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8"/>
  </p:notesMasterIdLst>
  <p:sldIdLst>
    <p:sldId id="267" r:id="rId2"/>
    <p:sldId id="325" r:id="rId3"/>
    <p:sldId id="316" r:id="rId4"/>
    <p:sldId id="322" r:id="rId5"/>
    <p:sldId id="323" r:id="rId6"/>
    <p:sldId id="326" r:id="rId7"/>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5pPr>
    <a:lvl6pPr marL="2286000" algn="l" defTabSz="914400" rtl="0" eaLnBrk="1" latinLnBrk="0" hangingPunct="1">
      <a:defRPr kumimoji="1" kern="1200">
        <a:solidFill>
          <a:schemeClr val="tx1"/>
        </a:solidFill>
        <a:latin typeface="Garamond" pitchFamily="18" charset="0"/>
        <a:ea typeface="ＭＳ Ｐゴシック" pitchFamily="50" charset="-128"/>
        <a:cs typeface="+mn-cs"/>
      </a:defRPr>
    </a:lvl6pPr>
    <a:lvl7pPr marL="2743200" algn="l" defTabSz="914400" rtl="0" eaLnBrk="1" latinLnBrk="0" hangingPunct="1">
      <a:defRPr kumimoji="1" kern="1200">
        <a:solidFill>
          <a:schemeClr val="tx1"/>
        </a:solidFill>
        <a:latin typeface="Garamond" pitchFamily="18" charset="0"/>
        <a:ea typeface="ＭＳ Ｐゴシック" pitchFamily="50" charset="-128"/>
        <a:cs typeface="+mn-cs"/>
      </a:defRPr>
    </a:lvl7pPr>
    <a:lvl8pPr marL="3200400" algn="l" defTabSz="914400" rtl="0" eaLnBrk="1" latinLnBrk="0" hangingPunct="1">
      <a:defRPr kumimoji="1" kern="1200">
        <a:solidFill>
          <a:schemeClr val="tx1"/>
        </a:solidFill>
        <a:latin typeface="Garamond" pitchFamily="18" charset="0"/>
        <a:ea typeface="ＭＳ Ｐゴシック" pitchFamily="50" charset="-128"/>
        <a:cs typeface="+mn-cs"/>
      </a:defRPr>
    </a:lvl8pPr>
    <a:lvl9pPr marL="3657600" algn="l" defTabSz="914400" rtl="0" eaLnBrk="1" latinLnBrk="0" hangingPunct="1">
      <a:defRPr kumimoji="1" kern="1200">
        <a:solidFill>
          <a:schemeClr val="tx1"/>
        </a:solidFill>
        <a:latin typeface="Garamond" pitchFamily="18"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84" y="2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6EACB-ECEA-424C-86A2-C050BE016604}" type="datetimeFigureOut">
              <a:rPr kumimoji="1" lang="ja-JP" altLang="en-US" smtClean="0"/>
              <a:t>2019/4/22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D11440-0451-4DE0-9FA3-A97CBF5A81F5}" type="slidenum">
              <a:rPr kumimoji="1" lang="ja-JP" altLang="en-US" smtClean="0"/>
              <a:t>‹#›</a:t>
            </a:fld>
            <a:endParaRPr kumimoji="1" lang="ja-JP" altLang="en-US"/>
          </a:p>
        </p:txBody>
      </p:sp>
    </p:spTree>
    <p:extLst>
      <p:ext uri="{BB962C8B-B14F-4D97-AF65-F5344CB8AC3E}">
        <p14:creationId xmlns:p14="http://schemas.microsoft.com/office/powerpoint/2010/main" val="323025817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7D11440-0451-4DE0-9FA3-A97CBF5A81F5}" type="slidenum">
              <a:rPr kumimoji="1" lang="ja-JP" altLang="en-US" smtClean="0"/>
              <a:t>5</a:t>
            </a:fld>
            <a:endParaRPr kumimoji="1" lang="ja-JP" altLang="en-US"/>
          </a:p>
        </p:txBody>
      </p:sp>
    </p:spTree>
    <p:extLst>
      <p:ext uri="{BB962C8B-B14F-4D97-AF65-F5344CB8AC3E}">
        <p14:creationId xmlns:p14="http://schemas.microsoft.com/office/powerpoint/2010/main" val="101900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4" name="正方形/長方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0"/>
          <p:cNvSpPr>
            <a:spLocks noChangeArrowheads="1"/>
          </p:cNvSpPr>
          <p:nvPr/>
        </p:nvSpPr>
        <p:spPr bwMode="white">
          <a:xfrm>
            <a:off x="8991600" y="3175"/>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21"/>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3"/>
          <p:cNvSpPr>
            <a:spLocks noChangeArrowheads="1"/>
          </p:cNvSpPr>
          <p:nvPr/>
        </p:nvSpPr>
        <p:spPr bwMode="white">
          <a:xfrm>
            <a:off x="0" y="0"/>
            <a:ext cx="9144000" cy="25146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直線コネクタ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2" name="正方形/長方形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3" name="円/楕円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9" name="サブタイトル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ja-JP" altLang="en-US" smtClean="0"/>
              <a:t>マスタ サブタイトルの書式設定</a:t>
            </a:r>
            <a:endParaRPr lang="en-US"/>
          </a:p>
        </p:txBody>
      </p:sp>
      <p:sp>
        <p:nvSpPr>
          <p:cNvPr id="8" name="タイトル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ja-JP" altLang="en-US" smtClean="0"/>
              <a:t>マスタ タイトルの書式設定</a:t>
            </a:r>
            <a:endParaRPr lang="en-US"/>
          </a:p>
        </p:txBody>
      </p:sp>
      <p:sp>
        <p:nvSpPr>
          <p:cNvPr id="15" name="日付プレースホルダ 27"/>
          <p:cNvSpPr>
            <a:spLocks noGrp="1"/>
          </p:cNvSpPr>
          <p:nvPr>
            <p:ph type="dt" sz="half" idx="10"/>
          </p:nvPr>
        </p:nvSpPr>
        <p:spPr/>
        <p:txBody>
          <a:bodyPr/>
          <a:lstStyle>
            <a:lvl1pPr>
              <a:defRPr/>
            </a:lvl1pPr>
          </a:lstStyle>
          <a:p>
            <a:pPr>
              <a:defRPr/>
            </a:pPr>
            <a:endParaRPr lang="en-US" altLang="ja-JP"/>
          </a:p>
        </p:txBody>
      </p:sp>
      <p:sp>
        <p:nvSpPr>
          <p:cNvPr id="16" name="フッター プレースホルダ 16"/>
          <p:cNvSpPr>
            <a:spLocks noGrp="1"/>
          </p:cNvSpPr>
          <p:nvPr>
            <p:ph type="ftr" sz="quarter" idx="11"/>
          </p:nvPr>
        </p:nvSpPr>
        <p:spPr/>
        <p:txBody>
          <a:bodyPr/>
          <a:lstStyle>
            <a:lvl1pPr>
              <a:defRPr/>
            </a:lvl1pPr>
          </a:lstStyle>
          <a:p>
            <a:pPr>
              <a:defRPr/>
            </a:pPr>
            <a:endParaRPr lang="en-US" altLang="ja-JP"/>
          </a:p>
        </p:txBody>
      </p:sp>
      <p:sp>
        <p:nvSpPr>
          <p:cNvPr id="17" name="スライド番号プレースホルダ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08CD820E-1DBF-44A1-BC60-E8980679309D}" type="slidenum">
              <a:rPr lang="en-US" altLang="ja-JP"/>
              <a:pPr>
                <a:defRPr/>
              </a:pPr>
              <a:t>‹#›</a:t>
            </a:fld>
            <a:endParaRPr lang="en-US" altLang="ja-JP"/>
          </a:p>
        </p:txBody>
      </p:sp>
    </p:spTree>
    <p:extLst>
      <p:ext uri="{BB962C8B-B14F-4D97-AF65-F5344CB8AC3E}">
        <p14:creationId xmlns:p14="http://schemas.microsoft.com/office/powerpoint/2010/main" val="378579442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 3"/>
          <p:cNvSpPr>
            <a:spLocks noGrp="1"/>
          </p:cNvSpPr>
          <p:nvPr>
            <p:ph type="dt" sz="half" idx="10"/>
          </p:nvPr>
        </p:nvSpPr>
        <p:spPr/>
        <p:txBody>
          <a:bodyPr/>
          <a:lstStyle>
            <a:lvl1pPr>
              <a:defRPr/>
            </a:lvl1pPr>
          </a:lstStyle>
          <a:p>
            <a:pPr>
              <a:defRPr/>
            </a:pPr>
            <a:endParaRPr lang="en-US" altLang="ja-JP"/>
          </a:p>
        </p:txBody>
      </p:sp>
      <p:sp>
        <p:nvSpPr>
          <p:cNvPr id="5" name="フッター プレースホルダ 4"/>
          <p:cNvSpPr>
            <a:spLocks noGrp="1"/>
          </p:cNvSpPr>
          <p:nvPr>
            <p:ph type="ftr" sz="quarter" idx="11"/>
          </p:nvPr>
        </p:nvSpPr>
        <p:spPr/>
        <p:txBody>
          <a:bodyPr/>
          <a:lstStyle>
            <a:lvl1pPr>
              <a:defRPr/>
            </a:lvl1pPr>
          </a:lstStyle>
          <a:p>
            <a:pPr>
              <a:defRPr/>
            </a:pPr>
            <a:endParaRPr lang="en-US" altLang="ja-JP"/>
          </a:p>
        </p:txBody>
      </p:sp>
      <p:sp>
        <p:nvSpPr>
          <p:cNvPr id="6" name="スライド番号プレースホルダ 5"/>
          <p:cNvSpPr>
            <a:spLocks noGrp="1"/>
          </p:cNvSpPr>
          <p:nvPr>
            <p:ph type="sldNum" sz="quarter" idx="12"/>
          </p:nvPr>
        </p:nvSpPr>
        <p:spPr/>
        <p:txBody>
          <a:bodyPr/>
          <a:lstStyle>
            <a:lvl1pPr>
              <a:defRPr/>
            </a:lvl1pPr>
          </a:lstStyle>
          <a:p>
            <a:pPr>
              <a:defRPr/>
            </a:pPr>
            <a:fld id="{95FD44AC-D4A5-44EB-B98F-3AD0176D6325}" type="slidenum">
              <a:rPr lang="en-US" altLang="ja-JP"/>
              <a:pPr>
                <a:defRPr/>
              </a:pPr>
              <a:t>‹#›</a:t>
            </a:fld>
            <a:endParaRPr lang="en-US" altLang="ja-JP"/>
          </a:p>
        </p:txBody>
      </p:sp>
    </p:spTree>
    <p:extLst>
      <p:ext uri="{BB962C8B-B14F-4D97-AF65-F5344CB8AC3E}">
        <p14:creationId xmlns:p14="http://schemas.microsoft.com/office/powerpoint/2010/main" val="2576495606"/>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bg>
      <p:bgRef idx="1001">
        <a:schemeClr val="bg2"/>
      </p:bgRef>
    </p:bg>
    <p:spTree>
      <p:nvGrpSpPr>
        <p:cNvPr id="1" name=""/>
        <p:cNvGrpSpPr/>
        <p:nvPr/>
      </p:nvGrpSpPr>
      <p:grpSpPr>
        <a:xfrm>
          <a:off x="0" y="0"/>
          <a:ext cx="0" cy="0"/>
          <a:chOff x="0" y="0"/>
          <a:chExt cx="0" cy="0"/>
        </a:xfrm>
      </p:grpSpPr>
      <p:sp>
        <p:nvSpPr>
          <p:cNvPr id="4" name="正方形/長方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0"/>
          <p:cNvSpPr>
            <a:spLocks noChangeArrowheads="1"/>
          </p:cNvSpPr>
          <p:nvPr/>
        </p:nvSpPr>
        <p:spPr bwMode="white">
          <a:xfrm>
            <a:off x="7010400" y="0"/>
            <a:ext cx="21336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21"/>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9" name="正方形/長方形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0" name="直線コネクタ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円/楕円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2" name="円/楕円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 name="縦書きテキスト プレースホルダ 2"/>
          <p:cNvSpPr>
            <a:spLocks noGrp="1"/>
          </p:cNvSpPr>
          <p:nvPr>
            <p:ph type="body" orient="vert" idx="1"/>
          </p:nvPr>
        </p:nvSpPr>
        <p:spPr>
          <a:xfrm>
            <a:off x="304800" y="304800"/>
            <a:ext cx="6553200" cy="5821366"/>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2" name="縦書きタイトル 1"/>
          <p:cNvSpPr>
            <a:spLocks noGrp="1"/>
          </p:cNvSpPr>
          <p:nvPr>
            <p:ph type="title" orient="vert"/>
          </p:nvPr>
        </p:nvSpPr>
        <p:spPr>
          <a:xfrm>
            <a:off x="7391400" y="304801"/>
            <a:ext cx="1447800" cy="5851525"/>
          </a:xfrm>
        </p:spPr>
        <p:txBody>
          <a:bodyPr vert="eaVert"/>
          <a:lstStyle/>
          <a:p>
            <a:r>
              <a:rPr lang="ja-JP" altLang="en-US" smtClean="0"/>
              <a:t>マスタ タイトルの書式設定</a:t>
            </a:r>
            <a:endParaRPr lang="en-US"/>
          </a:p>
        </p:txBody>
      </p:sp>
      <p:sp>
        <p:nvSpPr>
          <p:cNvPr id="13" name="スライド番号プレースホルダ 5"/>
          <p:cNvSpPr>
            <a:spLocks noGrp="1"/>
          </p:cNvSpPr>
          <p:nvPr>
            <p:ph type="sldNum" sz="quarter" idx="10"/>
          </p:nvPr>
        </p:nvSpPr>
        <p:spPr>
          <a:xfrm>
            <a:off x="6915150" y="3009900"/>
            <a:ext cx="457200" cy="441325"/>
          </a:xfrm>
        </p:spPr>
        <p:txBody>
          <a:bodyPr/>
          <a:lstStyle>
            <a:lvl1pPr>
              <a:defRPr/>
            </a:lvl1pPr>
          </a:lstStyle>
          <a:p>
            <a:pPr>
              <a:defRPr/>
            </a:pPr>
            <a:fld id="{12CDEB48-F513-4346-9657-6187B84CA0DD}" type="slidenum">
              <a:rPr lang="en-US" altLang="ja-JP"/>
              <a:pPr>
                <a:defRPr/>
              </a:pPr>
              <a:t>‹#›</a:t>
            </a:fld>
            <a:endParaRPr lang="en-US" altLang="ja-JP"/>
          </a:p>
        </p:txBody>
      </p:sp>
      <p:sp>
        <p:nvSpPr>
          <p:cNvPr id="14" name="日付プレースホルダ 3"/>
          <p:cNvSpPr>
            <a:spLocks noGrp="1"/>
          </p:cNvSpPr>
          <p:nvPr>
            <p:ph type="dt" sz="half" idx="11"/>
          </p:nvPr>
        </p:nvSpPr>
        <p:spPr/>
        <p:txBody>
          <a:bodyPr/>
          <a:lstStyle>
            <a:lvl1pPr>
              <a:defRPr/>
            </a:lvl1pPr>
          </a:lstStyle>
          <a:p>
            <a:pPr>
              <a:defRPr/>
            </a:pPr>
            <a:endParaRPr lang="en-US" altLang="ja-JP"/>
          </a:p>
        </p:txBody>
      </p:sp>
      <p:sp>
        <p:nvSpPr>
          <p:cNvPr id="15" name="フッター プレースホルダ 4"/>
          <p:cNvSpPr>
            <a:spLocks noGrp="1"/>
          </p:cNvSpPr>
          <p:nvPr>
            <p:ph type="ftr" sz="quarter"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64561530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accent3">
                    <a:shade val="75000"/>
                  </a:schemeClr>
                </a:solidFill>
              </a:defRPr>
            </a:lvl1pPr>
          </a:lstStyle>
          <a:p>
            <a:r>
              <a:rPr lang="ja-JP" altLang="en-US" smtClean="0"/>
              <a:t>マスタ タイトルの書式設定</a:t>
            </a:r>
            <a:endParaRPr lang="en-US"/>
          </a:p>
        </p:txBody>
      </p:sp>
      <p:sp>
        <p:nvSpPr>
          <p:cNvPr id="8" name="コンテンツ プレースホルダ 7"/>
          <p:cNvSpPr>
            <a:spLocks noGrp="1"/>
          </p:cNvSpPr>
          <p:nvPr>
            <p:ph sz="quarter" idx="1"/>
          </p:nvPr>
        </p:nvSpPr>
        <p:spPr>
          <a:xfrm>
            <a:off x="301752" y="1527048"/>
            <a:ext cx="8503920" cy="457200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 3"/>
          <p:cNvSpPr>
            <a:spLocks noGrp="1"/>
          </p:cNvSpPr>
          <p:nvPr>
            <p:ph type="dt" sz="half" idx="10"/>
          </p:nvPr>
        </p:nvSpPr>
        <p:spPr/>
        <p:txBody>
          <a:bodyPr/>
          <a:lstStyle>
            <a:lvl1pPr>
              <a:defRPr/>
            </a:lvl1pPr>
          </a:lstStyle>
          <a:p>
            <a:pPr>
              <a:defRPr/>
            </a:pPr>
            <a:endParaRPr lang="en-US" altLang="ja-JP"/>
          </a:p>
        </p:txBody>
      </p:sp>
      <p:sp>
        <p:nvSpPr>
          <p:cNvPr id="5" name="フッター プレースホルダ 4"/>
          <p:cNvSpPr>
            <a:spLocks noGrp="1"/>
          </p:cNvSpPr>
          <p:nvPr>
            <p:ph type="ftr" sz="quarter" idx="11"/>
          </p:nvPr>
        </p:nvSpPr>
        <p:spPr/>
        <p:txBody>
          <a:bodyPr/>
          <a:lstStyle>
            <a:lvl1pPr>
              <a:defRPr/>
            </a:lvl1pPr>
          </a:lstStyle>
          <a:p>
            <a:pPr>
              <a:defRPr/>
            </a:pPr>
            <a:endParaRPr lang="en-US" altLang="ja-JP"/>
          </a:p>
        </p:txBody>
      </p:sp>
      <p:sp>
        <p:nvSpPr>
          <p:cNvPr id="6" name="スライド番号プレースホルダ 5"/>
          <p:cNvSpPr>
            <a:spLocks noGrp="1"/>
          </p:cNvSpPr>
          <p:nvPr>
            <p:ph type="sldNum" sz="quarter" idx="12"/>
          </p:nvPr>
        </p:nvSpPr>
        <p:spPr>
          <a:xfrm>
            <a:off x="4362450" y="1027113"/>
            <a:ext cx="457200" cy="441325"/>
          </a:xfrm>
        </p:spPr>
        <p:txBody>
          <a:bodyPr/>
          <a:lstStyle>
            <a:lvl1pPr>
              <a:defRPr/>
            </a:lvl1pPr>
          </a:lstStyle>
          <a:p>
            <a:pPr>
              <a:defRPr/>
            </a:pPr>
            <a:fld id="{DA995DBF-7CD9-4590-821C-1C808AC243AC}" type="slidenum">
              <a:rPr lang="en-US" altLang="ja-JP"/>
              <a:pPr>
                <a:defRPr/>
              </a:pPr>
              <a:t>‹#›</a:t>
            </a:fld>
            <a:endParaRPr lang="en-US" altLang="ja-JP"/>
          </a:p>
        </p:txBody>
      </p:sp>
    </p:spTree>
    <p:extLst>
      <p:ext uri="{BB962C8B-B14F-4D97-AF65-F5344CB8AC3E}">
        <p14:creationId xmlns:p14="http://schemas.microsoft.com/office/powerpoint/2010/main" val="402611989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4" name="正方形/長方形 19"/>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21"/>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3"/>
          <p:cNvSpPr>
            <a:spLocks noChangeArrowheads="1"/>
          </p:cNvSpPr>
          <p:nvPr/>
        </p:nvSpPr>
        <p:spPr bwMode="white">
          <a:xfrm>
            <a:off x="8991600" y="1905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24"/>
          <p:cNvSpPr>
            <a:spLocks noChangeArrowheads="1"/>
          </p:cNvSpPr>
          <p:nvPr/>
        </p:nvSpPr>
        <p:spPr bwMode="white">
          <a:xfrm>
            <a:off x="152400" y="2286000"/>
            <a:ext cx="8832850" cy="304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5"/>
          <p:cNvSpPr>
            <a:spLocks noChangeArrowheads="1"/>
          </p:cNvSpPr>
          <p:nvPr/>
        </p:nvSpPr>
        <p:spPr bwMode="auto">
          <a:xfrm>
            <a:off x="155575" y="142875"/>
            <a:ext cx="8832850" cy="21399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正方形/長方形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2" name="直線コネクタ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3" name="円/楕円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 name="テキスト プレースホルダ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ja-JP" altLang="en-US" smtClean="0"/>
              <a:t>マスタ テキストの書式設定</a:t>
            </a:r>
          </a:p>
        </p:txBody>
      </p:sp>
      <p:sp>
        <p:nvSpPr>
          <p:cNvPr id="2" name="タイトル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ja-JP" altLang="en-US" smtClean="0"/>
              <a:t>マスタ タイトルの書式設定</a:t>
            </a:r>
            <a:endParaRPr lang="en-US"/>
          </a:p>
        </p:txBody>
      </p:sp>
      <p:sp>
        <p:nvSpPr>
          <p:cNvPr id="15" name="フッター プレースホルダ 4"/>
          <p:cNvSpPr>
            <a:spLocks noGrp="1"/>
          </p:cNvSpPr>
          <p:nvPr>
            <p:ph type="ftr" sz="quarter" idx="10"/>
          </p:nvPr>
        </p:nvSpPr>
        <p:spPr/>
        <p:txBody>
          <a:bodyPr/>
          <a:lstStyle>
            <a:lvl1pPr>
              <a:defRPr/>
            </a:lvl1pPr>
          </a:lstStyle>
          <a:p>
            <a:pPr>
              <a:defRPr/>
            </a:pPr>
            <a:endParaRPr lang="en-US" altLang="ja-JP"/>
          </a:p>
        </p:txBody>
      </p:sp>
      <p:sp>
        <p:nvSpPr>
          <p:cNvPr id="16" name="日付プレースホルダ 3"/>
          <p:cNvSpPr>
            <a:spLocks noGrp="1"/>
          </p:cNvSpPr>
          <p:nvPr>
            <p:ph type="dt" sz="half" idx="11"/>
          </p:nvPr>
        </p:nvSpPr>
        <p:spPr/>
        <p:txBody>
          <a:bodyPr/>
          <a:lstStyle>
            <a:lvl1pPr>
              <a:defRPr/>
            </a:lvl1pPr>
          </a:lstStyle>
          <a:p>
            <a:pPr>
              <a:defRPr/>
            </a:pPr>
            <a:endParaRPr lang="en-US" altLang="ja-JP"/>
          </a:p>
        </p:txBody>
      </p:sp>
      <p:sp>
        <p:nvSpPr>
          <p:cNvPr id="17" name="スライド番号プレースホルダ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56907816-C27F-46C8-8FC8-86FA11BC0B97}" type="slidenum">
              <a:rPr lang="en-US" altLang="ja-JP"/>
              <a:pPr>
                <a:defRPr/>
              </a:pPr>
              <a:t>‹#›</a:t>
            </a:fld>
            <a:endParaRPr lang="en-US" altLang="ja-JP"/>
          </a:p>
        </p:txBody>
      </p:sp>
    </p:spTree>
    <p:extLst>
      <p:ext uri="{BB962C8B-B14F-4D97-AF65-F5344CB8AC3E}">
        <p14:creationId xmlns:p14="http://schemas.microsoft.com/office/powerpoint/2010/main" val="215292460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1">
        <a:schemeClr val="bg2"/>
      </p:bgRef>
    </p:bg>
    <p:spTree>
      <p:nvGrpSpPr>
        <p:cNvPr id="1" name=""/>
        <p:cNvGrpSpPr/>
        <p:nvPr/>
      </p:nvGrpSpPr>
      <p:grpSpPr>
        <a:xfrm>
          <a:off x="0" y="0"/>
          <a:ext cx="0" cy="0"/>
          <a:chOff x="0" y="0"/>
          <a:chExt cx="0" cy="0"/>
        </a:xfrm>
      </p:grpSpPr>
      <p:sp>
        <p:nvSpPr>
          <p:cNvPr id="5" name="直線コネクタ 19"/>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2" name="タイトル 1"/>
          <p:cNvSpPr>
            <a:spLocks noGrp="1"/>
          </p:cNvSpPr>
          <p:nvPr>
            <p:ph type="title"/>
          </p:nvPr>
        </p:nvSpPr>
        <p:spPr>
          <a:xfrm>
            <a:off x="301752" y="228600"/>
            <a:ext cx="8534400" cy="758952"/>
          </a:xfrm>
        </p:spPr>
        <p:txBody>
          <a:bodyPr/>
          <a:lstStyle/>
          <a:p>
            <a:r>
              <a:rPr lang="ja-JP" altLang="en-US" smtClean="0"/>
              <a:t>マスタ タイトルの書式設定</a:t>
            </a:r>
            <a:endParaRPr lang="en-US"/>
          </a:p>
        </p:txBody>
      </p:sp>
      <p:sp>
        <p:nvSpPr>
          <p:cNvPr id="10" name="コンテンツ プレースホルダ 9"/>
          <p:cNvSpPr>
            <a:spLocks noGrp="1"/>
          </p:cNvSpPr>
          <p:nvPr>
            <p:ph sz="half" idx="1"/>
          </p:nvPr>
        </p:nvSpPr>
        <p:spPr>
          <a:xfrm>
            <a:off x="301752" y="1371600"/>
            <a:ext cx="4038600" cy="4681728"/>
          </a:xfrm>
        </p:spPr>
        <p:txBody>
          <a:bodyPr/>
          <a:lstStyle>
            <a:lvl1pPr>
              <a:defRPr sz="2500"/>
            </a:lvl1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2" name="コンテンツ プレースホルダ 11"/>
          <p:cNvSpPr>
            <a:spLocks noGrp="1"/>
          </p:cNvSpPr>
          <p:nvPr>
            <p:ph sz="half" idx="2"/>
          </p:nvPr>
        </p:nvSpPr>
        <p:spPr>
          <a:xfrm>
            <a:off x="4800600" y="1371600"/>
            <a:ext cx="4038600" cy="4681728"/>
          </a:xfrm>
        </p:spPr>
        <p:txBody>
          <a:bodyPr/>
          <a:lstStyle>
            <a:lvl1pPr>
              <a:defRPr sz="2500"/>
            </a:lvl1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日付プレースホルダ 4"/>
          <p:cNvSpPr>
            <a:spLocks noGrp="1"/>
          </p:cNvSpPr>
          <p:nvPr>
            <p:ph type="dt" sz="half" idx="10"/>
          </p:nvPr>
        </p:nvSpPr>
        <p:spPr>
          <a:xfrm>
            <a:off x="5791200" y="6410325"/>
            <a:ext cx="3044825" cy="365125"/>
          </a:xfrm>
        </p:spPr>
        <p:txBody>
          <a:bodyPr/>
          <a:lstStyle>
            <a:lvl1pPr>
              <a:defRPr/>
            </a:lvl1pPr>
          </a:lstStyle>
          <a:p>
            <a:pPr>
              <a:defRPr/>
            </a:pPr>
            <a:endParaRPr lang="en-US" altLang="ja-JP"/>
          </a:p>
        </p:txBody>
      </p:sp>
      <p:sp>
        <p:nvSpPr>
          <p:cNvPr id="7" name="フッター プレースホルダ 5"/>
          <p:cNvSpPr>
            <a:spLocks noGrp="1"/>
          </p:cNvSpPr>
          <p:nvPr>
            <p:ph type="ftr" sz="quarter" idx="11"/>
          </p:nvPr>
        </p:nvSpPr>
        <p:spPr/>
        <p:txBody>
          <a:bodyPr/>
          <a:lstStyle>
            <a:lvl1pPr>
              <a:defRPr/>
            </a:lvl1pPr>
          </a:lstStyle>
          <a:p>
            <a:pPr>
              <a:defRPr/>
            </a:pPr>
            <a:endParaRPr lang="en-US" altLang="ja-JP"/>
          </a:p>
        </p:txBody>
      </p:sp>
      <p:sp>
        <p:nvSpPr>
          <p:cNvPr id="8" name="スライド番号プレースホルダ 6"/>
          <p:cNvSpPr>
            <a:spLocks noGrp="1"/>
          </p:cNvSpPr>
          <p:nvPr>
            <p:ph type="sldNum" sz="quarter" idx="12"/>
          </p:nvPr>
        </p:nvSpPr>
        <p:spPr/>
        <p:txBody>
          <a:bodyPr/>
          <a:lstStyle>
            <a:lvl1pPr>
              <a:defRPr/>
            </a:lvl1pPr>
          </a:lstStyle>
          <a:p>
            <a:pPr>
              <a:defRPr/>
            </a:pPr>
            <a:fld id="{EE607FF5-7FCB-457F-9328-260783C7CCCC}" type="slidenum">
              <a:rPr lang="en-US" altLang="ja-JP"/>
              <a:pPr>
                <a:defRPr/>
              </a:pPr>
              <a:t>‹#›</a:t>
            </a:fld>
            <a:endParaRPr lang="en-US" altLang="ja-JP"/>
          </a:p>
        </p:txBody>
      </p:sp>
    </p:spTree>
    <p:extLst>
      <p:ext uri="{BB962C8B-B14F-4D97-AF65-F5344CB8AC3E}">
        <p14:creationId xmlns:p14="http://schemas.microsoft.com/office/powerpoint/2010/main" val="40135861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1">
        <a:schemeClr val="bg2"/>
      </p:bgRef>
    </p:bg>
    <p:spTree>
      <p:nvGrpSpPr>
        <p:cNvPr id="1" name=""/>
        <p:cNvGrpSpPr/>
        <p:nvPr/>
      </p:nvGrpSpPr>
      <p:grpSpPr>
        <a:xfrm>
          <a:off x="0" y="0"/>
          <a:ext cx="0" cy="0"/>
          <a:chOff x="0" y="0"/>
          <a:chExt cx="0" cy="0"/>
        </a:xfrm>
      </p:grpSpPr>
      <p:sp>
        <p:nvSpPr>
          <p:cNvPr id="7" name="直線コネクタ 19"/>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8" name="正方形/長方形 20"/>
          <p:cNvSpPr>
            <a:spLocks noChangeArrowheads="1"/>
          </p:cNvSpPr>
          <p:nvPr/>
        </p:nvSpPr>
        <p:spPr bwMode="white">
          <a:xfrm>
            <a:off x="0" y="0"/>
            <a:ext cx="9144000" cy="1447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1"/>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1" name="正方形/長方形 24"/>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2" name="正方形/長方形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3" name="正方形/長方形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4" name="直線コネクタ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5" name="正方形/長方形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6" name="円/楕円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7" name="円/楕円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 name="テキスト プレースホルダ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ja-JP" altLang="en-US" smtClean="0"/>
              <a:t>マスタ テキストの書式設定</a:t>
            </a:r>
          </a:p>
        </p:txBody>
      </p:sp>
      <p:sp>
        <p:nvSpPr>
          <p:cNvPr id="4" name="テキスト プレースホルダ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ja-JP" altLang="en-US" smtClean="0"/>
              <a:t>マスタ テキストの書式設定</a:t>
            </a:r>
          </a:p>
        </p:txBody>
      </p:sp>
      <p:sp>
        <p:nvSpPr>
          <p:cNvPr id="24" name="コンテンツ プレースホルダ 23"/>
          <p:cNvSpPr>
            <a:spLocks noGrp="1"/>
          </p:cNvSpPr>
          <p:nvPr>
            <p:ph sz="quarter" idx="2"/>
          </p:nvPr>
        </p:nvSpPr>
        <p:spPr>
          <a:xfrm>
            <a:off x="301752" y="2471383"/>
            <a:ext cx="4041648" cy="3818404"/>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26" name="コンテンツ プレースホルダ 25"/>
          <p:cNvSpPr>
            <a:spLocks noGrp="1"/>
          </p:cNvSpPr>
          <p:nvPr>
            <p:ph sz="quarter" idx="4"/>
          </p:nvPr>
        </p:nvSpPr>
        <p:spPr>
          <a:xfrm>
            <a:off x="4800600" y="2471383"/>
            <a:ext cx="4038600" cy="3822192"/>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23" name="タイトル 22"/>
          <p:cNvSpPr>
            <a:spLocks noGrp="1"/>
          </p:cNvSpPr>
          <p:nvPr>
            <p:ph type="title"/>
          </p:nvPr>
        </p:nvSpPr>
        <p:spPr/>
        <p:txBody>
          <a:bodyPr rtlCol="0"/>
          <a:lstStyle/>
          <a:p>
            <a:r>
              <a:rPr lang="ja-JP" altLang="en-US" smtClean="0"/>
              <a:t>マスタ タイトルの書式設定</a:t>
            </a:r>
            <a:endParaRPr lang="en-US"/>
          </a:p>
        </p:txBody>
      </p:sp>
      <p:sp>
        <p:nvSpPr>
          <p:cNvPr id="18" name="日付プレースホルダ 6"/>
          <p:cNvSpPr>
            <a:spLocks noGrp="1"/>
          </p:cNvSpPr>
          <p:nvPr>
            <p:ph type="dt" sz="half" idx="10"/>
          </p:nvPr>
        </p:nvSpPr>
        <p:spPr/>
        <p:txBody>
          <a:bodyPr/>
          <a:lstStyle>
            <a:lvl1pPr>
              <a:defRPr/>
            </a:lvl1pPr>
          </a:lstStyle>
          <a:p>
            <a:pPr>
              <a:defRPr/>
            </a:pPr>
            <a:endParaRPr lang="en-US" altLang="ja-JP"/>
          </a:p>
        </p:txBody>
      </p:sp>
      <p:sp>
        <p:nvSpPr>
          <p:cNvPr id="19" name="フッター プレースホルダ 7"/>
          <p:cNvSpPr>
            <a:spLocks noGrp="1"/>
          </p:cNvSpPr>
          <p:nvPr>
            <p:ph type="ftr" sz="quarter" idx="11"/>
          </p:nvPr>
        </p:nvSpPr>
        <p:spPr>
          <a:xfrm>
            <a:off x="304800" y="6410325"/>
            <a:ext cx="3581400" cy="365125"/>
          </a:xfrm>
        </p:spPr>
        <p:txBody>
          <a:bodyPr/>
          <a:lstStyle>
            <a:lvl1pPr>
              <a:defRPr/>
            </a:lvl1pPr>
          </a:lstStyle>
          <a:p>
            <a:pPr>
              <a:defRPr/>
            </a:pPr>
            <a:endParaRPr lang="en-US" altLang="ja-JP"/>
          </a:p>
        </p:txBody>
      </p:sp>
      <p:sp>
        <p:nvSpPr>
          <p:cNvPr id="20" name="スライド番号プレースホルダ 8"/>
          <p:cNvSpPr>
            <a:spLocks noGrp="1"/>
          </p:cNvSpPr>
          <p:nvPr>
            <p:ph type="sldNum" sz="quarter" idx="12"/>
          </p:nvPr>
        </p:nvSpPr>
        <p:spPr>
          <a:xfrm>
            <a:off x="4343400" y="1042988"/>
            <a:ext cx="457200" cy="441325"/>
          </a:xfrm>
        </p:spPr>
        <p:txBody>
          <a:bodyPr/>
          <a:lstStyle>
            <a:lvl1pPr algn="ctr">
              <a:defRPr/>
            </a:lvl1pPr>
          </a:lstStyle>
          <a:p>
            <a:pPr>
              <a:defRPr/>
            </a:pPr>
            <a:fld id="{736E7AE5-FB27-4032-A81F-0CFADE7C3023}" type="slidenum">
              <a:rPr lang="en-US" altLang="ja-JP"/>
              <a:pPr>
                <a:defRPr/>
              </a:pPr>
              <a:t>‹#›</a:t>
            </a:fld>
            <a:endParaRPr lang="en-US" altLang="ja-JP"/>
          </a:p>
        </p:txBody>
      </p:sp>
    </p:spTree>
    <p:extLst>
      <p:ext uri="{BB962C8B-B14F-4D97-AF65-F5344CB8AC3E}">
        <p14:creationId xmlns:p14="http://schemas.microsoft.com/office/powerpoint/2010/main" val="323064290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en-US"/>
          </a:p>
        </p:txBody>
      </p:sp>
      <p:sp>
        <p:nvSpPr>
          <p:cNvPr id="3" name="日付プレースホルダ 2"/>
          <p:cNvSpPr>
            <a:spLocks noGrp="1"/>
          </p:cNvSpPr>
          <p:nvPr>
            <p:ph type="dt" sz="half" idx="10"/>
          </p:nvPr>
        </p:nvSpPr>
        <p:spPr/>
        <p:txBody>
          <a:bodyPr/>
          <a:lstStyle>
            <a:lvl1pPr>
              <a:defRPr/>
            </a:lvl1pPr>
          </a:lstStyle>
          <a:p>
            <a:pPr>
              <a:defRPr/>
            </a:pPr>
            <a:endParaRPr lang="en-US" altLang="ja-JP"/>
          </a:p>
        </p:txBody>
      </p:sp>
      <p:sp>
        <p:nvSpPr>
          <p:cNvPr id="4" name="フッター プレースホルダ 3"/>
          <p:cNvSpPr>
            <a:spLocks noGrp="1"/>
          </p:cNvSpPr>
          <p:nvPr>
            <p:ph type="ftr" sz="quarter" idx="11"/>
          </p:nvPr>
        </p:nvSpPr>
        <p:spPr/>
        <p:txBody>
          <a:bodyPr/>
          <a:lstStyle>
            <a:lvl1pPr>
              <a:defRPr/>
            </a:lvl1pPr>
          </a:lstStyle>
          <a:p>
            <a:pPr>
              <a:defRPr/>
            </a:pPr>
            <a:endParaRPr lang="en-US" altLang="ja-JP"/>
          </a:p>
        </p:txBody>
      </p:sp>
      <p:sp>
        <p:nvSpPr>
          <p:cNvPr id="5" name="スライド番号プレースホルダ 4"/>
          <p:cNvSpPr>
            <a:spLocks noGrp="1"/>
          </p:cNvSpPr>
          <p:nvPr>
            <p:ph type="sldNum" sz="quarter" idx="12"/>
          </p:nvPr>
        </p:nvSpPr>
        <p:spPr>
          <a:xfrm>
            <a:off x="4343400" y="1036638"/>
            <a:ext cx="457200" cy="441325"/>
          </a:xfrm>
        </p:spPr>
        <p:txBody>
          <a:bodyPr/>
          <a:lstStyle>
            <a:lvl1pPr>
              <a:defRPr/>
            </a:lvl1pPr>
          </a:lstStyle>
          <a:p>
            <a:pPr>
              <a:defRPr/>
            </a:pPr>
            <a:fld id="{2997EB1B-D3DA-46C2-B677-C33F55E52F72}" type="slidenum">
              <a:rPr lang="en-US" altLang="ja-JP"/>
              <a:pPr>
                <a:defRPr/>
              </a:pPr>
              <a:t>‹#›</a:t>
            </a:fld>
            <a:endParaRPr lang="en-US" altLang="ja-JP"/>
          </a:p>
        </p:txBody>
      </p:sp>
    </p:spTree>
    <p:extLst>
      <p:ext uri="{BB962C8B-B14F-4D97-AF65-F5344CB8AC3E}">
        <p14:creationId xmlns:p14="http://schemas.microsoft.com/office/powerpoint/2010/main" val="3206383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正方形/長方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3" name="正方形/長方形 20"/>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4" name="正方形/長方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7" name="正方形/長方形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8" name="日付プレースホルダ 1"/>
          <p:cNvSpPr>
            <a:spLocks noGrp="1"/>
          </p:cNvSpPr>
          <p:nvPr>
            <p:ph type="dt" sz="half" idx="10"/>
          </p:nvPr>
        </p:nvSpPr>
        <p:spPr/>
        <p:txBody>
          <a:bodyPr/>
          <a:lstStyle>
            <a:lvl1pPr>
              <a:defRPr/>
            </a:lvl1pPr>
          </a:lstStyle>
          <a:p>
            <a:pPr>
              <a:defRPr/>
            </a:pPr>
            <a:endParaRPr lang="en-US" altLang="ja-JP"/>
          </a:p>
        </p:txBody>
      </p:sp>
      <p:sp>
        <p:nvSpPr>
          <p:cNvPr id="9" name="フッター プレースホルダ 2"/>
          <p:cNvSpPr>
            <a:spLocks noGrp="1"/>
          </p:cNvSpPr>
          <p:nvPr>
            <p:ph type="ftr" sz="quarter" idx="11"/>
          </p:nvPr>
        </p:nvSpPr>
        <p:spPr/>
        <p:txBody>
          <a:bodyPr/>
          <a:lstStyle>
            <a:lvl1pPr>
              <a:defRPr/>
            </a:lvl1pPr>
          </a:lstStyle>
          <a:p>
            <a:pPr>
              <a:defRPr/>
            </a:pPr>
            <a:endParaRPr lang="en-US" altLang="ja-JP"/>
          </a:p>
        </p:txBody>
      </p:sp>
      <p:sp>
        <p:nvSpPr>
          <p:cNvPr id="10" name="スライド番号プレースホルダ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CAAC01AF-5414-4483-B59A-9EF05688B74B}" type="slidenum">
              <a:rPr lang="en-US" altLang="ja-JP"/>
              <a:pPr>
                <a:defRPr/>
              </a:pPr>
              <a:t>‹#›</a:t>
            </a:fld>
            <a:endParaRPr lang="en-US" altLang="ja-JP"/>
          </a:p>
        </p:txBody>
      </p:sp>
    </p:spTree>
    <p:extLst>
      <p:ext uri="{BB962C8B-B14F-4D97-AF65-F5344CB8AC3E}">
        <p14:creationId xmlns:p14="http://schemas.microsoft.com/office/powerpoint/2010/main" val="361703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5" name="正方形/長方形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6" name="正方形/長方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23"/>
          <p:cNvSpPr>
            <a:spLocks noChangeArrowheads="1"/>
          </p:cNvSpPr>
          <p:nvPr/>
        </p:nvSpPr>
        <p:spPr bwMode="white">
          <a:xfrm>
            <a:off x="0" y="0"/>
            <a:ext cx="9144000"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1" name="正方形/長方形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2" name="直線コネクタ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3" name="円/楕円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5" name="正方形/長方形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2" name="タイトル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ja-JP" altLang="en-US" smtClean="0"/>
              <a:t>マスタ タイトルの書式設定</a:t>
            </a:r>
            <a:endParaRPr lang="en-US"/>
          </a:p>
        </p:txBody>
      </p:sp>
      <p:sp>
        <p:nvSpPr>
          <p:cNvPr id="3" name="テキスト プレースホルダ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ja-JP" altLang="en-US" smtClean="0"/>
              <a:t>マスタ テキストの書式設定</a:t>
            </a:r>
          </a:p>
        </p:txBody>
      </p:sp>
      <p:sp>
        <p:nvSpPr>
          <p:cNvPr id="20" name="コンテンツ プレースホルダ 19"/>
          <p:cNvSpPr>
            <a:spLocks noGrp="1"/>
          </p:cNvSpPr>
          <p:nvPr>
            <p:ph sz="quarter" idx="1"/>
          </p:nvPr>
        </p:nvSpPr>
        <p:spPr>
          <a:xfrm>
            <a:off x="3124200" y="685800"/>
            <a:ext cx="5638800" cy="541020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6" name="スライド番号プレースホルダ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D5A17133-788F-41BF-9AFA-E406CDCA6F79}" type="slidenum">
              <a:rPr lang="en-US" altLang="ja-JP"/>
              <a:pPr>
                <a:defRPr/>
              </a:pPr>
              <a:t>‹#›</a:t>
            </a:fld>
            <a:endParaRPr lang="en-US" altLang="ja-JP"/>
          </a:p>
        </p:txBody>
      </p:sp>
      <p:sp>
        <p:nvSpPr>
          <p:cNvPr id="17" name="日付プレースホルダ 4"/>
          <p:cNvSpPr>
            <a:spLocks noGrp="1"/>
          </p:cNvSpPr>
          <p:nvPr>
            <p:ph type="dt" sz="half" idx="11"/>
          </p:nvPr>
        </p:nvSpPr>
        <p:spPr/>
        <p:txBody>
          <a:bodyPr/>
          <a:lstStyle>
            <a:lvl1pPr>
              <a:defRPr/>
            </a:lvl1pPr>
          </a:lstStyle>
          <a:p>
            <a:pPr>
              <a:defRPr/>
            </a:pPr>
            <a:endParaRPr lang="en-US" altLang="ja-JP"/>
          </a:p>
        </p:txBody>
      </p:sp>
      <p:sp>
        <p:nvSpPr>
          <p:cNvPr id="18" name="フッター プレースホルダ 5"/>
          <p:cNvSpPr>
            <a:spLocks noGrp="1"/>
          </p:cNvSpPr>
          <p:nvPr>
            <p:ph type="ftr" sz="quarter" idx="12"/>
          </p:nvPr>
        </p:nvSpPr>
        <p:spPr>
          <a:xfrm>
            <a:off x="301625" y="6410325"/>
            <a:ext cx="3382963" cy="366713"/>
          </a:xfrm>
        </p:spPr>
        <p:txBody>
          <a:bodyPr/>
          <a:lstStyle>
            <a:lvl1pPr>
              <a:defRPr/>
            </a:lvl1pPr>
          </a:lstStyle>
          <a:p>
            <a:pPr>
              <a:defRPr/>
            </a:pPr>
            <a:endParaRPr lang="en-US" altLang="ja-JP"/>
          </a:p>
        </p:txBody>
      </p:sp>
    </p:spTree>
    <p:extLst>
      <p:ext uri="{BB962C8B-B14F-4D97-AF65-F5344CB8AC3E}">
        <p14:creationId xmlns:p14="http://schemas.microsoft.com/office/powerpoint/2010/main" val="113422415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5" name="直線コネクタ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6" name="正方形/長方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23"/>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正方形/長方形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2" name="正方形/長方形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3" name="円/楕円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5" name="正方形/長方形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2" name="タイトル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ja-JP" altLang="en-US" smtClean="0"/>
              <a:t>マスタ タイトルの書式設定</a:t>
            </a:r>
            <a:endParaRPr lang="en-US"/>
          </a:p>
        </p:txBody>
      </p:sp>
      <p:sp>
        <p:nvSpPr>
          <p:cNvPr id="3" name="図プレースホルダ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ja-JP" altLang="en-US" noProof="0" smtClean="0"/>
              <a:t>アイコンをクリックして図を追加</a:t>
            </a:r>
            <a:endParaRPr lang="en-US" noProof="0" dirty="0"/>
          </a:p>
        </p:txBody>
      </p:sp>
      <p:sp>
        <p:nvSpPr>
          <p:cNvPr id="4" name="テキスト プレースホルダ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ja-JP" altLang="en-US" smtClean="0"/>
              <a:t>マスタ テキストの書式設定</a:t>
            </a:r>
          </a:p>
        </p:txBody>
      </p:sp>
      <p:sp>
        <p:nvSpPr>
          <p:cNvPr id="16" name="スライド番号プレースホルダ 6"/>
          <p:cNvSpPr>
            <a:spLocks noGrp="1"/>
          </p:cNvSpPr>
          <p:nvPr>
            <p:ph type="sldNum" sz="quarter" idx="10"/>
          </p:nvPr>
        </p:nvSpPr>
        <p:spPr>
          <a:xfrm>
            <a:off x="1371600" y="312738"/>
            <a:ext cx="457200" cy="441325"/>
          </a:xfrm>
        </p:spPr>
        <p:txBody>
          <a:bodyPr/>
          <a:lstStyle>
            <a:lvl1pPr>
              <a:defRPr/>
            </a:lvl1pPr>
          </a:lstStyle>
          <a:p>
            <a:pPr>
              <a:defRPr/>
            </a:pPr>
            <a:fld id="{F39BFD1C-DED2-4C3E-9AEB-9E84A7106BA8}" type="slidenum">
              <a:rPr lang="en-US" altLang="ja-JP"/>
              <a:pPr>
                <a:defRPr/>
              </a:pPr>
              <a:t>‹#›</a:t>
            </a:fld>
            <a:endParaRPr lang="en-US" altLang="ja-JP"/>
          </a:p>
        </p:txBody>
      </p:sp>
      <p:sp>
        <p:nvSpPr>
          <p:cNvPr id="17" name="日付プレースホルダ 4"/>
          <p:cNvSpPr>
            <a:spLocks noGrp="1"/>
          </p:cNvSpPr>
          <p:nvPr>
            <p:ph type="dt" sz="half" idx="11"/>
          </p:nvPr>
        </p:nvSpPr>
        <p:spPr>
          <a:xfrm>
            <a:off x="5788025" y="6405563"/>
            <a:ext cx="3044825" cy="365125"/>
          </a:xfrm>
        </p:spPr>
        <p:txBody>
          <a:bodyPr/>
          <a:lstStyle>
            <a:lvl1pPr>
              <a:defRPr/>
            </a:lvl1pPr>
          </a:lstStyle>
          <a:p>
            <a:pPr>
              <a:defRPr/>
            </a:pPr>
            <a:endParaRPr lang="en-US" altLang="ja-JP"/>
          </a:p>
        </p:txBody>
      </p:sp>
      <p:sp>
        <p:nvSpPr>
          <p:cNvPr id="18" name="フッター プレースホルダ 5"/>
          <p:cNvSpPr>
            <a:spLocks noGrp="1"/>
          </p:cNvSpPr>
          <p:nvPr>
            <p:ph type="ftr" sz="quarter" idx="12"/>
          </p:nvPr>
        </p:nvSpPr>
        <p:spPr>
          <a:xfrm>
            <a:off x="301625" y="6410325"/>
            <a:ext cx="3584575" cy="366713"/>
          </a:xfrm>
        </p:spPr>
        <p:txBody>
          <a:bodyPr/>
          <a:lstStyle>
            <a:lvl1pPr>
              <a:defRPr/>
            </a:lvl1pPr>
          </a:lstStyle>
          <a:p>
            <a:pPr>
              <a:defRPr/>
            </a:pPr>
            <a:endParaRPr lang="en-US" altLang="ja-JP"/>
          </a:p>
        </p:txBody>
      </p:sp>
    </p:spTree>
    <p:extLst>
      <p:ext uri="{BB962C8B-B14F-4D97-AF65-F5344CB8AC3E}">
        <p14:creationId xmlns:p14="http://schemas.microsoft.com/office/powerpoint/2010/main" val="2524776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正方形/長方形 16"/>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27" name="正方形/長方形 15"/>
          <p:cNvSpPr>
            <a:spLocks noChangeArrowheads="1"/>
          </p:cNvSpPr>
          <p:nvPr/>
        </p:nvSpPr>
        <p:spPr bwMode="white">
          <a:xfrm>
            <a:off x="0" y="0"/>
            <a:ext cx="9144000" cy="139382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28" name="正方形/長方形 17"/>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29" name="正方形/長方形 18"/>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4" name="日付プレースホルダ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ea typeface="ＭＳ Ｐゴシック" charset="-128"/>
              </a:defRPr>
            </a:lvl1pPr>
          </a:lstStyle>
          <a:p>
            <a:pPr>
              <a:defRPr/>
            </a:pPr>
            <a:endParaRPr lang="en-US" altLang="ja-JP"/>
          </a:p>
        </p:txBody>
      </p:sp>
      <p:sp>
        <p:nvSpPr>
          <p:cNvPr id="3" name="フッター プレースホルダ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ea typeface="ＭＳ Ｐゴシック" charset="-128"/>
              </a:defRPr>
            </a:lvl1pPr>
          </a:lstStyle>
          <a:p>
            <a:pPr>
              <a:defRPr/>
            </a:pPr>
            <a:endParaRPr lang="en-US" altLang="ja-JP"/>
          </a:p>
        </p:txBody>
      </p:sp>
      <p:sp>
        <p:nvSpPr>
          <p:cNvPr id="8" name="正方形/長方形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0" name="直線コネクタ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2" name="円/楕円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5" name="円/楕円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23" name="スライド番号プレースホルダ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ea typeface="ＭＳ Ｐゴシック" charset="-128"/>
              </a:defRPr>
            </a:lvl1pPr>
          </a:lstStyle>
          <a:p>
            <a:pPr>
              <a:defRPr/>
            </a:pPr>
            <a:fld id="{F16BB2F7-8E0B-400C-BB87-44E8A0C129FE}" type="slidenum">
              <a:rPr lang="en-US" altLang="ja-JP"/>
              <a:pPr>
                <a:defRPr/>
              </a:pPr>
              <a:t>‹#›</a:t>
            </a:fld>
            <a:endParaRPr lang="en-US" altLang="ja-JP"/>
          </a:p>
        </p:txBody>
      </p:sp>
      <p:sp>
        <p:nvSpPr>
          <p:cNvPr id="1038" name="タイトル プレースホルダ 21"/>
          <p:cNvSpPr>
            <a:spLocks noGrp="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endParaRPr lang="en-US" smtClean="0"/>
          </a:p>
        </p:txBody>
      </p:sp>
      <p:sp>
        <p:nvSpPr>
          <p:cNvPr id="1039" name="テキスト プレースホルダ 12"/>
          <p:cNvSpPr>
            <a:spLocks noGrp="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smtClean="0"/>
          </a:p>
        </p:txBody>
      </p:sp>
    </p:spTree>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Lst>
  <p:txStyles>
    <p:titleStyle>
      <a:lvl1pPr algn="ctr" rtl="0" eaLnBrk="0" fontAlgn="base" hangingPunct="0">
        <a:spcBef>
          <a:spcPct val="0"/>
        </a:spcBef>
        <a:spcAft>
          <a:spcPct val="0"/>
        </a:spcAft>
        <a:defRPr kumimoji="1" sz="3300" kern="1200">
          <a:solidFill>
            <a:srgbClr val="08B7BF"/>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kumimoji="1"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kumimoji="1"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0BD0D9"/>
        </a:buClr>
        <a:buSzPct val="75000"/>
        <a:buFont typeface="Wingdings 2" pitchFamily="18" charset="2"/>
        <a:buChar char=""/>
        <a:defRPr kumimoji="1"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10CF9B"/>
        </a:buClr>
        <a:buSzPct val="70000"/>
        <a:buFont typeface="Wingdings" pitchFamily="2" charset="2"/>
        <a:buChar char=""/>
        <a:defRPr kumimoji="1"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7CCA62"/>
        </a:buClr>
        <a:buChar char="•"/>
        <a:defRPr kumimoji="1"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1"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1"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1" sz="1400" kern="1200" cap="all"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371600" y="4770438"/>
            <a:ext cx="6400800" cy="1444625"/>
          </a:xfrm>
        </p:spPr>
        <p:txBody>
          <a:bodyPr>
            <a:normAutofit/>
          </a:bodyPr>
          <a:lstStyle/>
          <a:p>
            <a:pPr eaLnBrk="1" fontAlgn="auto" hangingPunct="1">
              <a:spcAft>
                <a:spcPts val="0"/>
              </a:spcAft>
              <a:buFont typeface="Wingdings 2"/>
              <a:buNone/>
              <a:defRPr/>
            </a:pPr>
            <a:r>
              <a:rPr lang="ja-JP" altLang="en-US" sz="2400" dirty="0" smtClean="0"/>
              <a:t>令和１年５月</a:t>
            </a:r>
            <a:r>
              <a:rPr lang="ja-JP" altLang="en-US" sz="2400" dirty="0"/>
              <a:t>９</a:t>
            </a:r>
            <a:r>
              <a:rPr lang="ja-JP" altLang="en-US" sz="2400" dirty="0" smtClean="0"/>
              <a:t>日（木）</a:t>
            </a:r>
            <a:endParaRPr lang="ja-JP" altLang="en-US" sz="2400" dirty="0"/>
          </a:p>
          <a:p>
            <a:pPr eaLnBrk="1" fontAlgn="auto" hangingPunct="1">
              <a:spcAft>
                <a:spcPts val="0"/>
              </a:spcAft>
              <a:buFont typeface="Wingdings 2"/>
              <a:buNone/>
              <a:defRPr/>
            </a:pPr>
            <a:endParaRPr lang="ja-JP" altLang="en-US" sz="2400" dirty="0"/>
          </a:p>
          <a:p>
            <a:pPr eaLnBrk="1" fontAlgn="auto" hangingPunct="1">
              <a:spcAft>
                <a:spcPts val="0"/>
              </a:spcAft>
              <a:buFont typeface="Wingdings 2"/>
              <a:buNone/>
              <a:defRPr/>
            </a:pPr>
            <a:r>
              <a:rPr lang="ja-JP" altLang="en-US" sz="2400" dirty="0" smtClean="0"/>
              <a:t>情報・経営システム工学専攻</a:t>
            </a:r>
            <a:r>
              <a:rPr lang="ja-JP" altLang="en-US" sz="2400" dirty="0"/>
              <a:t>　</a:t>
            </a:r>
            <a:r>
              <a:rPr lang="ja-JP" altLang="en-US" sz="2400" dirty="0" smtClean="0"/>
              <a:t>吉田、畦原</a:t>
            </a:r>
            <a:endParaRPr lang="ja-JP" altLang="en-US" sz="2400" dirty="0"/>
          </a:p>
        </p:txBody>
      </p:sp>
      <p:sp>
        <p:nvSpPr>
          <p:cNvPr id="13315" name="Rectangle 2"/>
          <p:cNvSpPr>
            <a:spLocks noGrp="1" noChangeArrowheads="1"/>
          </p:cNvSpPr>
          <p:nvPr>
            <p:ph type="ctrTitle"/>
          </p:nvPr>
        </p:nvSpPr>
        <p:spPr>
          <a:xfrm>
            <a:off x="685800" y="1196975"/>
            <a:ext cx="7772400" cy="2339975"/>
          </a:xfrm>
        </p:spPr>
        <p:txBody>
          <a:bodyPr/>
          <a:lstStyle/>
          <a:p>
            <a:pPr eaLnBrk="1" hangingPunct="1"/>
            <a:r>
              <a:rPr lang="ja-JP" altLang="en-US" sz="4800" dirty="0" smtClean="0"/>
              <a:t>Ｊａｖａ練習問題</a:t>
            </a:r>
            <a:br>
              <a:rPr lang="ja-JP" altLang="en-US" sz="4800" dirty="0" smtClean="0"/>
            </a:br>
            <a:r>
              <a:rPr lang="ja-JP" altLang="en-US" sz="4800" dirty="0" smtClean="0"/>
              <a:t/>
            </a:r>
            <a:br>
              <a:rPr lang="ja-JP" altLang="en-US" sz="4800" dirty="0" smtClean="0"/>
            </a:br>
            <a:r>
              <a:rPr lang="ja-JP" altLang="en-US" sz="4800" dirty="0" smtClean="0"/>
              <a:t>（条件分岐処理）</a:t>
            </a:r>
          </a:p>
        </p:txBody>
      </p:sp>
      <p:sp>
        <p:nvSpPr>
          <p:cNvPr id="13316" name="テキスト ボックス 3"/>
          <p:cNvSpPr txBox="1">
            <a:spLocks noChangeArrowheads="1"/>
          </p:cNvSpPr>
          <p:nvPr/>
        </p:nvSpPr>
        <p:spPr bwMode="auto">
          <a:xfrm>
            <a:off x="3368367" y="344488"/>
            <a:ext cx="2416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ja-JP" altLang="en-US" smtClean="0"/>
              <a:t>情報</a:t>
            </a:r>
            <a:r>
              <a:rPr lang="ja-JP" altLang="en-US"/>
              <a:t>システム工学</a:t>
            </a:r>
            <a:r>
              <a:rPr lang="ja-JP" altLang="en-US" smtClean="0"/>
              <a:t>実験</a:t>
            </a:r>
            <a:endParaRPr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0135" y="2790981"/>
            <a:ext cx="8534400" cy="1296144"/>
          </a:xfrm>
          <a:solidFill>
            <a:srgbClr val="FFFF00"/>
          </a:solidFill>
        </p:spPr>
        <p:txBody>
          <a:bodyPr anchor="ctr"/>
          <a:lstStyle/>
          <a:p>
            <a:r>
              <a:rPr kumimoji="1" lang="ja-JP" altLang="en-US" dirty="0" smtClean="0">
                <a:solidFill>
                  <a:schemeClr val="tx1"/>
                </a:solidFill>
              </a:rPr>
              <a:t>日付に関する既存のクラスやライブラリーなどは使用しないこと</a:t>
            </a:r>
            <a:endParaRPr kumimoji="1" lang="ja-JP" altLang="en-US" dirty="0">
              <a:solidFill>
                <a:schemeClr val="tx1"/>
              </a:solidFill>
            </a:endParaRPr>
          </a:p>
        </p:txBody>
      </p:sp>
    </p:spTree>
    <p:extLst>
      <p:ext uri="{BB962C8B-B14F-4D97-AF65-F5344CB8AC3E}">
        <p14:creationId xmlns:p14="http://schemas.microsoft.com/office/powerpoint/2010/main" val="4108472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508000" y="2958852"/>
            <a:ext cx="8129588" cy="830997"/>
          </a:xfrm>
          <a:prstGeom prst="rect">
            <a:avLst/>
          </a:prstGeom>
          <a:noFill/>
          <a:ln w="9525">
            <a:solidFill>
              <a:schemeClr val="accent1"/>
            </a:solidFill>
            <a:miter lim="800000"/>
            <a:headEnd/>
            <a:tailEnd/>
          </a:ln>
        </p:spPr>
        <p:txBody>
          <a:bodyPr wrap="square">
            <a:spAutoFit/>
          </a:bodyPr>
          <a:lstStyle/>
          <a:p>
            <a:pPr>
              <a:defRPr/>
            </a:pPr>
            <a:r>
              <a:rPr lang="ja-JP" altLang="en-US" sz="1600" dirty="0" smtClean="0">
                <a:solidFill>
                  <a:srgbClr val="00B0F0"/>
                </a:solidFill>
              </a:rPr>
              <a:t>出力例１）</a:t>
            </a:r>
            <a:endParaRPr lang="ja-JP" altLang="en-US" sz="1600" dirty="0">
              <a:solidFill>
                <a:srgbClr val="00B0F0"/>
              </a:solidFill>
            </a:endParaRPr>
          </a:p>
          <a:p>
            <a:pPr>
              <a:defRPr/>
            </a:pPr>
            <a:r>
              <a:rPr lang="ja-JP" altLang="en-US" sz="1600" b="1" dirty="0" smtClean="0">
                <a:latin typeface="+mn-ea"/>
                <a:ea typeface="+mn-ea"/>
              </a:rPr>
              <a:t>今年は西暦何年ですか？</a:t>
            </a:r>
            <a:r>
              <a:rPr lang="en-US" altLang="ja-JP" sz="1600" b="1" dirty="0" smtClean="0">
                <a:solidFill>
                  <a:srgbClr val="00B050"/>
                </a:solidFill>
                <a:latin typeface="+mn-ea"/>
                <a:ea typeface="+mn-ea"/>
              </a:rPr>
              <a:t>2019</a:t>
            </a:r>
            <a:endParaRPr lang="en-US" altLang="ja-JP" sz="1600" b="1" dirty="0">
              <a:solidFill>
                <a:srgbClr val="00B050"/>
              </a:solidFill>
              <a:latin typeface="+mn-ea"/>
              <a:ea typeface="+mn-ea"/>
            </a:endParaRPr>
          </a:p>
          <a:p>
            <a:pPr>
              <a:defRPr/>
            </a:pPr>
            <a:r>
              <a:rPr lang="ja-JP" altLang="en-US" sz="1600" b="1" dirty="0" smtClean="0">
                <a:latin typeface="+mn-ea"/>
                <a:ea typeface="+mn-ea"/>
              </a:rPr>
              <a:t>東京オリンピックまで、</a:t>
            </a:r>
            <a:r>
              <a:rPr lang="ja-JP" altLang="en-US" sz="1600" b="1" dirty="0" smtClean="0">
                <a:latin typeface="+mn-ea"/>
                <a:ea typeface="+mn-ea"/>
              </a:rPr>
              <a:t>あと</a:t>
            </a:r>
            <a:r>
              <a:rPr lang="en-US" altLang="ja-JP" sz="1600" b="1" dirty="0" smtClean="0">
                <a:latin typeface="+mn-ea"/>
                <a:ea typeface="+mn-ea"/>
              </a:rPr>
              <a:t>1</a:t>
            </a:r>
            <a:r>
              <a:rPr lang="ja-JP" altLang="en-US" sz="1600" b="1" dirty="0" smtClean="0">
                <a:latin typeface="+mn-ea"/>
                <a:ea typeface="+mn-ea"/>
              </a:rPr>
              <a:t>年</a:t>
            </a:r>
            <a:r>
              <a:rPr lang="ja-JP" altLang="en-US" sz="1600" b="1" dirty="0" smtClean="0">
                <a:latin typeface="+mn-ea"/>
                <a:ea typeface="+mn-ea"/>
              </a:rPr>
              <a:t>です。</a:t>
            </a:r>
            <a:endParaRPr lang="ja-JP" altLang="en-US" sz="1600" b="1" dirty="0">
              <a:latin typeface="+mn-ea"/>
              <a:ea typeface="+mn-ea"/>
            </a:endParaRPr>
          </a:p>
        </p:txBody>
      </p:sp>
      <p:sp>
        <p:nvSpPr>
          <p:cNvPr id="4" name="テキスト ボックス 3"/>
          <p:cNvSpPr txBox="1"/>
          <p:nvPr/>
        </p:nvSpPr>
        <p:spPr>
          <a:xfrm>
            <a:off x="508000" y="267354"/>
            <a:ext cx="8135938" cy="2246769"/>
          </a:xfrm>
          <a:prstGeom prst="rect">
            <a:avLst/>
          </a:prstGeom>
          <a:solidFill>
            <a:schemeClr val="accent1">
              <a:lumMod val="40000"/>
              <a:lumOff val="60000"/>
            </a:schemeClr>
          </a:solidFill>
        </p:spPr>
        <p:txBody>
          <a:bodyPr>
            <a:spAutoFit/>
          </a:bodyPr>
          <a:lstStyle/>
          <a:p>
            <a:pPr>
              <a:defRPr/>
            </a:pPr>
            <a:r>
              <a:rPr lang="en-US" altLang="ja-JP" sz="2000" b="1" dirty="0" smtClean="0">
                <a:latin typeface="+mn-ea"/>
                <a:ea typeface="+mn-ea"/>
              </a:rPr>
              <a:t>Q</a:t>
            </a:r>
            <a:r>
              <a:rPr lang="ja-JP" altLang="en-US" sz="2000" b="1" dirty="0" smtClean="0">
                <a:latin typeface="+mn-ea"/>
                <a:ea typeface="+mn-ea"/>
              </a:rPr>
              <a:t>１</a:t>
            </a:r>
            <a:r>
              <a:rPr lang="en-US" altLang="ja-JP" sz="2000" b="1" dirty="0" smtClean="0">
                <a:latin typeface="+mn-ea"/>
                <a:ea typeface="+mn-ea"/>
              </a:rPr>
              <a:t>.</a:t>
            </a:r>
          </a:p>
          <a:p>
            <a:pPr>
              <a:defRPr/>
            </a:pPr>
            <a:r>
              <a:rPr lang="ja-JP" altLang="en-US" sz="2000" b="1" dirty="0">
                <a:latin typeface="+mn-ea"/>
                <a:ea typeface="+mn-ea"/>
              </a:rPr>
              <a:t>以下</a:t>
            </a:r>
            <a:r>
              <a:rPr lang="ja-JP" altLang="en-US" sz="2000" b="1" dirty="0" smtClean="0">
                <a:latin typeface="+mn-ea"/>
                <a:ea typeface="+mn-ea"/>
              </a:rPr>
              <a:t>のように、西暦で年数を入力して、</a:t>
            </a:r>
            <a:endParaRPr lang="en-US" altLang="ja-JP" sz="2000" b="1" dirty="0" smtClean="0">
              <a:latin typeface="+mn-ea"/>
              <a:ea typeface="+mn-ea"/>
            </a:endParaRPr>
          </a:p>
          <a:p>
            <a:pPr>
              <a:defRPr/>
            </a:pPr>
            <a:r>
              <a:rPr lang="ja-JP" altLang="en-US" sz="2000" b="1" dirty="0" smtClean="0">
                <a:latin typeface="+mn-ea"/>
                <a:ea typeface="+mn-ea"/>
              </a:rPr>
              <a:t>東京オリンピック開催までの年数を表示するプログラムを作成しなさい。</a:t>
            </a:r>
          </a:p>
          <a:p>
            <a:pPr>
              <a:defRPr/>
            </a:pPr>
            <a:r>
              <a:rPr lang="ja-JP" altLang="en-US" sz="2000" b="1" dirty="0" smtClean="0">
                <a:latin typeface="+mn-ea"/>
                <a:ea typeface="+mn-ea"/>
              </a:rPr>
              <a:t>ただし、入力された年数が</a:t>
            </a:r>
            <a:endParaRPr lang="en-US" altLang="ja-JP" sz="2000" b="1" dirty="0" smtClean="0">
              <a:latin typeface="+mn-ea"/>
              <a:ea typeface="+mn-ea"/>
            </a:endParaRPr>
          </a:p>
          <a:p>
            <a:pPr>
              <a:defRPr/>
            </a:pPr>
            <a:r>
              <a:rPr lang="en-US" altLang="ja-JP" sz="2000" b="1" dirty="0" smtClean="0">
                <a:latin typeface="+mn-ea"/>
                <a:ea typeface="+mn-ea"/>
              </a:rPr>
              <a:t>2020</a:t>
            </a:r>
            <a:r>
              <a:rPr lang="ja-JP" altLang="en-US" sz="2000" b="1" dirty="0" smtClean="0">
                <a:latin typeface="+mn-ea"/>
                <a:ea typeface="+mn-ea"/>
              </a:rPr>
              <a:t>なら、「東京オリンピックは今年開催です」</a:t>
            </a:r>
            <a:endParaRPr lang="en-US" altLang="ja-JP" sz="2000" b="1" dirty="0" smtClean="0">
              <a:latin typeface="+mn-ea"/>
              <a:ea typeface="+mn-ea"/>
            </a:endParaRPr>
          </a:p>
          <a:p>
            <a:pPr>
              <a:defRPr/>
            </a:pPr>
            <a:r>
              <a:rPr lang="en-US" altLang="ja-JP" sz="2000" b="1" dirty="0" smtClean="0">
                <a:latin typeface="+mn-ea"/>
                <a:ea typeface="+mn-ea"/>
              </a:rPr>
              <a:t>2021</a:t>
            </a:r>
            <a:r>
              <a:rPr lang="ja-JP" altLang="en-US" sz="2000" b="1" dirty="0" smtClean="0">
                <a:latin typeface="+mn-ea"/>
                <a:ea typeface="+mn-ea"/>
              </a:rPr>
              <a:t>以上なら</a:t>
            </a:r>
            <a:r>
              <a:rPr lang="ja-JP" altLang="en-US" sz="2000" b="1" dirty="0">
                <a:latin typeface="+mn-ea"/>
                <a:ea typeface="+mn-ea"/>
              </a:rPr>
              <a:t>、「東京オリンピック</a:t>
            </a:r>
            <a:r>
              <a:rPr lang="ja-JP" altLang="en-US" sz="2000" b="1" dirty="0" smtClean="0">
                <a:latin typeface="+mn-ea"/>
                <a:ea typeface="+mn-ea"/>
              </a:rPr>
              <a:t>は終わりました」</a:t>
            </a:r>
            <a:endParaRPr lang="ja-JP" altLang="en-US" sz="2000" b="1" dirty="0">
              <a:latin typeface="+mn-ea"/>
              <a:ea typeface="+mn-ea"/>
            </a:endParaRPr>
          </a:p>
          <a:p>
            <a:pPr>
              <a:defRPr/>
            </a:pPr>
            <a:r>
              <a:rPr lang="ja-JP" altLang="en-US" sz="2000" b="1" dirty="0" smtClean="0">
                <a:latin typeface="+mn-ea"/>
                <a:ea typeface="+mn-ea"/>
              </a:rPr>
              <a:t>と表示すること。</a:t>
            </a:r>
            <a:endParaRPr lang="en-US" altLang="ja-JP" sz="2000" b="1" dirty="0" smtClean="0">
              <a:latin typeface="+mn-ea"/>
              <a:ea typeface="+mn-ea"/>
            </a:endParaRPr>
          </a:p>
        </p:txBody>
      </p:sp>
      <p:sp>
        <p:nvSpPr>
          <p:cNvPr id="6" name="Text Box 3"/>
          <p:cNvSpPr txBox="1">
            <a:spLocks noChangeArrowheads="1"/>
          </p:cNvSpPr>
          <p:nvPr/>
        </p:nvSpPr>
        <p:spPr bwMode="auto">
          <a:xfrm>
            <a:off x="508000" y="2554956"/>
            <a:ext cx="8128000" cy="33855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en-US" altLang="ja-JP" sz="1600" dirty="0">
                <a:latin typeface="+mn-ea"/>
                <a:ea typeface="+mn-ea"/>
              </a:rPr>
              <a:t>※</a:t>
            </a:r>
            <a:r>
              <a:rPr lang="ja-JP" altLang="en-US" sz="1600" b="1" dirty="0">
                <a:solidFill>
                  <a:srgbClr val="00B050"/>
                </a:solidFill>
                <a:latin typeface="+mn-ea"/>
                <a:ea typeface="+mn-ea"/>
              </a:rPr>
              <a:t>緑色</a:t>
            </a:r>
            <a:r>
              <a:rPr lang="ja-JP" altLang="en-US" sz="1600" dirty="0">
                <a:latin typeface="+mn-ea"/>
                <a:ea typeface="+mn-ea"/>
              </a:rPr>
              <a:t>の部分は利用者が入力した文字列を表しています。</a:t>
            </a:r>
          </a:p>
        </p:txBody>
      </p:sp>
      <p:sp>
        <p:nvSpPr>
          <p:cNvPr id="12" name="Text Box 2"/>
          <p:cNvSpPr txBox="1">
            <a:spLocks noChangeArrowheads="1"/>
          </p:cNvSpPr>
          <p:nvPr/>
        </p:nvSpPr>
        <p:spPr bwMode="auto">
          <a:xfrm>
            <a:off x="508000" y="3861048"/>
            <a:ext cx="8129588" cy="830997"/>
          </a:xfrm>
          <a:prstGeom prst="rect">
            <a:avLst/>
          </a:prstGeom>
          <a:noFill/>
          <a:ln w="9525">
            <a:solidFill>
              <a:schemeClr val="accent1"/>
            </a:solidFill>
            <a:miter lim="800000"/>
            <a:headEnd/>
            <a:tailEnd/>
          </a:ln>
        </p:spPr>
        <p:txBody>
          <a:bodyPr wrap="square">
            <a:spAutoFit/>
          </a:bodyPr>
          <a:lstStyle/>
          <a:p>
            <a:pPr>
              <a:defRPr/>
            </a:pPr>
            <a:r>
              <a:rPr lang="ja-JP" altLang="en-US" sz="1600" dirty="0" smtClean="0">
                <a:solidFill>
                  <a:srgbClr val="00B0F0"/>
                </a:solidFill>
              </a:rPr>
              <a:t>出力例２）</a:t>
            </a:r>
            <a:endParaRPr lang="ja-JP" altLang="en-US" sz="1600" dirty="0">
              <a:solidFill>
                <a:srgbClr val="00B0F0"/>
              </a:solidFill>
            </a:endParaRPr>
          </a:p>
          <a:p>
            <a:pPr>
              <a:defRPr/>
            </a:pPr>
            <a:r>
              <a:rPr lang="ja-JP" altLang="en-US" sz="1600" b="1" dirty="0">
                <a:latin typeface="+mn-ea"/>
                <a:ea typeface="+mn-ea"/>
              </a:rPr>
              <a:t>今年は西暦何年ですか？</a:t>
            </a:r>
            <a:r>
              <a:rPr lang="en-US" altLang="ja-JP" sz="1600" b="1" dirty="0" smtClean="0">
                <a:solidFill>
                  <a:srgbClr val="00B050"/>
                </a:solidFill>
                <a:latin typeface="+mn-ea"/>
                <a:ea typeface="+mn-ea"/>
              </a:rPr>
              <a:t>2020</a:t>
            </a:r>
            <a:endParaRPr lang="en-US" altLang="ja-JP" sz="1600" b="1" dirty="0">
              <a:solidFill>
                <a:srgbClr val="00B050"/>
              </a:solidFill>
              <a:latin typeface="+mn-ea"/>
              <a:ea typeface="+mn-ea"/>
            </a:endParaRPr>
          </a:p>
          <a:p>
            <a:pPr>
              <a:defRPr/>
            </a:pPr>
            <a:r>
              <a:rPr lang="ja-JP" altLang="en-US" sz="1600" b="1" dirty="0">
                <a:latin typeface="+mn-ea"/>
                <a:ea typeface="+mn-ea"/>
              </a:rPr>
              <a:t>東京</a:t>
            </a:r>
            <a:r>
              <a:rPr lang="ja-JP" altLang="en-US" sz="1600" b="1" dirty="0" smtClean="0">
                <a:latin typeface="+mn-ea"/>
                <a:ea typeface="+mn-ea"/>
              </a:rPr>
              <a:t>オリンピックは今年開催です。</a:t>
            </a:r>
            <a:endParaRPr lang="ja-JP" altLang="en-US" sz="1600" b="1" dirty="0">
              <a:latin typeface="+mn-ea"/>
              <a:ea typeface="+mn-ea"/>
            </a:endParaRPr>
          </a:p>
        </p:txBody>
      </p:sp>
      <p:sp>
        <p:nvSpPr>
          <p:cNvPr id="13" name="Text Box 2"/>
          <p:cNvSpPr txBox="1">
            <a:spLocks noChangeArrowheads="1"/>
          </p:cNvSpPr>
          <p:nvPr/>
        </p:nvSpPr>
        <p:spPr bwMode="auto">
          <a:xfrm>
            <a:off x="508000" y="4763244"/>
            <a:ext cx="8129588" cy="830997"/>
          </a:xfrm>
          <a:prstGeom prst="rect">
            <a:avLst/>
          </a:prstGeom>
          <a:noFill/>
          <a:ln w="9525">
            <a:solidFill>
              <a:schemeClr val="accent1"/>
            </a:solidFill>
            <a:miter lim="800000"/>
            <a:headEnd/>
            <a:tailEnd/>
          </a:ln>
        </p:spPr>
        <p:txBody>
          <a:bodyPr wrap="square">
            <a:spAutoFit/>
          </a:bodyPr>
          <a:lstStyle/>
          <a:p>
            <a:pPr>
              <a:defRPr/>
            </a:pPr>
            <a:r>
              <a:rPr lang="ja-JP" altLang="en-US" sz="1600" dirty="0" smtClean="0">
                <a:solidFill>
                  <a:srgbClr val="00B0F0"/>
                </a:solidFill>
              </a:rPr>
              <a:t>出力例３）</a:t>
            </a:r>
            <a:endParaRPr lang="ja-JP" altLang="en-US" sz="1600" dirty="0">
              <a:solidFill>
                <a:srgbClr val="00B0F0"/>
              </a:solidFill>
            </a:endParaRPr>
          </a:p>
          <a:p>
            <a:pPr>
              <a:defRPr/>
            </a:pPr>
            <a:r>
              <a:rPr lang="ja-JP" altLang="en-US" sz="1600" b="1" dirty="0">
                <a:latin typeface="+mn-ea"/>
                <a:ea typeface="+mn-ea"/>
              </a:rPr>
              <a:t>今年は西暦何年ですか</a:t>
            </a:r>
            <a:r>
              <a:rPr lang="ja-JP" altLang="en-US" sz="1600" b="1" dirty="0" smtClean="0">
                <a:latin typeface="+mn-ea"/>
                <a:ea typeface="+mn-ea"/>
              </a:rPr>
              <a:t>？</a:t>
            </a:r>
            <a:r>
              <a:rPr lang="en-US" altLang="ja-JP" sz="1600" b="1" dirty="0" smtClean="0">
                <a:solidFill>
                  <a:srgbClr val="00B050"/>
                </a:solidFill>
                <a:latin typeface="+mn-ea"/>
                <a:ea typeface="+mn-ea"/>
              </a:rPr>
              <a:t>2024</a:t>
            </a:r>
            <a:endParaRPr lang="en-US" altLang="ja-JP" sz="1600" b="1" dirty="0">
              <a:solidFill>
                <a:srgbClr val="00B050"/>
              </a:solidFill>
              <a:latin typeface="+mn-ea"/>
              <a:ea typeface="+mn-ea"/>
            </a:endParaRPr>
          </a:p>
          <a:p>
            <a:pPr>
              <a:defRPr/>
            </a:pPr>
            <a:r>
              <a:rPr lang="ja-JP" altLang="en-US" sz="1600" b="1" dirty="0">
                <a:latin typeface="+mn-ea"/>
                <a:ea typeface="+mn-ea"/>
              </a:rPr>
              <a:t>東京オリンピックは</a:t>
            </a:r>
            <a:r>
              <a:rPr lang="ja-JP" altLang="en-US" sz="1600" b="1" dirty="0" smtClean="0">
                <a:latin typeface="+mn-ea"/>
                <a:ea typeface="+mn-ea"/>
              </a:rPr>
              <a:t>終わりました</a:t>
            </a:r>
            <a:r>
              <a:rPr lang="ja-JP" altLang="en-US" sz="1600" b="1" dirty="0">
                <a:latin typeface="+mn-ea"/>
                <a:ea typeface="+mn-ea"/>
              </a:rPr>
              <a:t>。</a:t>
            </a:r>
          </a:p>
        </p:txBody>
      </p:sp>
      <p:sp>
        <p:nvSpPr>
          <p:cNvPr id="2" name="テキスト ボックス 1"/>
          <p:cNvSpPr txBox="1"/>
          <p:nvPr/>
        </p:nvSpPr>
        <p:spPr>
          <a:xfrm>
            <a:off x="4766000" y="6300028"/>
            <a:ext cx="4275529" cy="369332"/>
          </a:xfrm>
          <a:prstGeom prst="rect">
            <a:avLst/>
          </a:prstGeom>
          <a:solidFill>
            <a:srgbClr val="FFFF00"/>
          </a:solidFill>
          <a:ln>
            <a:solidFill>
              <a:srgbClr val="0000FF"/>
            </a:solidFill>
          </a:ln>
        </p:spPr>
        <p:txBody>
          <a:bodyPr wrap="none" rtlCol="0">
            <a:spAutoFit/>
          </a:bodyPr>
          <a:lstStyle/>
          <a:p>
            <a:r>
              <a:rPr kumimoji="1" lang="ja-JP" altLang="en-US" b="1" dirty="0" smtClean="0"/>
              <a:t>ただし、入力する年数は</a:t>
            </a:r>
            <a:r>
              <a:rPr kumimoji="1" lang="en-US" altLang="ja-JP" b="1" dirty="0" smtClean="0"/>
              <a:t>2019</a:t>
            </a:r>
            <a:r>
              <a:rPr kumimoji="1" lang="ja-JP" altLang="en-US" b="1" dirty="0" smtClean="0"/>
              <a:t>以上</a:t>
            </a:r>
            <a:r>
              <a:rPr kumimoji="1" lang="ja-JP" altLang="en-US" b="1" dirty="0" smtClean="0"/>
              <a:t>とする。</a:t>
            </a:r>
            <a:endParaRPr kumimoji="1" lang="ja-JP" altLang="en-US" b="1" dirty="0"/>
          </a:p>
        </p:txBody>
      </p:sp>
    </p:spTree>
    <p:extLst>
      <p:ext uri="{BB962C8B-B14F-4D97-AF65-F5344CB8AC3E}">
        <p14:creationId xmlns:p14="http://schemas.microsoft.com/office/powerpoint/2010/main" val="292527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508000" y="2958852"/>
            <a:ext cx="8129588" cy="1077218"/>
          </a:xfrm>
          <a:prstGeom prst="rect">
            <a:avLst/>
          </a:prstGeom>
          <a:noFill/>
          <a:ln w="9525">
            <a:solidFill>
              <a:schemeClr val="accent1"/>
            </a:solidFill>
            <a:miter lim="800000"/>
            <a:headEnd/>
            <a:tailEnd/>
          </a:ln>
        </p:spPr>
        <p:txBody>
          <a:bodyPr wrap="square">
            <a:spAutoFit/>
          </a:bodyPr>
          <a:lstStyle/>
          <a:p>
            <a:pPr>
              <a:defRPr/>
            </a:pPr>
            <a:r>
              <a:rPr lang="ja-JP" altLang="en-US" sz="1600" dirty="0" smtClean="0">
                <a:solidFill>
                  <a:srgbClr val="00B0F0"/>
                </a:solidFill>
              </a:rPr>
              <a:t>出力例１）</a:t>
            </a:r>
            <a:endParaRPr lang="ja-JP" altLang="en-US" sz="1600" dirty="0">
              <a:solidFill>
                <a:srgbClr val="00B0F0"/>
              </a:solidFill>
            </a:endParaRPr>
          </a:p>
          <a:p>
            <a:pPr>
              <a:defRPr/>
            </a:pPr>
            <a:r>
              <a:rPr lang="ja-JP" altLang="en-US" sz="1600" b="1" dirty="0" smtClean="0">
                <a:latin typeface="+mn-ea"/>
                <a:ea typeface="+mn-ea"/>
              </a:rPr>
              <a:t>今年は西暦何年ですか？</a:t>
            </a:r>
            <a:r>
              <a:rPr lang="en-US" altLang="ja-JP" sz="1600" b="1" dirty="0" smtClean="0">
                <a:solidFill>
                  <a:srgbClr val="00B050"/>
                </a:solidFill>
                <a:latin typeface="+mn-ea"/>
                <a:ea typeface="+mn-ea"/>
              </a:rPr>
              <a:t>2019</a:t>
            </a:r>
            <a:endParaRPr lang="en-US" altLang="ja-JP" sz="1600" b="1" dirty="0">
              <a:solidFill>
                <a:srgbClr val="00B050"/>
              </a:solidFill>
              <a:latin typeface="+mn-ea"/>
              <a:ea typeface="+mn-ea"/>
            </a:endParaRPr>
          </a:p>
          <a:p>
            <a:pPr>
              <a:defRPr/>
            </a:pPr>
            <a:r>
              <a:rPr lang="ja-JP" altLang="en-US" sz="1600" b="1" dirty="0">
                <a:latin typeface="+mn-ea"/>
                <a:ea typeface="+mn-ea"/>
              </a:rPr>
              <a:t>今日</a:t>
            </a:r>
            <a:r>
              <a:rPr lang="ja-JP" altLang="en-US" sz="1600" b="1" dirty="0" smtClean="0">
                <a:latin typeface="+mn-ea"/>
                <a:ea typeface="+mn-ea"/>
              </a:rPr>
              <a:t>は何月ですか？</a:t>
            </a:r>
            <a:r>
              <a:rPr lang="en-US" altLang="ja-JP" sz="1600" b="1" dirty="0" smtClean="0">
                <a:solidFill>
                  <a:srgbClr val="00B050"/>
                </a:solidFill>
                <a:latin typeface="+mn-ea"/>
                <a:ea typeface="+mn-ea"/>
              </a:rPr>
              <a:t>1</a:t>
            </a:r>
            <a:endParaRPr lang="en-US" altLang="ja-JP" sz="1600" b="1" dirty="0">
              <a:solidFill>
                <a:srgbClr val="00B050"/>
              </a:solidFill>
              <a:latin typeface="+mn-ea"/>
              <a:ea typeface="+mn-ea"/>
            </a:endParaRPr>
          </a:p>
          <a:p>
            <a:pPr>
              <a:defRPr/>
            </a:pPr>
            <a:r>
              <a:rPr lang="ja-JP" altLang="en-US" sz="1600" b="1" dirty="0" smtClean="0">
                <a:latin typeface="+mn-ea"/>
                <a:ea typeface="+mn-ea"/>
              </a:rPr>
              <a:t>東京オリンピックまで、</a:t>
            </a:r>
            <a:r>
              <a:rPr lang="ja-JP" altLang="en-US" sz="1600" b="1" dirty="0" smtClean="0">
                <a:latin typeface="+mn-ea"/>
                <a:ea typeface="+mn-ea"/>
              </a:rPr>
              <a:t>あと</a:t>
            </a:r>
            <a:r>
              <a:rPr lang="en-US" altLang="ja-JP" sz="1600" b="1" dirty="0" smtClean="0">
                <a:latin typeface="+mn-ea"/>
                <a:ea typeface="+mn-ea"/>
              </a:rPr>
              <a:t>18</a:t>
            </a:r>
            <a:r>
              <a:rPr lang="ja-JP" altLang="en-US" sz="1600" b="1" dirty="0" smtClean="0">
                <a:latin typeface="+mn-ea"/>
                <a:ea typeface="+mn-ea"/>
              </a:rPr>
              <a:t>ケ</a:t>
            </a:r>
            <a:r>
              <a:rPr lang="ja-JP" altLang="en-US" sz="1600" b="1" dirty="0" smtClean="0">
                <a:latin typeface="+mn-ea"/>
                <a:ea typeface="+mn-ea"/>
              </a:rPr>
              <a:t>月です。</a:t>
            </a:r>
            <a:endParaRPr lang="ja-JP" altLang="en-US" sz="1600" b="1" dirty="0">
              <a:latin typeface="+mn-ea"/>
              <a:ea typeface="+mn-ea"/>
            </a:endParaRPr>
          </a:p>
        </p:txBody>
      </p:sp>
      <p:sp>
        <p:nvSpPr>
          <p:cNvPr id="4" name="テキスト ボックス 3"/>
          <p:cNvSpPr txBox="1"/>
          <p:nvPr/>
        </p:nvSpPr>
        <p:spPr>
          <a:xfrm>
            <a:off x="508000" y="267354"/>
            <a:ext cx="8135938" cy="2246769"/>
          </a:xfrm>
          <a:prstGeom prst="rect">
            <a:avLst/>
          </a:prstGeom>
          <a:solidFill>
            <a:schemeClr val="accent1">
              <a:lumMod val="40000"/>
              <a:lumOff val="60000"/>
            </a:schemeClr>
          </a:solidFill>
        </p:spPr>
        <p:txBody>
          <a:bodyPr>
            <a:spAutoFit/>
          </a:bodyPr>
          <a:lstStyle/>
          <a:p>
            <a:pPr>
              <a:defRPr/>
            </a:pPr>
            <a:r>
              <a:rPr lang="en-US" altLang="ja-JP" sz="2000" b="1" dirty="0" smtClean="0">
                <a:latin typeface="+mn-ea"/>
                <a:ea typeface="+mn-ea"/>
              </a:rPr>
              <a:t>Q</a:t>
            </a:r>
            <a:r>
              <a:rPr lang="ja-JP" altLang="en-US" sz="2000" b="1" dirty="0" smtClean="0">
                <a:latin typeface="+mn-ea"/>
                <a:ea typeface="+mn-ea"/>
              </a:rPr>
              <a:t>２</a:t>
            </a:r>
            <a:r>
              <a:rPr lang="en-US" altLang="ja-JP" sz="2000" b="1" dirty="0" smtClean="0">
                <a:latin typeface="+mn-ea"/>
                <a:ea typeface="+mn-ea"/>
              </a:rPr>
              <a:t>.</a:t>
            </a:r>
          </a:p>
          <a:p>
            <a:pPr>
              <a:defRPr/>
            </a:pPr>
            <a:r>
              <a:rPr lang="ja-JP" altLang="en-US" sz="2000" b="1" dirty="0">
                <a:latin typeface="+mn-ea"/>
                <a:ea typeface="+mn-ea"/>
              </a:rPr>
              <a:t>以下</a:t>
            </a:r>
            <a:r>
              <a:rPr lang="ja-JP" altLang="en-US" sz="2000" b="1" dirty="0" smtClean="0">
                <a:latin typeface="+mn-ea"/>
                <a:ea typeface="+mn-ea"/>
              </a:rPr>
              <a:t>のように、西暦で年と月を入力して、</a:t>
            </a:r>
            <a:endParaRPr lang="en-US" altLang="ja-JP" sz="2000" b="1" dirty="0" smtClean="0">
              <a:latin typeface="+mn-ea"/>
              <a:ea typeface="+mn-ea"/>
            </a:endParaRPr>
          </a:p>
          <a:p>
            <a:pPr>
              <a:defRPr/>
            </a:pPr>
            <a:r>
              <a:rPr lang="ja-JP" altLang="en-US" sz="2000" b="1" dirty="0" smtClean="0">
                <a:latin typeface="+mn-ea"/>
                <a:ea typeface="+mn-ea"/>
              </a:rPr>
              <a:t>東京オリンピック開催までの月数を表示するプログラムを作成しなさい。</a:t>
            </a:r>
          </a:p>
          <a:p>
            <a:pPr>
              <a:defRPr/>
            </a:pPr>
            <a:r>
              <a:rPr lang="ja-JP" altLang="en-US" sz="2000" b="1" dirty="0" smtClean="0">
                <a:latin typeface="+mn-ea"/>
                <a:ea typeface="+mn-ea"/>
              </a:rPr>
              <a:t>ただし、入力された年、月が</a:t>
            </a:r>
            <a:endParaRPr lang="en-US" altLang="ja-JP" sz="2000" b="1" dirty="0" smtClean="0">
              <a:latin typeface="+mn-ea"/>
              <a:ea typeface="+mn-ea"/>
            </a:endParaRPr>
          </a:p>
          <a:p>
            <a:pPr>
              <a:defRPr/>
            </a:pPr>
            <a:r>
              <a:rPr lang="en-US" altLang="ja-JP" sz="2000" b="1" dirty="0" smtClean="0">
                <a:latin typeface="+mn-ea"/>
                <a:ea typeface="+mn-ea"/>
              </a:rPr>
              <a:t>2020</a:t>
            </a:r>
            <a:r>
              <a:rPr lang="ja-JP" altLang="en-US" sz="2000" b="1" dirty="0" smtClean="0">
                <a:latin typeface="+mn-ea"/>
                <a:ea typeface="+mn-ea"/>
              </a:rPr>
              <a:t>年</a:t>
            </a:r>
            <a:r>
              <a:rPr lang="en-US" altLang="ja-JP" sz="2000" b="1" dirty="0" smtClean="0">
                <a:latin typeface="+mn-ea"/>
                <a:ea typeface="+mn-ea"/>
              </a:rPr>
              <a:t>7</a:t>
            </a:r>
            <a:r>
              <a:rPr lang="ja-JP" altLang="en-US" sz="2000" b="1" dirty="0" smtClean="0">
                <a:latin typeface="+mn-ea"/>
                <a:ea typeface="+mn-ea"/>
              </a:rPr>
              <a:t>月または</a:t>
            </a:r>
            <a:r>
              <a:rPr lang="en-US" altLang="ja-JP" sz="2000" b="1" dirty="0" smtClean="0">
                <a:latin typeface="+mn-ea"/>
                <a:ea typeface="+mn-ea"/>
              </a:rPr>
              <a:t>8</a:t>
            </a:r>
            <a:r>
              <a:rPr lang="ja-JP" altLang="en-US" sz="2000" b="1" dirty="0" smtClean="0">
                <a:latin typeface="+mn-ea"/>
                <a:ea typeface="+mn-ea"/>
              </a:rPr>
              <a:t>月なら、「東京オリンピックは今月です。」</a:t>
            </a:r>
            <a:endParaRPr lang="en-US" altLang="ja-JP" sz="2000" b="1" dirty="0" smtClean="0">
              <a:latin typeface="+mn-ea"/>
              <a:ea typeface="+mn-ea"/>
            </a:endParaRPr>
          </a:p>
          <a:p>
            <a:pPr>
              <a:defRPr/>
            </a:pPr>
            <a:r>
              <a:rPr lang="en-US" altLang="ja-JP" sz="2000" b="1" dirty="0" smtClean="0">
                <a:latin typeface="+mn-ea"/>
                <a:ea typeface="+mn-ea"/>
              </a:rPr>
              <a:t>2020</a:t>
            </a:r>
            <a:r>
              <a:rPr lang="ja-JP" altLang="en-US" sz="2000" b="1" dirty="0" smtClean="0">
                <a:latin typeface="+mn-ea"/>
                <a:ea typeface="+mn-ea"/>
              </a:rPr>
              <a:t>年</a:t>
            </a:r>
            <a:r>
              <a:rPr lang="en-US" altLang="ja-JP" sz="2000" b="1" dirty="0" smtClean="0">
                <a:latin typeface="+mn-ea"/>
                <a:ea typeface="+mn-ea"/>
              </a:rPr>
              <a:t>9</a:t>
            </a:r>
            <a:r>
              <a:rPr lang="ja-JP" altLang="en-US" sz="2000" b="1" dirty="0" smtClean="0">
                <a:latin typeface="+mn-ea"/>
                <a:ea typeface="+mn-ea"/>
              </a:rPr>
              <a:t>月以降なら、</a:t>
            </a:r>
            <a:r>
              <a:rPr lang="ja-JP" altLang="en-US" sz="2000" b="1" dirty="0">
                <a:latin typeface="+mn-ea"/>
                <a:ea typeface="+mn-ea"/>
              </a:rPr>
              <a:t>「東京オリンピック</a:t>
            </a:r>
            <a:r>
              <a:rPr lang="ja-JP" altLang="en-US" sz="2000" b="1" dirty="0" smtClean="0">
                <a:latin typeface="+mn-ea"/>
                <a:ea typeface="+mn-ea"/>
              </a:rPr>
              <a:t>は終わりました」</a:t>
            </a:r>
            <a:endParaRPr lang="ja-JP" altLang="en-US" sz="2000" b="1" dirty="0">
              <a:latin typeface="+mn-ea"/>
              <a:ea typeface="+mn-ea"/>
            </a:endParaRPr>
          </a:p>
          <a:p>
            <a:pPr>
              <a:defRPr/>
            </a:pPr>
            <a:r>
              <a:rPr lang="ja-JP" altLang="en-US" sz="2000" b="1" dirty="0" smtClean="0">
                <a:latin typeface="+mn-ea"/>
                <a:ea typeface="+mn-ea"/>
              </a:rPr>
              <a:t>と表示すること。</a:t>
            </a:r>
            <a:endParaRPr lang="en-US" altLang="ja-JP" sz="2000" b="1" dirty="0" smtClean="0">
              <a:latin typeface="+mn-ea"/>
              <a:ea typeface="+mn-ea"/>
            </a:endParaRPr>
          </a:p>
        </p:txBody>
      </p:sp>
      <p:sp>
        <p:nvSpPr>
          <p:cNvPr id="6" name="Text Box 3"/>
          <p:cNvSpPr txBox="1">
            <a:spLocks noChangeArrowheads="1"/>
          </p:cNvSpPr>
          <p:nvPr/>
        </p:nvSpPr>
        <p:spPr bwMode="auto">
          <a:xfrm>
            <a:off x="508000" y="2554956"/>
            <a:ext cx="8128000" cy="33855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en-US" altLang="ja-JP" sz="1600" dirty="0">
                <a:latin typeface="+mn-ea"/>
                <a:ea typeface="+mn-ea"/>
              </a:rPr>
              <a:t>※</a:t>
            </a:r>
            <a:r>
              <a:rPr lang="ja-JP" altLang="en-US" sz="1600" b="1" dirty="0">
                <a:solidFill>
                  <a:srgbClr val="00B050"/>
                </a:solidFill>
                <a:latin typeface="+mn-ea"/>
                <a:ea typeface="+mn-ea"/>
              </a:rPr>
              <a:t>緑色</a:t>
            </a:r>
            <a:r>
              <a:rPr lang="ja-JP" altLang="en-US" sz="1600" dirty="0">
                <a:latin typeface="+mn-ea"/>
                <a:ea typeface="+mn-ea"/>
              </a:rPr>
              <a:t>の部分は利用者が入力した文字列を表しています。</a:t>
            </a:r>
          </a:p>
        </p:txBody>
      </p:sp>
      <p:sp>
        <p:nvSpPr>
          <p:cNvPr id="7" name="Text Box 2"/>
          <p:cNvSpPr txBox="1">
            <a:spLocks noChangeArrowheads="1"/>
          </p:cNvSpPr>
          <p:nvPr/>
        </p:nvSpPr>
        <p:spPr bwMode="auto">
          <a:xfrm>
            <a:off x="508000" y="4099024"/>
            <a:ext cx="8129588" cy="1077218"/>
          </a:xfrm>
          <a:prstGeom prst="rect">
            <a:avLst/>
          </a:prstGeom>
          <a:noFill/>
          <a:ln w="9525">
            <a:solidFill>
              <a:schemeClr val="accent1"/>
            </a:solidFill>
            <a:miter lim="800000"/>
            <a:headEnd/>
            <a:tailEnd/>
          </a:ln>
        </p:spPr>
        <p:txBody>
          <a:bodyPr wrap="square">
            <a:spAutoFit/>
          </a:bodyPr>
          <a:lstStyle/>
          <a:p>
            <a:pPr>
              <a:defRPr/>
            </a:pPr>
            <a:r>
              <a:rPr lang="ja-JP" altLang="en-US" sz="1600" dirty="0" smtClean="0">
                <a:solidFill>
                  <a:srgbClr val="00B0F0"/>
                </a:solidFill>
              </a:rPr>
              <a:t>出力例２）</a:t>
            </a:r>
            <a:endParaRPr lang="ja-JP" altLang="en-US" sz="1600" dirty="0">
              <a:solidFill>
                <a:srgbClr val="00B0F0"/>
              </a:solidFill>
            </a:endParaRPr>
          </a:p>
          <a:p>
            <a:pPr>
              <a:defRPr/>
            </a:pPr>
            <a:r>
              <a:rPr lang="ja-JP" altLang="en-US" sz="1600" b="1" dirty="0" smtClean="0">
                <a:latin typeface="+mn-ea"/>
                <a:ea typeface="+mn-ea"/>
              </a:rPr>
              <a:t>今年は西暦何年ですか？</a:t>
            </a:r>
            <a:r>
              <a:rPr lang="en-US" altLang="ja-JP" sz="1600" b="1" dirty="0" smtClean="0">
                <a:solidFill>
                  <a:srgbClr val="00B050"/>
                </a:solidFill>
                <a:latin typeface="+mn-ea"/>
                <a:ea typeface="+mn-ea"/>
              </a:rPr>
              <a:t>2020</a:t>
            </a:r>
            <a:endParaRPr lang="en-US" altLang="ja-JP" sz="1600" b="1" dirty="0">
              <a:solidFill>
                <a:srgbClr val="00B050"/>
              </a:solidFill>
              <a:latin typeface="+mn-ea"/>
              <a:ea typeface="+mn-ea"/>
            </a:endParaRPr>
          </a:p>
          <a:p>
            <a:pPr>
              <a:defRPr/>
            </a:pPr>
            <a:r>
              <a:rPr lang="ja-JP" altLang="en-US" sz="1600" b="1" dirty="0">
                <a:latin typeface="+mn-ea"/>
                <a:ea typeface="+mn-ea"/>
              </a:rPr>
              <a:t>今日</a:t>
            </a:r>
            <a:r>
              <a:rPr lang="ja-JP" altLang="en-US" sz="1600" b="1" dirty="0" smtClean="0">
                <a:latin typeface="+mn-ea"/>
                <a:ea typeface="+mn-ea"/>
              </a:rPr>
              <a:t>は何月ですか？</a:t>
            </a:r>
            <a:r>
              <a:rPr lang="en-US" altLang="ja-JP" sz="1600" b="1" dirty="0">
                <a:solidFill>
                  <a:srgbClr val="00B050"/>
                </a:solidFill>
                <a:latin typeface="+mn-ea"/>
                <a:ea typeface="+mn-ea"/>
              </a:rPr>
              <a:t>8</a:t>
            </a:r>
          </a:p>
          <a:p>
            <a:pPr>
              <a:defRPr/>
            </a:pPr>
            <a:r>
              <a:rPr lang="ja-JP" altLang="en-US" sz="1600" b="1" dirty="0" smtClean="0">
                <a:latin typeface="+mn-ea"/>
                <a:ea typeface="+mn-ea"/>
              </a:rPr>
              <a:t>東京オリンピックは今月です。</a:t>
            </a:r>
            <a:endParaRPr lang="ja-JP" altLang="en-US" sz="1600" b="1" dirty="0">
              <a:latin typeface="+mn-ea"/>
              <a:ea typeface="+mn-ea"/>
            </a:endParaRPr>
          </a:p>
        </p:txBody>
      </p:sp>
      <p:sp>
        <p:nvSpPr>
          <p:cNvPr id="8" name="Text Box 2"/>
          <p:cNvSpPr txBox="1">
            <a:spLocks noChangeArrowheads="1"/>
          </p:cNvSpPr>
          <p:nvPr/>
        </p:nvSpPr>
        <p:spPr bwMode="auto">
          <a:xfrm>
            <a:off x="508000" y="5251152"/>
            <a:ext cx="8129588" cy="1077218"/>
          </a:xfrm>
          <a:prstGeom prst="rect">
            <a:avLst/>
          </a:prstGeom>
          <a:noFill/>
          <a:ln w="9525">
            <a:solidFill>
              <a:schemeClr val="accent1"/>
            </a:solidFill>
            <a:miter lim="800000"/>
            <a:headEnd/>
            <a:tailEnd/>
          </a:ln>
        </p:spPr>
        <p:txBody>
          <a:bodyPr wrap="square">
            <a:spAutoFit/>
          </a:bodyPr>
          <a:lstStyle/>
          <a:p>
            <a:pPr>
              <a:defRPr/>
            </a:pPr>
            <a:r>
              <a:rPr lang="ja-JP" altLang="en-US" sz="1600" dirty="0" smtClean="0">
                <a:solidFill>
                  <a:srgbClr val="00B0F0"/>
                </a:solidFill>
              </a:rPr>
              <a:t>出力例３）</a:t>
            </a:r>
            <a:endParaRPr lang="ja-JP" altLang="en-US" sz="1600" dirty="0">
              <a:solidFill>
                <a:srgbClr val="00B0F0"/>
              </a:solidFill>
            </a:endParaRPr>
          </a:p>
          <a:p>
            <a:pPr>
              <a:defRPr/>
            </a:pPr>
            <a:r>
              <a:rPr lang="ja-JP" altLang="en-US" sz="1600" b="1" dirty="0" smtClean="0">
                <a:latin typeface="+mn-ea"/>
                <a:ea typeface="+mn-ea"/>
              </a:rPr>
              <a:t>今年は西暦何年ですか？</a:t>
            </a:r>
            <a:r>
              <a:rPr lang="en-US" altLang="ja-JP" sz="1600" b="1" dirty="0" smtClean="0">
                <a:solidFill>
                  <a:srgbClr val="00B050"/>
                </a:solidFill>
                <a:latin typeface="+mn-ea"/>
                <a:ea typeface="+mn-ea"/>
              </a:rPr>
              <a:t>2020</a:t>
            </a:r>
            <a:endParaRPr lang="en-US" altLang="ja-JP" sz="1600" b="1" dirty="0">
              <a:solidFill>
                <a:srgbClr val="00B050"/>
              </a:solidFill>
              <a:latin typeface="+mn-ea"/>
              <a:ea typeface="+mn-ea"/>
            </a:endParaRPr>
          </a:p>
          <a:p>
            <a:pPr>
              <a:defRPr/>
            </a:pPr>
            <a:r>
              <a:rPr lang="ja-JP" altLang="en-US" sz="1600" b="1" dirty="0">
                <a:latin typeface="+mn-ea"/>
                <a:ea typeface="+mn-ea"/>
              </a:rPr>
              <a:t>今日</a:t>
            </a:r>
            <a:r>
              <a:rPr lang="ja-JP" altLang="en-US" sz="1600" b="1" dirty="0" smtClean="0">
                <a:latin typeface="+mn-ea"/>
                <a:ea typeface="+mn-ea"/>
              </a:rPr>
              <a:t>は何月ですか？</a:t>
            </a:r>
            <a:r>
              <a:rPr lang="en-US" altLang="ja-JP" sz="1600" b="1" dirty="0" smtClean="0">
                <a:solidFill>
                  <a:srgbClr val="00B050"/>
                </a:solidFill>
                <a:latin typeface="+mn-ea"/>
                <a:ea typeface="+mn-ea"/>
              </a:rPr>
              <a:t>10</a:t>
            </a:r>
            <a:endParaRPr lang="en-US" altLang="ja-JP" sz="1600" b="1" dirty="0">
              <a:solidFill>
                <a:srgbClr val="00B050"/>
              </a:solidFill>
              <a:latin typeface="+mn-ea"/>
              <a:ea typeface="+mn-ea"/>
            </a:endParaRPr>
          </a:p>
          <a:p>
            <a:pPr>
              <a:defRPr/>
            </a:pPr>
            <a:r>
              <a:rPr lang="ja-JP" altLang="en-US" sz="1600" b="1" dirty="0" smtClean="0">
                <a:latin typeface="+mn-ea"/>
                <a:ea typeface="+mn-ea"/>
              </a:rPr>
              <a:t>東京オリンピックは終わりました。</a:t>
            </a:r>
            <a:endParaRPr lang="ja-JP" altLang="en-US" sz="1600" b="1" dirty="0">
              <a:latin typeface="+mn-ea"/>
              <a:ea typeface="+mn-ea"/>
            </a:endParaRPr>
          </a:p>
        </p:txBody>
      </p:sp>
      <p:sp>
        <p:nvSpPr>
          <p:cNvPr id="9" name="テキスト ボックス 8"/>
          <p:cNvSpPr txBox="1"/>
          <p:nvPr/>
        </p:nvSpPr>
        <p:spPr>
          <a:xfrm>
            <a:off x="5292080" y="6005204"/>
            <a:ext cx="3565400" cy="646331"/>
          </a:xfrm>
          <a:prstGeom prst="rect">
            <a:avLst/>
          </a:prstGeom>
          <a:solidFill>
            <a:srgbClr val="FFFF00"/>
          </a:solidFill>
          <a:ln>
            <a:solidFill>
              <a:srgbClr val="0000FF"/>
            </a:solidFill>
          </a:ln>
        </p:spPr>
        <p:txBody>
          <a:bodyPr wrap="none" rtlCol="0">
            <a:spAutoFit/>
          </a:bodyPr>
          <a:lstStyle/>
          <a:p>
            <a:r>
              <a:rPr kumimoji="1" lang="ja-JP" altLang="en-US" b="1" dirty="0" smtClean="0"/>
              <a:t>ただし、入力する年数は</a:t>
            </a:r>
            <a:r>
              <a:rPr kumimoji="1" lang="en-US" altLang="ja-JP" b="1" dirty="0" smtClean="0"/>
              <a:t>2019</a:t>
            </a:r>
            <a:r>
              <a:rPr kumimoji="1" lang="ja-JP" altLang="en-US" b="1" dirty="0" smtClean="0"/>
              <a:t>以上</a:t>
            </a:r>
            <a:r>
              <a:rPr kumimoji="1" lang="ja-JP" altLang="en-US" b="1" dirty="0" smtClean="0"/>
              <a:t>、</a:t>
            </a:r>
            <a:endParaRPr kumimoji="1" lang="en-US" altLang="ja-JP" b="1" dirty="0" smtClean="0"/>
          </a:p>
          <a:p>
            <a:r>
              <a:rPr kumimoji="1" lang="ja-JP" altLang="en-US" b="1" dirty="0" smtClean="0"/>
              <a:t>月数は</a:t>
            </a:r>
            <a:r>
              <a:rPr kumimoji="1" lang="en-US" altLang="ja-JP" b="1" dirty="0" smtClean="0"/>
              <a:t>1~12</a:t>
            </a:r>
            <a:r>
              <a:rPr kumimoji="1" lang="ja-JP" altLang="en-US" b="1" dirty="0" smtClean="0"/>
              <a:t>の整数とする。</a:t>
            </a:r>
            <a:endParaRPr kumimoji="1" lang="en-US" altLang="ja-JP" b="1" dirty="0" smtClean="0"/>
          </a:p>
        </p:txBody>
      </p:sp>
    </p:spTree>
    <p:extLst>
      <p:ext uri="{BB962C8B-B14F-4D97-AF65-F5344CB8AC3E}">
        <p14:creationId xmlns:p14="http://schemas.microsoft.com/office/powerpoint/2010/main" val="946880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508000" y="2526804"/>
            <a:ext cx="8129588" cy="1323439"/>
          </a:xfrm>
          <a:prstGeom prst="rect">
            <a:avLst/>
          </a:prstGeom>
          <a:solidFill>
            <a:schemeClr val="bg1"/>
          </a:solidFill>
          <a:ln w="9525">
            <a:solidFill>
              <a:schemeClr val="accent1"/>
            </a:solidFill>
            <a:miter lim="800000"/>
            <a:headEnd/>
            <a:tailEnd/>
          </a:ln>
        </p:spPr>
        <p:txBody>
          <a:bodyPr wrap="square">
            <a:spAutoFit/>
          </a:bodyPr>
          <a:lstStyle/>
          <a:p>
            <a:pPr>
              <a:defRPr/>
            </a:pPr>
            <a:r>
              <a:rPr lang="ja-JP" altLang="en-US" sz="1600" dirty="0" smtClean="0">
                <a:solidFill>
                  <a:srgbClr val="00B0F0"/>
                </a:solidFill>
              </a:rPr>
              <a:t>出力例１）</a:t>
            </a:r>
            <a:endParaRPr lang="ja-JP" altLang="en-US" sz="1600" dirty="0">
              <a:solidFill>
                <a:srgbClr val="00B0F0"/>
              </a:solidFill>
            </a:endParaRPr>
          </a:p>
          <a:p>
            <a:pPr>
              <a:defRPr/>
            </a:pPr>
            <a:r>
              <a:rPr lang="ja-JP" altLang="en-US" sz="1600" b="1" dirty="0" smtClean="0">
                <a:latin typeface="+mn-ea"/>
                <a:ea typeface="+mn-ea"/>
              </a:rPr>
              <a:t>今年は西暦何年ですか？</a:t>
            </a:r>
            <a:r>
              <a:rPr lang="en-US" altLang="ja-JP" sz="1600" b="1" dirty="0" smtClean="0">
                <a:solidFill>
                  <a:srgbClr val="00B050"/>
                </a:solidFill>
                <a:latin typeface="+mn-ea"/>
                <a:ea typeface="+mn-ea"/>
              </a:rPr>
              <a:t>2019</a:t>
            </a:r>
            <a:endParaRPr lang="en-US" altLang="ja-JP" sz="1600" b="1" dirty="0">
              <a:solidFill>
                <a:srgbClr val="00B050"/>
              </a:solidFill>
              <a:latin typeface="+mn-ea"/>
              <a:ea typeface="+mn-ea"/>
            </a:endParaRPr>
          </a:p>
          <a:p>
            <a:pPr>
              <a:defRPr/>
            </a:pPr>
            <a:r>
              <a:rPr lang="ja-JP" altLang="en-US" sz="1600" b="1" dirty="0">
                <a:latin typeface="+mn-ea"/>
                <a:ea typeface="+mn-ea"/>
              </a:rPr>
              <a:t>今日</a:t>
            </a:r>
            <a:r>
              <a:rPr lang="ja-JP" altLang="en-US" sz="1600" b="1" dirty="0" smtClean="0">
                <a:latin typeface="+mn-ea"/>
                <a:ea typeface="+mn-ea"/>
              </a:rPr>
              <a:t>は何月ですか？</a:t>
            </a:r>
            <a:r>
              <a:rPr lang="en-US" altLang="ja-JP" sz="1600" b="1" dirty="0" smtClean="0">
                <a:solidFill>
                  <a:srgbClr val="00B050"/>
                </a:solidFill>
                <a:latin typeface="+mn-ea"/>
                <a:ea typeface="+mn-ea"/>
              </a:rPr>
              <a:t>5</a:t>
            </a:r>
            <a:endParaRPr lang="en-US" altLang="ja-JP" sz="1600" b="1" dirty="0">
              <a:solidFill>
                <a:srgbClr val="00B050"/>
              </a:solidFill>
              <a:latin typeface="+mn-ea"/>
              <a:ea typeface="+mn-ea"/>
            </a:endParaRPr>
          </a:p>
          <a:p>
            <a:pPr lvl="0">
              <a:defRPr/>
            </a:pPr>
            <a:r>
              <a:rPr lang="ja-JP" altLang="en-US" sz="1600" b="1" dirty="0">
                <a:solidFill>
                  <a:prstClr val="black"/>
                </a:solidFill>
                <a:latin typeface="ＭＳ Ｐ明朝" panose="02020600040205080304" pitchFamily="18" charset="-128"/>
                <a:ea typeface="ＭＳ Ｐ明朝" panose="02020600040205080304" pitchFamily="18" charset="-128"/>
              </a:rPr>
              <a:t>今日は</a:t>
            </a:r>
            <a:r>
              <a:rPr lang="ja-JP" altLang="en-US" sz="1600" b="1" dirty="0" smtClean="0">
                <a:solidFill>
                  <a:prstClr val="black"/>
                </a:solidFill>
                <a:latin typeface="ＭＳ Ｐ明朝" panose="02020600040205080304" pitchFamily="18" charset="-128"/>
                <a:ea typeface="ＭＳ Ｐ明朝" panose="02020600040205080304" pitchFamily="18" charset="-128"/>
              </a:rPr>
              <a:t>何日です</a:t>
            </a:r>
            <a:r>
              <a:rPr lang="ja-JP" altLang="en-US" sz="1600" b="1" dirty="0">
                <a:solidFill>
                  <a:prstClr val="black"/>
                </a:solidFill>
                <a:latin typeface="ＭＳ Ｐ明朝" panose="02020600040205080304" pitchFamily="18" charset="-128"/>
                <a:ea typeface="ＭＳ Ｐ明朝" panose="02020600040205080304" pitchFamily="18" charset="-128"/>
              </a:rPr>
              <a:t>か</a:t>
            </a:r>
            <a:r>
              <a:rPr lang="ja-JP" altLang="en-US" sz="1600" b="1" dirty="0" smtClean="0">
                <a:solidFill>
                  <a:prstClr val="black"/>
                </a:solidFill>
                <a:latin typeface="ＭＳ Ｐ明朝" panose="02020600040205080304" pitchFamily="18" charset="-128"/>
                <a:ea typeface="ＭＳ Ｐ明朝" panose="02020600040205080304" pitchFamily="18" charset="-128"/>
              </a:rPr>
              <a:t>？</a:t>
            </a:r>
            <a:r>
              <a:rPr lang="en-US" altLang="ja-JP" sz="1600" b="1" dirty="0" smtClean="0">
                <a:solidFill>
                  <a:srgbClr val="00B050"/>
                </a:solidFill>
                <a:latin typeface="ＭＳ Ｐ明朝" panose="02020600040205080304" pitchFamily="18" charset="-128"/>
                <a:ea typeface="ＭＳ Ｐ明朝" panose="02020600040205080304" pitchFamily="18" charset="-128"/>
              </a:rPr>
              <a:t>9</a:t>
            </a:r>
            <a:endParaRPr lang="en-US" altLang="ja-JP" sz="1600" b="1" dirty="0">
              <a:solidFill>
                <a:srgbClr val="00B050"/>
              </a:solidFill>
              <a:latin typeface="ＭＳ Ｐ明朝" panose="02020600040205080304" pitchFamily="18" charset="-128"/>
              <a:ea typeface="ＭＳ Ｐ明朝" panose="02020600040205080304" pitchFamily="18" charset="-128"/>
            </a:endParaRPr>
          </a:p>
          <a:p>
            <a:pPr>
              <a:defRPr/>
            </a:pPr>
            <a:r>
              <a:rPr lang="ja-JP" altLang="en-US" sz="1600" b="1" dirty="0" smtClean="0">
                <a:latin typeface="+mn-ea"/>
                <a:ea typeface="+mn-ea"/>
              </a:rPr>
              <a:t>東京オリンピックまで、</a:t>
            </a:r>
            <a:r>
              <a:rPr lang="ja-JP" altLang="en-US" sz="1600" b="1" dirty="0" smtClean="0">
                <a:latin typeface="+mn-ea"/>
                <a:ea typeface="+mn-ea"/>
              </a:rPr>
              <a:t>あと</a:t>
            </a:r>
            <a:r>
              <a:rPr lang="en-US" altLang="ja-JP" sz="1600" b="1" dirty="0" smtClean="0">
                <a:latin typeface="+mn-ea"/>
                <a:ea typeface="+mn-ea"/>
              </a:rPr>
              <a:t>442</a:t>
            </a:r>
            <a:r>
              <a:rPr lang="ja-JP" altLang="en-US" sz="1600" b="1" dirty="0" smtClean="0">
                <a:latin typeface="+mn-ea"/>
                <a:ea typeface="+mn-ea"/>
              </a:rPr>
              <a:t>日</a:t>
            </a:r>
            <a:r>
              <a:rPr lang="ja-JP" altLang="en-US" sz="1600" b="1" dirty="0" smtClean="0">
                <a:latin typeface="+mn-ea"/>
                <a:ea typeface="+mn-ea"/>
              </a:rPr>
              <a:t>です。</a:t>
            </a:r>
            <a:endParaRPr lang="ja-JP" altLang="en-US" sz="1600" b="1" dirty="0">
              <a:latin typeface="+mn-ea"/>
              <a:ea typeface="+mn-ea"/>
            </a:endParaRPr>
          </a:p>
        </p:txBody>
      </p:sp>
      <p:sp>
        <p:nvSpPr>
          <p:cNvPr id="4" name="テキスト ボックス 3"/>
          <p:cNvSpPr txBox="1"/>
          <p:nvPr/>
        </p:nvSpPr>
        <p:spPr>
          <a:xfrm>
            <a:off x="508000" y="267354"/>
            <a:ext cx="8135938" cy="1815882"/>
          </a:xfrm>
          <a:prstGeom prst="rect">
            <a:avLst/>
          </a:prstGeom>
          <a:solidFill>
            <a:schemeClr val="accent1">
              <a:lumMod val="40000"/>
              <a:lumOff val="60000"/>
            </a:schemeClr>
          </a:solidFill>
        </p:spPr>
        <p:txBody>
          <a:bodyPr>
            <a:spAutoFit/>
          </a:bodyPr>
          <a:lstStyle/>
          <a:p>
            <a:pPr>
              <a:defRPr/>
            </a:pPr>
            <a:r>
              <a:rPr lang="en-US" altLang="ja-JP" sz="1600" b="1" dirty="0" smtClean="0">
                <a:latin typeface="+mn-ea"/>
                <a:ea typeface="+mn-ea"/>
              </a:rPr>
              <a:t>SP.</a:t>
            </a:r>
          </a:p>
          <a:p>
            <a:pPr>
              <a:defRPr/>
            </a:pPr>
            <a:r>
              <a:rPr lang="ja-JP" altLang="en-US" sz="1600" b="1" dirty="0">
                <a:latin typeface="+mn-ea"/>
                <a:ea typeface="+mn-ea"/>
              </a:rPr>
              <a:t>以下</a:t>
            </a:r>
            <a:r>
              <a:rPr lang="ja-JP" altLang="en-US" sz="1600" b="1" dirty="0" smtClean="0">
                <a:latin typeface="+mn-ea"/>
                <a:ea typeface="+mn-ea"/>
              </a:rPr>
              <a:t>のように、西暦で年、月、日を入力して、</a:t>
            </a:r>
            <a:endParaRPr lang="en-US" altLang="ja-JP" sz="1600" b="1" dirty="0" smtClean="0">
              <a:latin typeface="+mn-ea"/>
              <a:ea typeface="+mn-ea"/>
            </a:endParaRPr>
          </a:p>
          <a:p>
            <a:pPr>
              <a:defRPr/>
            </a:pPr>
            <a:r>
              <a:rPr lang="ja-JP" altLang="en-US" sz="1600" b="1" dirty="0" smtClean="0">
                <a:latin typeface="+mn-ea"/>
                <a:ea typeface="+mn-ea"/>
              </a:rPr>
              <a:t>東京オリンピック開催までの日数を表示するプログラムを作成しなさい。</a:t>
            </a:r>
          </a:p>
          <a:p>
            <a:pPr>
              <a:defRPr/>
            </a:pPr>
            <a:r>
              <a:rPr lang="ja-JP" altLang="en-US" sz="1600" b="1" dirty="0" smtClean="0">
                <a:latin typeface="+mn-ea"/>
                <a:ea typeface="+mn-ea"/>
              </a:rPr>
              <a:t>ただし、入力された年、月、日が</a:t>
            </a:r>
            <a:endParaRPr lang="en-US" altLang="ja-JP" sz="1600" b="1" dirty="0" smtClean="0">
              <a:latin typeface="+mn-ea"/>
              <a:ea typeface="+mn-ea"/>
            </a:endParaRPr>
          </a:p>
          <a:p>
            <a:pPr>
              <a:defRPr/>
            </a:pPr>
            <a:r>
              <a:rPr lang="en-US" altLang="ja-JP" sz="1600" b="1" dirty="0" smtClean="0">
                <a:latin typeface="+mn-ea"/>
                <a:ea typeface="+mn-ea"/>
              </a:rPr>
              <a:t>2020</a:t>
            </a:r>
            <a:r>
              <a:rPr lang="ja-JP" altLang="en-US" sz="1600" b="1" dirty="0" smtClean="0">
                <a:latin typeface="+mn-ea"/>
                <a:ea typeface="+mn-ea"/>
              </a:rPr>
              <a:t>年</a:t>
            </a:r>
            <a:r>
              <a:rPr lang="en-US" altLang="ja-JP" sz="1600" b="1" dirty="0" smtClean="0">
                <a:latin typeface="+mn-ea"/>
                <a:ea typeface="+mn-ea"/>
              </a:rPr>
              <a:t>7</a:t>
            </a:r>
            <a:r>
              <a:rPr lang="ja-JP" altLang="en-US" sz="1600" b="1" dirty="0" smtClean="0">
                <a:latin typeface="+mn-ea"/>
                <a:ea typeface="+mn-ea"/>
              </a:rPr>
              <a:t>月</a:t>
            </a:r>
            <a:r>
              <a:rPr lang="en-US" altLang="ja-JP" sz="1600" b="1" dirty="0" smtClean="0">
                <a:latin typeface="+mn-ea"/>
                <a:ea typeface="+mn-ea"/>
              </a:rPr>
              <a:t>24</a:t>
            </a:r>
            <a:r>
              <a:rPr lang="ja-JP" altLang="en-US" sz="1600" b="1" dirty="0" smtClean="0">
                <a:latin typeface="+mn-ea"/>
                <a:ea typeface="+mn-ea"/>
              </a:rPr>
              <a:t>日～</a:t>
            </a:r>
            <a:r>
              <a:rPr lang="en-US" altLang="ja-JP" sz="1600" b="1" dirty="0" smtClean="0">
                <a:latin typeface="+mn-ea"/>
                <a:ea typeface="+mn-ea"/>
              </a:rPr>
              <a:t>2020</a:t>
            </a:r>
            <a:r>
              <a:rPr lang="ja-JP" altLang="en-US" sz="1600" b="1" dirty="0" smtClean="0">
                <a:latin typeface="+mn-ea"/>
                <a:ea typeface="+mn-ea"/>
              </a:rPr>
              <a:t>年</a:t>
            </a:r>
            <a:r>
              <a:rPr lang="en-US" altLang="ja-JP" sz="1600" b="1" dirty="0" smtClean="0">
                <a:latin typeface="+mn-ea"/>
                <a:ea typeface="+mn-ea"/>
              </a:rPr>
              <a:t>8</a:t>
            </a:r>
            <a:r>
              <a:rPr lang="ja-JP" altLang="en-US" sz="1600" b="1" dirty="0" smtClean="0">
                <a:latin typeface="+mn-ea"/>
                <a:ea typeface="+mn-ea"/>
              </a:rPr>
              <a:t>月</a:t>
            </a:r>
            <a:r>
              <a:rPr lang="en-US" altLang="ja-JP" sz="1600" b="1" dirty="0" smtClean="0">
                <a:latin typeface="+mn-ea"/>
                <a:ea typeface="+mn-ea"/>
              </a:rPr>
              <a:t>9</a:t>
            </a:r>
            <a:r>
              <a:rPr lang="ja-JP" altLang="en-US" sz="1600" b="1" dirty="0" smtClean="0">
                <a:latin typeface="+mn-ea"/>
                <a:ea typeface="+mn-ea"/>
              </a:rPr>
              <a:t>日なら、「東京オリンピックは開催中です。」</a:t>
            </a:r>
            <a:endParaRPr lang="en-US" altLang="ja-JP" sz="1600" b="1" dirty="0" smtClean="0">
              <a:latin typeface="+mn-ea"/>
              <a:ea typeface="+mn-ea"/>
            </a:endParaRPr>
          </a:p>
          <a:p>
            <a:pPr>
              <a:defRPr/>
            </a:pPr>
            <a:r>
              <a:rPr lang="en-US" altLang="ja-JP" sz="1600" b="1" dirty="0" smtClean="0">
                <a:latin typeface="+mn-ea"/>
                <a:ea typeface="+mn-ea"/>
              </a:rPr>
              <a:t>2020</a:t>
            </a:r>
            <a:r>
              <a:rPr lang="ja-JP" altLang="en-US" sz="1600" b="1" dirty="0" smtClean="0">
                <a:latin typeface="+mn-ea"/>
                <a:ea typeface="+mn-ea"/>
              </a:rPr>
              <a:t>年</a:t>
            </a:r>
            <a:r>
              <a:rPr lang="en-US" altLang="ja-JP" sz="1600" b="1" dirty="0" smtClean="0">
                <a:latin typeface="+mn-ea"/>
                <a:ea typeface="+mn-ea"/>
              </a:rPr>
              <a:t>8</a:t>
            </a:r>
            <a:r>
              <a:rPr lang="ja-JP" altLang="en-US" sz="1600" b="1" dirty="0" smtClean="0">
                <a:latin typeface="+mn-ea"/>
                <a:ea typeface="+mn-ea"/>
              </a:rPr>
              <a:t>月</a:t>
            </a:r>
            <a:r>
              <a:rPr lang="en-US" altLang="ja-JP" sz="1600" b="1" dirty="0" smtClean="0">
                <a:latin typeface="+mn-ea"/>
                <a:ea typeface="+mn-ea"/>
              </a:rPr>
              <a:t>10</a:t>
            </a:r>
            <a:r>
              <a:rPr lang="ja-JP" altLang="en-US" sz="1600" b="1" dirty="0" smtClean="0">
                <a:latin typeface="+mn-ea"/>
                <a:ea typeface="+mn-ea"/>
              </a:rPr>
              <a:t>日以降なら、</a:t>
            </a:r>
            <a:r>
              <a:rPr lang="ja-JP" altLang="en-US" sz="1600" b="1" dirty="0">
                <a:latin typeface="+mn-ea"/>
                <a:ea typeface="+mn-ea"/>
              </a:rPr>
              <a:t>「東京オリンピック</a:t>
            </a:r>
            <a:r>
              <a:rPr lang="ja-JP" altLang="en-US" sz="1600" b="1" dirty="0" smtClean="0">
                <a:latin typeface="+mn-ea"/>
                <a:ea typeface="+mn-ea"/>
              </a:rPr>
              <a:t>は終わりました」</a:t>
            </a:r>
            <a:endParaRPr lang="ja-JP" altLang="en-US" sz="1600" b="1" dirty="0">
              <a:latin typeface="+mn-ea"/>
              <a:ea typeface="+mn-ea"/>
            </a:endParaRPr>
          </a:p>
          <a:p>
            <a:pPr>
              <a:defRPr/>
            </a:pPr>
            <a:r>
              <a:rPr lang="ja-JP" altLang="en-US" sz="1600" b="1" dirty="0" smtClean="0">
                <a:latin typeface="+mn-ea"/>
                <a:ea typeface="+mn-ea"/>
              </a:rPr>
              <a:t>と表示すること。</a:t>
            </a:r>
            <a:endParaRPr lang="en-US" altLang="ja-JP" sz="1600" b="1" dirty="0" smtClean="0">
              <a:latin typeface="+mn-ea"/>
              <a:ea typeface="+mn-ea"/>
            </a:endParaRPr>
          </a:p>
        </p:txBody>
      </p:sp>
      <p:sp>
        <p:nvSpPr>
          <p:cNvPr id="6" name="Text Box 3"/>
          <p:cNvSpPr txBox="1">
            <a:spLocks noChangeArrowheads="1"/>
          </p:cNvSpPr>
          <p:nvPr/>
        </p:nvSpPr>
        <p:spPr bwMode="auto">
          <a:xfrm>
            <a:off x="508000" y="2132856"/>
            <a:ext cx="8128000" cy="338554"/>
          </a:xfrm>
          <a:prstGeom prst="rect">
            <a:avLst/>
          </a:prstGeom>
          <a:solidFill>
            <a:schemeClr val="bg1"/>
          </a:solidFill>
          <a:ln w="9525">
            <a:solidFill>
              <a:schemeClr val="accent1"/>
            </a:solidFill>
            <a:miter lim="800000"/>
            <a:headEnd/>
            <a:tailEnd/>
          </a:ln>
          <a:extLst/>
        </p:spPr>
        <p:txBody>
          <a:bodyPr>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en-US" altLang="ja-JP" sz="1600" dirty="0">
                <a:latin typeface="+mn-ea"/>
                <a:ea typeface="+mn-ea"/>
              </a:rPr>
              <a:t>※</a:t>
            </a:r>
            <a:r>
              <a:rPr lang="ja-JP" altLang="en-US" sz="1600" b="1" dirty="0">
                <a:solidFill>
                  <a:srgbClr val="00B050"/>
                </a:solidFill>
                <a:latin typeface="+mn-ea"/>
                <a:ea typeface="+mn-ea"/>
              </a:rPr>
              <a:t>緑色</a:t>
            </a:r>
            <a:r>
              <a:rPr lang="ja-JP" altLang="en-US" sz="1600" dirty="0">
                <a:latin typeface="+mn-ea"/>
                <a:ea typeface="+mn-ea"/>
              </a:rPr>
              <a:t>の部分は利用者が入力した文字列を表しています。</a:t>
            </a:r>
          </a:p>
        </p:txBody>
      </p:sp>
      <p:sp>
        <p:nvSpPr>
          <p:cNvPr id="10" name="Text Box 2"/>
          <p:cNvSpPr txBox="1">
            <a:spLocks noChangeArrowheads="1"/>
          </p:cNvSpPr>
          <p:nvPr/>
        </p:nvSpPr>
        <p:spPr bwMode="auto">
          <a:xfrm>
            <a:off x="508000" y="3901569"/>
            <a:ext cx="8129588" cy="1323439"/>
          </a:xfrm>
          <a:prstGeom prst="rect">
            <a:avLst/>
          </a:prstGeom>
          <a:solidFill>
            <a:schemeClr val="bg1"/>
          </a:solidFill>
          <a:ln w="9525">
            <a:solidFill>
              <a:schemeClr val="accent1"/>
            </a:solidFill>
            <a:miter lim="800000"/>
            <a:headEnd/>
            <a:tailEnd/>
          </a:ln>
        </p:spPr>
        <p:txBody>
          <a:bodyPr wrap="square">
            <a:spAutoFit/>
          </a:bodyPr>
          <a:lstStyle/>
          <a:p>
            <a:pPr>
              <a:defRPr/>
            </a:pPr>
            <a:r>
              <a:rPr lang="ja-JP" altLang="en-US" sz="1600" dirty="0" smtClean="0">
                <a:solidFill>
                  <a:srgbClr val="00B0F0"/>
                </a:solidFill>
              </a:rPr>
              <a:t>出力例２）</a:t>
            </a:r>
            <a:endParaRPr lang="ja-JP" altLang="en-US" sz="1600" dirty="0">
              <a:solidFill>
                <a:srgbClr val="00B0F0"/>
              </a:solidFill>
            </a:endParaRPr>
          </a:p>
          <a:p>
            <a:pPr>
              <a:defRPr/>
            </a:pPr>
            <a:r>
              <a:rPr lang="ja-JP" altLang="en-US" sz="1600" b="1" dirty="0" smtClean="0">
                <a:latin typeface="+mn-ea"/>
                <a:ea typeface="+mn-ea"/>
              </a:rPr>
              <a:t>今年は西暦何年ですか？</a:t>
            </a:r>
            <a:r>
              <a:rPr lang="en-US" altLang="ja-JP" sz="1600" b="1" dirty="0" smtClean="0">
                <a:solidFill>
                  <a:srgbClr val="00B050"/>
                </a:solidFill>
                <a:latin typeface="+mn-ea"/>
                <a:ea typeface="+mn-ea"/>
              </a:rPr>
              <a:t>2020</a:t>
            </a:r>
            <a:endParaRPr lang="en-US" altLang="ja-JP" sz="1600" b="1" dirty="0">
              <a:solidFill>
                <a:srgbClr val="00B050"/>
              </a:solidFill>
              <a:latin typeface="+mn-ea"/>
              <a:ea typeface="+mn-ea"/>
            </a:endParaRPr>
          </a:p>
          <a:p>
            <a:pPr>
              <a:defRPr/>
            </a:pPr>
            <a:r>
              <a:rPr lang="ja-JP" altLang="en-US" sz="1600" b="1" dirty="0">
                <a:latin typeface="+mn-ea"/>
                <a:ea typeface="+mn-ea"/>
              </a:rPr>
              <a:t>今日</a:t>
            </a:r>
            <a:r>
              <a:rPr lang="ja-JP" altLang="en-US" sz="1600" b="1" dirty="0" smtClean="0">
                <a:latin typeface="+mn-ea"/>
                <a:ea typeface="+mn-ea"/>
              </a:rPr>
              <a:t>は何月ですか？</a:t>
            </a:r>
            <a:r>
              <a:rPr lang="en-US" altLang="ja-JP" sz="1600" b="1" dirty="0" smtClean="0">
                <a:solidFill>
                  <a:srgbClr val="00B050"/>
                </a:solidFill>
                <a:latin typeface="+mn-ea"/>
                <a:ea typeface="+mn-ea"/>
              </a:rPr>
              <a:t>8</a:t>
            </a:r>
          </a:p>
          <a:p>
            <a:pPr>
              <a:defRPr/>
            </a:pPr>
            <a:r>
              <a:rPr lang="ja-JP" altLang="en-US" sz="1600" b="1" dirty="0" smtClean="0">
                <a:solidFill>
                  <a:prstClr val="black"/>
                </a:solidFill>
                <a:latin typeface="ＭＳ Ｐ明朝" panose="02020600040205080304" pitchFamily="18" charset="-128"/>
                <a:ea typeface="ＭＳ Ｐ明朝" panose="02020600040205080304" pitchFamily="18" charset="-128"/>
              </a:rPr>
              <a:t>今日</a:t>
            </a:r>
            <a:r>
              <a:rPr lang="ja-JP" altLang="en-US" sz="1600" b="1" dirty="0">
                <a:solidFill>
                  <a:prstClr val="black"/>
                </a:solidFill>
                <a:latin typeface="ＭＳ Ｐ明朝" panose="02020600040205080304" pitchFamily="18" charset="-128"/>
                <a:ea typeface="ＭＳ Ｐ明朝" panose="02020600040205080304" pitchFamily="18" charset="-128"/>
              </a:rPr>
              <a:t>は</a:t>
            </a:r>
            <a:r>
              <a:rPr lang="ja-JP" altLang="en-US" sz="1600" b="1" dirty="0" smtClean="0">
                <a:solidFill>
                  <a:prstClr val="black"/>
                </a:solidFill>
                <a:latin typeface="ＭＳ Ｐ明朝" panose="02020600040205080304" pitchFamily="18" charset="-128"/>
                <a:ea typeface="ＭＳ Ｐ明朝" panose="02020600040205080304" pitchFamily="18" charset="-128"/>
              </a:rPr>
              <a:t>何日です</a:t>
            </a:r>
            <a:r>
              <a:rPr lang="ja-JP" altLang="en-US" sz="1600" b="1" dirty="0">
                <a:solidFill>
                  <a:prstClr val="black"/>
                </a:solidFill>
                <a:latin typeface="ＭＳ Ｐ明朝" panose="02020600040205080304" pitchFamily="18" charset="-128"/>
                <a:ea typeface="ＭＳ Ｐ明朝" panose="02020600040205080304" pitchFamily="18" charset="-128"/>
              </a:rPr>
              <a:t>か</a:t>
            </a:r>
            <a:r>
              <a:rPr lang="ja-JP" altLang="en-US" sz="1600" b="1" dirty="0" smtClean="0">
                <a:solidFill>
                  <a:prstClr val="black"/>
                </a:solidFill>
                <a:latin typeface="ＭＳ Ｐ明朝" panose="02020600040205080304" pitchFamily="18" charset="-128"/>
                <a:ea typeface="ＭＳ Ｐ明朝" panose="02020600040205080304" pitchFamily="18" charset="-128"/>
              </a:rPr>
              <a:t>？</a:t>
            </a:r>
            <a:r>
              <a:rPr lang="en-US" altLang="ja-JP" sz="1600" b="1" dirty="0" smtClean="0">
                <a:solidFill>
                  <a:srgbClr val="00B050"/>
                </a:solidFill>
                <a:latin typeface="ＭＳ Ｐ明朝" panose="02020600040205080304" pitchFamily="18" charset="-128"/>
                <a:ea typeface="ＭＳ Ｐ明朝" panose="02020600040205080304" pitchFamily="18" charset="-128"/>
              </a:rPr>
              <a:t>9</a:t>
            </a:r>
            <a:endParaRPr lang="en-US" altLang="ja-JP" sz="1600" b="1" dirty="0">
              <a:solidFill>
                <a:srgbClr val="00B050"/>
              </a:solidFill>
              <a:latin typeface="ＭＳ Ｐ明朝" panose="02020600040205080304" pitchFamily="18" charset="-128"/>
              <a:ea typeface="ＭＳ Ｐ明朝" panose="02020600040205080304" pitchFamily="18" charset="-128"/>
            </a:endParaRPr>
          </a:p>
          <a:p>
            <a:pPr>
              <a:defRPr/>
            </a:pPr>
            <a:r>
              <a:rPr lang="ja-JP" altLang="en-US" sz="1600" b="1" dirty="0" smtClean="0">
                <a:latin typeface="+mn-ea"/>
                <a:ea typeface="+mn-ea"/>
              </a:rPr>
              <a:t>東京オリンピックは開催中です。</a:t>
            </a:r>
            <a:endParaRPr lang="ja-JP" altLang="en-US" sz="1600" b="1" dirty="0">
              <a:latin typeface="+mn-ea"/>
              <a:ea typeface="+mn-ea"/>
            </a:endParaRPr>
          </a:p>
        </p:txBody>
      </p:sp>
      <p:sp>
        <p:nvSpPr>
          <p:cNvPr id="11" name="Text Box 2"/>
          <p:cNvSpPr txBox="1">
            <a:spLocks noChangeArrowheads="1"/>
          </p:cNvSpPr>
          <p:nvPr/>
        </p:nvSpPr>
        <p:spPr bwMode="auto">
          <a:xfrm>
            <a:off x="508000" y="5269721"/>
            <a:ext cx="8129588" cy="1323439"/>
          </a:xfrm>
          <a:prstGeom prst="rect">
            <a:avLst/>
          </a:prstGeom>
          <a:solidFill>
            <a:schemeClr val="bg1"/>
          </a:solidFill>
          <a:ln w="9525">
            <a:solidFill>
              <a:schemeClr val="accent1"/>
            </a:solidFill>
            <a:miter lim="800000"/>
            <a:headEnd/>
            <a:tailEnd/>
          </a:ln>
        </p:spPr>
        <p:txBody>
          <a:bodyPr wrap="square">
            <a:spAutoFit/>
          </a:bodyPr>
          <a:lstStyle/>
          <a:p>
            <a:pPr>
              <a:defRPr/>
            </a:pPr>
            <a:r>
              <a:rPr lang="ja-JP" altLang="en-US" sz="1600" dirty="0" smtClean="0">
                <a:solidFill>
                  <a:srgbClr val="00B0F0"/>
                </a:solidFill>
              </a:rPr>
              <a:t>出力例３）</a:t>
            </a:r>
            <a:endParaRPr lang="ja-JP" altLang="en-US" sz="1600" dirty="0">
              <a:solidFill>
                <a:srgbClr val="00B0F0"/>
              </a:solidFill>
            </a:endParaRPr>
          </a:p>
          <a:p>
            <a:pPr>
              <a:defRPr/>
            </a:pPr>
            <a:r>
              <a:rPr lang="ja-JP" altLang="en-US" sz="1600" b="1" dirty="0" smtClean="0">
                <a:latin typeface="+mn-ea"/>
                <a:ea typeface="+mn-ea"/>
              </a:rPr>
              <a:t>今年は西暦何年ですか？</a:t>
            </a:r>
            <a:r>
              <a:rPr lang="en-US" altLang="ja-JP" sz="1600" b="1" dirty="0" smtClean="0">
                <a:solidFill>
                  <a:srgbClr val="00B050"/>
                </a:solidFill>
                <a:latin typeface="+mn-ea"/>
                <a:ea typeface="+mn-ea"/>
              </a:rPr>
              <a:t>2020</a:t>
            </a:r>
            <a:endParaRPr lang="en-US" altLang="ja-JP" sz="1600" b="1" dirty="0">
              <a:solidFill>
                <a:srgbClr val="00B050"/>
              </a:solidFill>
              <a:latin typeface="+mn-ea"/>
              <a:ea typeface="+mn-ea"/>
            </a:endParaRPr>
          </a:p>
          <a:p>
            <a:pPr>
              <a:defRPr/>
            </a:pPr>
            <a:r>
              <a:rPr lang="ja-JP" altLang="en-US" sz="1600" b="1" dirty="0">
                <a:latin typeface="+mn-ea"/>
                <a:ea typeface="+mn-ea"/>
              </a:rPr>
              <a:t>今日</a:t>
            </a:r>
            <a:r>
              <a:rPr lang="ja-JP" altLang="en-US" sz="1600" b="1" dirty="0" smtClean="0">
                <a:latin typeface="+mn-ea"/>
                <a:ea typeface="+mn-ea"/>
              </a:rPr>
              <a:t>は何月ですか？</a:t>
            </a:r>
            <a:r>
              <a:rPr lang="en-US" altLang="ja-JP" sz="1600" b="1" dirty="0" smtClean="0">
                <a:solidFill>
                  <a:srgbClr val="00B050"/>
                </a:solidFill>
                <a:latin typeface="+mn-ea"/>
                <a:ea typeface="+mn-ea"/>
              </a:rPr>
              <a:t>12</a:t>
            </a:r>
            <a:endParaRPr lang="en-US" altLang="ja-JP" sz="1600" b="1" dirty="0">
              <a:solidFill>
                <a:srgbClr val="00B050"/>
              </a:solidFill>
              <a:latin typeface="+mn-ea"/>
              <a:ea typeface="+mn-ea"/>
            </a:endParaRPr>
          </a:p>
          <a:p>
            <a:pPr lvl="0">
              <a:defRPr/>
            </a:pPr>
            <a:r>
              <a:rPr lang="ja-JP" altLang="en-US" sz="1600" b="1" dirty="0">
                <a:solidFill>
                  <a:prstClr val="black"/>
                </a:solidFill>
                <a:latin typeface="ＭＳ Ｐ明朝" panose="02020600040205080304" pitchFamily="18" charset="-128"/>
                <a:ea typeface="ＭＳ Ｐ明朝" panose="02020600040205080304" pitchFamily="18" charset="-128"/>
              </a:rPr>
              <a:t>今日は</a:t>
            </a:r>
            <a:r>
              <a:rPr lang="ja-JP" altLang="en-US" sz="1600" b="1" dirty="0" smtClean="0">
                <a:solidFill>
                  <a:prstClr val="black"/>
                </a:solidFill>
                <a:latin typeface="ＭＳ Ｐ明朝" panose="02020600040205080304" pitchFamily="18" charset="-128"/>
                <a:ea typeface="ＭＳ Ｐ明朝" panose="02020600040205080304" pitchFamily="18" charset="-128"/>
              </a:rPr>
              <a:t>何日です</a:t>
            </a:r>
            <a:r>
              <a:rPr lang="ja-JP" altLang="en-US" sz="1600" b="1" dirty="0">
                <a:solidFill>
                  <a:prstClr val="black"/>
                </a:solidFill>
                <a:latin typeface="ＭＳ Ｐ明朝" panose="02020600040205080304" pitchFamily="18" charset="-128"/>
                <a:ea typeface="ＭＳ Ｐ明朝" panose="02020600040205080304" pitchFamily="18" charset="-128"/>
              </a:rPr>
              <a:t>か</a:t>
            </a:r>
            <a:r>
              <a:rPr lang="ja-JP" altLang="en-US" sz="1600" b="1" dirty="0" smtClean="0">
                <a:solidFill>
                  <a:prstClr val="black"/>
                </a:solidFill>
                <a:latin typeface="ＭＳ Ｐ明朝" panose="02020600040205080304" pitchFamily="18" charset="-128"/>
                <a:ea typeface="ＭＳ Ｐ明朝" panose="02020600040205080304" pitchFamily="18" charset="-128"/>
              </a:rPr>
              <a:t>？</a:t>
            </a:r>
            <a:r>
              <a:rPr lang="en-US" altLang="ja-JP" sz="1600" b="1" dirty="0" smtClean="0">
                <a:solidFill>
                  <a:srgbClr val="00B050"/>
                </a:solidFill>
                <a:latin typeface="ＭＳ Ｐ明朝" panose="02020600040205080304" pitchFamily="18" charset="-128"/>
                <a:ea typeface="ＭＳ Ｐ明朝" panose="02020600040205080304" pitchFamily="18" charset="-128"/>
              </a:rPr>
              <a:t>1</a:t>
            </a:r>
            <a:endParaRPr lang="en-US" altLang="ja-JP" sz="1600" b="1" dirty="0">
              <a:solidFill>
                <a:srgbClr val="00B050"/>
              </a:solidFill>
              <a:latin typeface="ＭＳ Ｐ明朝" panose="02020600040205080304" pitchFamily="18" charset="-128"/>
              <a:ea typeface="ＭＳ Ｐ明朝" panose="02020600040205080304" pitchFamily="18" charset="-128"/>
            </a:endParaRPr>
          </a:p>
          <a:p>
            <a:pPr>
              <a:defRPr/>
            </a:pPr>
            <a:r>
              <a:rPr lang="ja-JP" altLang="en-US" sz="1600" b="1" dirty="0" smtClean="0">
                <a:latin typeface="+mn-ea"/>
                <a:ea typeface="+mn-ea"/>
              </a:rPr>
              <a:t>東京オリンピックは終わりました。</a:t>
            </a:r>
            <a:endParaRPr lang="ja-JP" altLang="en-US" sz="1600" b="1" dirty="0">
              <a:latin typeface="+mn-ea"/>
              <a:ea typeface="+mn-ea"/>
            </a:endParaRPr>
          </a:p>
        </p:txBody>
      </p:sp>
      <p:sp>
        <p:nvSpPr>
          <p:cNvPr id="8" name="テキスト ボックス 7"/>
          <p:cNvSpPr txBox="1"/>
          <p:nvPr/>
        </p:nvSpPr>
        <p:spPr>
          <a:xfrm>
            <a:off x="4572000" y="6093296"/>
            <a:ext cx="4523995" cy="646331"/>
          </a:xfrm>
          <a:prstGeom prst="rect">
            <a:avLst/>
          </a:prstGeom>
          <a:solidFill>
            <a:srgbClr val="FFFF00"/>
          </a:solidFill>
          <a:ln>
            <a:solidFill>
              <a:srgbClr val="0000FF"/>
            </a:solidFill>
          </a:ln>
        </p:spPr>
        <p:txBody>
          <a:bodyPr wrap="none" rtlCol="0">
            <a:spAutoFit/>
          </a:bodyPr>
          <a:lstStyle/>
          <a:p>
            <a:r>
              <a:rPr kumimoji="1" lang="ja-JP" altLang="en-US" b="1" dirty="0" smtClean="0"/>
              <a:t>ただし、入力する年数は</a:t>
            </a:r>
            <a:r>
              <a:rPr kumimoji="1" lang="en-US" altLang="ja-JP" b="1" dirty="0" smtClean="0"/>
              <a:t>2019</a:t>
            </a:r>
            <a:r>
              <a:rPr kumimoji="1" lang="ja-JP" altLang="en-US" b="1" dirty="0" smtClean="0"/>
              <a:t>以上</a:t>
            </a:r>
            <a:r>
              <a:rPr kumimoji="1" lang="ja-JP" altLang="en-US" b="1" dirty="0" smtClean="0"/>
              <a:t>、</a:t>
            </a:r>
            <a:endParaRPr kumimoji="1" lang="en-US" altLang="ja-JP" b="1" dirty="0" smtClean="0"/>
          </a:p>
          <a:p>
            <a:r>
              <a:rPr kumimoji="1" lang="ja-JP" altLang="en-US" b="1" dirty="0" smtClean="0"/>
              <a:t>月数、日数は暦に存在する整数のみとする。</a:t>
            </a:r>
            <a:endParaRPr kumimoji="1" lang="en-US" altLang="ja-JP" b="1" dirty="0" smtClean="0"/>
          </a:p>
        </p:txBody>
      </p:sp>
    </p:spTree>
    <p:extLst>
      <p:ext uri="{BB962C8B-B14F-4D97-AF65-F5344CB8AC3E}">
        <p14:creationId xmlns:p14="http://schemas.microsoft.com/office/powerpoint/2010/main" val="1355303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538163" y="333375"/>
            <a:ext cx="82819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Garamond" pitchFamily="18" charset="0"/>
                <a:ea typeface="ＭＳ Ｐゴシック" charset="-128"/>
              </a:defRPr>
            </a:lvl1pPr>
            <a:lvl2pPr marL="742950" indent="-285750" eaLnBrk="0" hangingPunct="0">
              <a:defRPr kumimoji="1">
                <a:solidFill>
                  <a:schemeClr val="tx1"/>
                </a:solidFill>
                <a:latin typeface="Garamond" pitchFamily="18" charset="0"/>
                <a:ea typeface="ＭＳ Ｐゴシック" charset="-128"/>
              </a:defRPr>
            </a:lvl2pPr>
            <a:lvl3pPr marL="1143000" indent="-228600" eaLnBrk="0" hangingPunct="0">
              <a:defRPr kumimoji="1">
                <a:solidFill>
                  <a:schemeClr val="tx1"/>
                </a:solidFill>
                <a:latin typeface="Garamond" pitchFamily="18" charset="0"/>
                <a:ea typeface="ＭＳ Ｐゴシック" charset="-128"/>
              </a:defRPr>
            </a:lvl3pPr>
            <a:lvl4pPr marL="1600200" indent="-228600" eaLnBrk="0" hangingPunct="0">
              <a:defRPr kumimoji="1">
                <a:solidFill>
                  <a:schemeClr val="tx1"/>
                </a:solidFill>
                <a:latin typeface="Garamond" pitchFamily="18" charset="0"/>
                <a:ea typeface="ＭＳ Ｐゴシック" charset="-128"/>
              </a:defRPr>
            </a:lvl4pPr>
            <a:lvl5pPr marL="2057400" indent="-228600" eaLnBrk="0" hangingPunct="0">
              <a:defRPr kumimoji="1">
                <a:solidFill>
                  <a:schemeClr val="tx1"/>
                </a:solidFill>
                <a:latin typeface="Garamond" pitchFamily="18" charset="0"/>
                <a:ea typeface="ＭＳ Ｐゴシック"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charset="-128"/>
              </a:defRPr>
            </a:lvl9pPr>
          </a:lstStyle>
          <a:p>
            <a:pPr eaLnBrk="1" hangingPunct="1"/>
            <a:r>
              <a:rPr lang="ja-JP" altLang="en-US" sz="3200" b="1">
                <a:solidFill>
                  <a:srgbClr val="66FF33"/>
                </a:solidFill>
              </a:rPr>
              <a:t>ＳＰＸ．以下のプログラムを作成してください。</a:t>
            </a:r>
            <a:r>
              <a:rPr lang="en-US" altLang="ja-JP" sz="3200" b="1">
                <a:solidFill>
                  <a:srgbClr val="66FF33"/>
                </a:solidFill>
              </a:rPr>
              <a:t/>
            </a:r>
            <a:br>
              <a:rPr lang="en-US" altLang="ja-JP" sz="3200" b="1">
                <a:solidFill>
                  <a:srgbClr val="66FF33"/>
                </a:solidFill>
              </a:rPr>
            </a:br>
            <a:endParaRPr lang="en-US" altLang="ja-JP" sz="2800"/>
          </a:p>
        </p:txBody>
      </p:sp>
      <p:sp>
        <p:nvSpPr>
          <p:cNvPr id="18435" name="テキスト ボックス 49"/>
          <p:cNvSpPr txBox="1">
            <a:spLocks noChangeArrowheads="1"/>
          </p:cNvSpPr>
          <p:nvPr/>
        </p:nvSpPr>
        <p:spPr bwMode="auto">
          <a:xfrm>
            <a:off x="1732136" y="5847655"/>
            <a:ext cx="7160344" cy="461665"/>
          </a:xfrm>
          <a:prstGeom prst="rect">
            <a:avLst/>
          </a:prstGeom>
          <a:solidFill>
            <a:srgbClr val="FFFF00"/>
          </a:solidFill>
          <a:ln w="9525">
            <a:solidFill>
              <a:schemeClr val="accent1"/>
            </a:solidFill>
            <a:miter lim="800000"/>
            <a:headEnd/>
            <a:tailEnd/>
          </a:ln>
        </p:spPr>
        <p:txBody>
          <a:bodyPr wrap="square">
            <a:spAutoFit/>
          </a:bodyPr>
          <a:lstStyle/>
          <a:p>
            <a:pPr>
              <a:defRPr/>
            </a:pPr>
            <a:r>
              <a:rPr lang="ja-JP" altLang="en-US" sz="2400" b="1" dirty="0" smtClean="0"/>
              <a:t>ただし、</a:t>
            </a:r>
            <a:r>
              <a:rPr lang="en-US" altLang="ja-JP" sz="2400" b="1" dirty="0" smtClean="0"/>
              <a:t>for</a:t>
            </a:r>
            <a:r>
              <a:rPr lang="ja-JP" altLang="en-US" sz="2400" b="1" dirty="0" smtClean="0"/>
              <a:t>文、</a:t>
            </a:r>
            <a:r>
              <a:rPr lang="en-US" altLang="ja-JP" sz="2400" b="1" dirty="0" smtClean="0"/>
              <a:t>while</a:t>
            </a:r>
            <a:r>
              <a:rPr lang="ja-JP" altLang="en-US" sz="2400" b="1" dirty="0" smtClean="0"/>
              <a:t>文、</a:t>
            </a:r>
            <a:r>
              <a:rPr lang="en-US" altLang="ja-JP" sz="2400" b="1" dirty="0" smtClean="0"/>
              <a:t>do-while</a:t>
            </a:r>
            <a:r>
              <a:rPr lang="ja-JP" altLang="en-US" sz="2400" b="1" dirty="0" smtClean="0"/>
              <a:t>文は使用しないこと。</a:t>
            </a:r>
            <a:endParaRPr lang="en-US" altLang="ja-JP" sz="2400" b="1" dirty="0" smtClean="0"/>
          </a:p>
        </p:txBody>
      </p:sp>
      <p:sp>
        <p:nvSpPr>
          <p:cNvPr id="4" name="テキスト ボックス 3"/>
          <p:cNvSpPr txBox="1"/>
          <p:nvPr/>
        </p:nvSpPr>
        <p:spPr>
          <a:xfrm>
            <a:off x="535798" y="333712"/>
            <a:ext cx="8135938" cy="1015663"/>
          </a:xfrm>
          <a:prstGeom prst="rect">
            <a:avLst/>
          </a:prstGeom>
          <a:solidFill>
            <a:schemeClr val="accent1">
              <a:lumMod val="40000"/>
              <a:lumOff val="60000"/>
            </a:schemeClr>
          </a:solidFill>
        </p:spPr>
        <p:txBody>
          <a:bodyPr>
            <a:spAutoFit/>
          </a:bodyPr>
          <a:lstStyle/>
          <a:p>
            <a:pPr>
              <a:defRPr/>
            </a:pPr>
            <a:r>
              <a:rPr lang="en-US" altLang="ja-JP" sz="2000" b="1" dirty="0" smtClean="0">
                <a:latin typeface="+mn-ea"/>
                <a:ea typeface="+mn-ea"/>
              </a:rPr>
              <a:t>SPX.</a:t>
            </a:r>
            <a:r>
              <a:rPr lang="en-US" altLang="ja-JP" sz="2000" b="1" dirty="0">
                <a:latin typeface="+mn-ea"/>
                <a:ea typeface="+mn-ea"/>
              </a:rPr>
              <a:t/>
            </a:r>
            <a:br>
              <a:rPr lang="en-US" altLang="ja-JP" sz="2000" b="1" dirty="0">
                <a:latin typeface="+mn-ea"/>
                <a:ea typeface="+mn-ea"/>
              </a:rPr>
            </a:br>
            <a:r>
              <a:rPr lang="ja-JP" altLang="en-US" sz="2000" b="1" dirty="0">
                <a:latin typeface="+mn-ea"/>
                <a:ea typeface="+mn-ea"/>
              </a:rPr>
              <a:t>以下のよう</a:t>
            </a:r>
            <a:r>
              <a:rPr lang="ja-JP" altLang="en-US" sz="2000" b="1" dirty="0" smtClean="0">
                <a:latin typeface="+mn-ea"/>
                <a:ea typeface="+mn-ea"/>
              </a:rPr>
              <a:t>に、</a:t>
            </a:r>
            <a:r>
              <a:rPr lang="ja-JP" altLang="en-US" sz="2000" b="1" dirty="0">
                <a:latin typeface="+mn-ea"/>
                <a:ea typeface="+mn-ea"/>
              </a:rPr>
              <a:t>正</a:t>
            </a:r>
            <a:r>
              <a:rPr lang="ja-JP" altLang="en-US" sz="2000" b="1" dirty="0" smtClean="0">
                <a:latin typeface="+mn-ea"/>
                <a:ea typeface="+mn-ea"/>
              </a:rPr>
              <a:t>の整数を１つ入力して、</a:t>
            </a:r>
            <a:endParaRPr lang="en-US" altLang="ja-JP" sz="2000" b="1" dirty="0" smtClean="0">
              <a:latin typeface="+mn-ea"/>
              <a:ea typeface="+mn-ea"/>
            </a:endParaRPr>
          </a:p>
          <a:p>
            <a:pPr>
              <a:defRPr/>
            </a:pPr>
            <a:r>
              <a:rPr lang="ja-JP" altLang="en-US" sz="2000" b="1" dirty="0" smtClean="0">
                <a:latin typeface="+mn-ea"/>
                <a:ea typeface="+mn-ea"/>
              </a:rPr>
              <a:t>素因数分解の結果を表示するプログラムを作成しなさい。</a:t>
            </a:r>
            <a:endParaRPr lang="en-US" altLang="ja-JP" sz="2000" b="1" dirty="0" smtClean="0">
              <a:latin typeface="+mn-ea"/>
              <a:ea typeface="+mn-ea"/>
            </a:endParaRPr>
          </a:p>
        </p:txBody>
      </p:sp>
      <p:sp>
        <p:nvSpPr>
          <p:cNvPr id="11" name="Text Box 2"/>
          <p:cNvSpPr txBox="1">
            <a:spLocks noChangeArrowheads="1"/>
          </p:cNvSpPr>
          <p:nvPr/>
        </p:nvSpPr>
        <p:spPr bwMode="auto">
          <a:xfrm>
            <a:off x="179512" y="2011669"/>
            <a:ext cx="3816424" cy="1723549"/>
          </a:xfrm>
          <a:prstGeom prst="rect">
            <a:avLst/>
          </a:prstGeom>
          <a:noFill/>
          <a:ln w="9525">
            <a:solidFill>
              <a:schemeClr val="accent1"/>
            </a:solidFill>
            <a:miter lim="800000"/>
            <a:headEnd/>
            <a:tailEnd/>
          </a:ln>
        </p:spPr>
        <p:txBody>
          <a:bodyPr wrap="square">
            <a:spAutoFit/>
          </a:bodyPr>
          <a:lstStyle/>
          <a:p>
            <a:pPr>
              <a:defRPr/>
            </a:pPr>
            <a:r>
              <a:rPr lang="ja-JP" altLang="en-US" sz="2400" dirty="0" smtClean="0">
                <a:solidFill>
                  <a:srgbClr val="00B0F0"/>
                </a:solidFill>
              </a:rPr>
              <a:t>実行例１）</a:t>
            </a:r>
            <a:endParaRPr lang="ja-JP" altLang="en-US" sz="2400" dirty="0">
              <a:solidFill>
                <a:srgbClr val="00B0F0"/>
              </a:solidFill>
            </a:endParaRPr>
          </a:p>
          <a:p>
            <a:pPr>
              <a:defRPr/>
            </a:pPr>
            <a:endParaRPr lang="ja-JP" altLang="en-US" sz="1000" dirty="0"/>
          </a:p>
          <a:p>
            <a:pPr>
              <a:defRPr/>
            </a:pPr>
            <a:r>
              <a:rPr lang="ja-JP" altLang="en-US" sz="2400" b="1" dirty="0" smtClean="0">
                <a:latin typeface="+mn-ea"/>
                <a:ea typeface="+mn-ea"/>
              </a:rPr>
              <a:t>正の整数を入力してください</a:t>
            </a:r>
            <a:endParaRPr lang="en-US" altLang="ja-JP" sz="2400" b="1" dirty="0" smtClean="0">
              <a:latin typeface="+mn-ea"/>
              <a:ea typeface="+mn-ea"/>
            </a:endParaRPr>
          </a:p>
          <a:p>
            <a:pPr>
              <a:defRPr/>
            </a:pPr>
            <a:r>
              <a:rPr lang="en-US" altLang="ja-JP" sz="2400" b="1" dirty="0" smtClean="0">
                <a:solidFill>
                  <a:srgbClr val="00B050"/>
                </a:solidFill>
                <a:latin typeface="+mn-ea"/>
                <a:ea typeface="+mn-ea"/>
              </a:rPr>
              <a:t>2</a:t>
            </a:r>
            <a:endParaRPr lang="en-US" altLang="ja-JP" sz="2400" b="1" dirty="0" smtClean="0">
              <a:latin typeface="+mn-ea"/>
              <a:ea typeface="+mn-ea"/>
            </a:endParaRPr>
          </a:p>
          <a:p>
            <a:pPr>
              <a:defRPr/>
            </a:pPr>
            <a:r>
              <a:rPr lang="en-US" altLang="ja-JP" sz="2400" b="1" dirty="0" smtClean="0">
                <a:latin typeface="+mn-ea"/>
                <a:ea typeface="+mn-ea"/>
              </a:rPr>
              <a:t>2=2</a:t>
            </a:r>
          </a:p>
        </p:txBody>
      </p:sp>
      <p:sp>
        <p:nvSpPr>
          <p:cNvPr id="13" name="Text Box 2"/>
          <p:cNvSpPr txBox="1">
            <a:spLocks noChangeArrowheads="1"/>
          </p:cNvSpPr>
          <p:nvPr/>
        </p:nvSpPr>
        <p:spPr bwMode="auto">
          <a:xfrm>
            <a:off x="4211960" y="2001588"/>
            <a:ext cx="4608190" cy="1723549"/>
          </a:xfrm>
          <a:prstGeom prst="rect">
            <a:avLst/>
          </a:prstGeom>
          <a:noFill/>
          <a:ln w="9525">
            <a:solidFill>
              <a:schemeClr val="accent1"/>
            </a:solidFill>
            <a:miter lim="800000"/>
            <a:headEnd/>
            <a:tailEnd/>
          </a:ln>
        </p:spPr>
        <p:txBody>
          <a:bodyPr wrap="square">
            <a:spAutoFit/>
          </a:bodyPr>
          <a:lstStyle/>
          <a:p>
            <a:pPr>
              <a:defRPr/>
            </a:pPr>
            <a:r>
              <a:rPr lang="ja-JP" altLang="en-US" sz="2400" dirty="0" smtClean="0">
                <a:solidFill>
                  <a:srgbClr val="00B0F0"/>
                </a:solidFill>
                <a:latin typeface="+mn-ea"/>
                <a:ea typeface="+mn-ea"/>
              </a:rPr>
              <a:t>実行例２）</a:t>
            </a:r>
            <a:endParaRPr lang="ja-JP" altLang="en-US" sz="2400" dirty="0">
              <a:solidFill>
                <a:srgbClr val="00B0F0"/>
              </a:solidFill>
              <a:latin typeface="+mn-ea"/>
              <a:ea typeface="+mn-ea"/>
            </a:endParaRPr>
          </a:p>
          <a:p>
            <a:pPr>
              <a:defRPr/>
            </a:pPr>
            <a:endParaRPr lang="ja-JP" altLang="en-US" sz="1000" dirty="0">
              <a:latin typeface="+mn-ea"/>
              <a:ea typeface="+mn-ea"/>
            </a:endParaRPr>
          </a:p>
          <a:p>
            <a:pPr>
              <a:defRPr/>
            </a:pPr>
            <a:r>
              <a:rPr lang="ja-JP" altLang="en-US" sz="2400" b="1" dirty="0" smtClean="0">
                <a:latin typeface="+mn-ea"/>
                <a:ea typeface="+mn-ea"/>
              </a:rPr>
              <a:t>正の整数を入力してください</a:t>
            </a:r>
            <a:endParaRPr lang="en-US" altLang="ja-JP" sz="2400" b="1" dirty="0" smtClean="0">
              <a:latin typeface="+mn-ea"/>
              <a:ea typeface="+mn-ea"/>
            </a:endParaRPr>
          </a:p>
          <a:p>
            <a:pPr>
              <a:defRPr/>
            </a:pPr>
            <a:r>
              <a:rPr lang="en-US" altLang="ja-JP" sz="2400" b="1" dirty="0" smtClean="0">
                <a:solidFill>
                  <a:srgbClr val="00B050"/>
                </a:solidFill>
                <a:latin typeface="+mn-ea"/>
                <a:ea typeface="+mn-ea"/>
              </a:rPr>
              <a:t>1260</a:t>
            </a:r>
            <a:endParaRPr lang="en-US" altLang="ja-JP" sz="2400" b="1" dirty="0" smtClean="0">
              <a:latin typeface="+mn-ea"/>
              <a:ea typeface="+mn-ea"/>
            </a:endParaRPr>
          </a:p>
          <a:p>
            <a:pPr>
              <a:defRPr/>
            </a:pPr>
            <a:r>
              <a:rPr lang="en-US" altLang="ja-JP" sz="2400" b="1" dirty="0" smtClean="0">
                <a:latin typeface="+mn-ea"/>
                <a:ea typeface="+mn-ea"/>
              </a:rPr>
              <a:t>1260=2 × 2 × 3 × 3 </a:t>
            </a:r>
            <a:r>
              <a:rPr lang="en-US" altLang="ja-JP" sz="2400" b="1" dirty="0">
                <a:latin typeface="+mn-ea"/>
                <a:ea typeface="+mn-ea"/>
              </a:rPr>
              <a:t>× </a:t>
            </a:r>
            <a:r>
              <a:rPr lang="en-US" altLang="ja-JP" sz="2400" b="1" dirty="0" smtClean="0">
                <a:latin typeface="+mn-ea"/>
                <a:ea typeface="+mn-ea"/>
              </a:rPr>
              <a:t>5 </a:t>
            </a:r>
            <a:r>
              <a:rPr lang="en-US" altLang="ja-JP" sz="2400" b="1" dirty="0">
                <a:latin typeface="+mn-ea"/>
                <a:ea typeface="+mn-ea"/>
              </a:rPr>
              <a:t>× </a:t>
            </a:r>
            <a:r>
              <a:rPr lang="en-US" altLang="ja-JP" sz="2400" b="1" dirty="0" smtClean="0">
                <a:latin typeface="+mn-ea"/>
                <a:ea typeface="+mn-ea"/>
              </a:rPr>
              <a:t>7</a:t>
            </a:r>
          </a:p>
        </p:txBody>
      </p:sp>
    </p:spTree>
    <p:extLst>
      <p:ext uri="{BB962C8B-B14F-4D97-AF65-F5344CB8AC3E}">
        <p14:creationId xmlns:p14="http://schemas.microsoft.com/office/powerpoint/2010/main" val="158493975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クール">
  <a:themeElements>
    <a:clrScheme name="リゾート">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クール">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2350</TotalTime>
  <Words>632</Words>
  <Application>Microsoft Office PowerPoint</Application>
  <PresentationFormat>画面に合わせる (4:3)</PresentationFormat>
  <Paragraphs>86</Paragraphs>
  <Slides>6</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6</vt:i4>
      </vt:variant>
    </vt:vector>
  </HeadingPairs>
  <TitlesOfParts>
    <vt:vector size="14" baseType="lpstr">
      <vt:lpstr>ＭＳ Ｐゴシック</vt:lpstr>
      <vt:lpstr>ＭＳ Ｐ明朝</vt:lpstr>
      <vt:lpstr>Calibri</vt:lpstr>
      <vt:lpstr>Garamond</vt:lpstr>
      <vt:lpstr>Georgia</vt:lpstr>
      <vt:lpstr>Wingdings</vt:lpstr>
      <vt:lpstr>Wingdings 2</vt:lpstr>
      <vt:lpstr>クール</vt:lpstr>
      <vt:lpstr>Ｊａｖａ練習問題  （条件分岐処理）</vt:lpstr>
      <vt:lpstr>日付に関する既存のクラスやライブラリーなどは使用しないこと</vt:lpstr>
      <vt:lpstr>PowerPoint プレゼンテーション</vt:lpstr>
      <vt:lpstr>PowerPoint プレゼンテーション</vt:lpstr>
      <vt:lpstr>PowerPoint プレゼンテーション</vt:lpstr>
      <vt:lpstr>PowerPoint プレゼンテーション</vt:lpstr>
    </vt:vector>
  </TitlesOfParts>
  <Company>長岡技術科学大学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Ｊａｖａ練習問題 （第２章、第３章）</dc:title>
  <dc:creator>吉田富美男</dc:creator>
  <cp:lastModifiedBy>畦原 宗之</cp:lastModifiedBy>
  <cp:revision>170</cp:revision>
  <dcterms:created xsi:type="dcterms:W3CDTF">2005-04-17T07:16:32Z</dcterms:created>
  <dcterms:modified xsi:type="dcterms:W3CDTF">2019-04-22T04:55:25Z</dcterms:modified>
</cp:coreProperties>
</file>