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66" autoAdjust="0"/>
    <p:restoredTop sz="94660"/>
  </p:normalViewPr>
  <p:slideViewPr>
    <p:cSldViewPr snapToGrid="0">
      <p:cViewPr>
        <p:scale>
          <a:sx n="80" d="100"/>
          <a:sy n="80" d="100"/>
        </p:scale>
        <p:origin x="119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A1979-7174-CF46-808D-44EA1D02106C}" type="datetimeFigureOut">
              <a:rPr kumimoji="1" lang="ja-JP" altLang="en-US" smtClean="0"/>
              <a:t>2017/12/10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3F7C1-967A-BF4A-B908-82AB1CCBD904}" type="slidenum">
              <a:rPr kumimoji="1" lang="ja-JP" altLang="en-US" smtClean="0"/>
              <a:t>‹#›</a:t>
            </a:fld>
            <a:endParaRPr kumimoji="1" lang="ja-JP" altLang="en-US"/>
          </a:p>
        </p:txBody>
      </p:sp>
    </p:spTree>
    <p:extLst>
      <p:ext uri="{BB962C8B-B14F-4D97-AF65-F5344CB8AC3E}">
        <p14:creationId xmlns:p14="http://schemas.microsoft.com/office/powerpoint/2010/main" val="6830842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251373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300587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100684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374618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241378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163651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355358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137626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85555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188829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BACDC0-22F2-433D-9FCA-5F5BA7878D0D}"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27386009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ACDC0-22F2-433D-9FCA-5F5BA7878D0D}" type="datetimeFigureOut">
              <a:rPr kumimoji="1" lang="ja-JP" altLang="en-US" smtClean="0"/>
              <a:t>2017/12/10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1A25C-A407-4646-8A8B-BE071548FDBB}" type="slidenum">
              <a:rPr kumimoji="1" lang="ja-JP" altLang="en-US" smtClean="0"/>
              <a:t>‹#›</a:t>
            </a:fld>
            <a:endParaRPr kumimoji="1" lang="ja-JP" altLang="en-US"/>
          </a:p>
        </p:txBody>
      </p:sp>
    </p:spTree>
    <p:extLst>
      <p:ext uri="{BB962C8B-B14F-4D97-AF65-F5344CB8AC3E}">
        <p14:creationId xmlns:p14="http://schemas.microsoft.com/office/powerpoint/2010/main" val="14273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Inside-right pages with text"/>
          <p:cNvGrpSpPr>
            <a:grpSpLocks/>
          </p:cNvGrpSpPr>
          <p:nvPr/>
        </p:nvGrpSpPr>
        <p:grpSpPr bwMode="auto">
          <a:xfrm>
            <a:off x="5754006" y="232756"/>
            <a:ext cx="5729836" cy="6414405"/>
            <a:chOff x="4572000" y="1371600"/>
            <a:chExt cx="3044952" cy="4114800"/>
          </a:xfrm>
        </p:grpSpPr>
        <p:grpSp>
          <p:nvGrpSpPr>
            <p:cNvPr id="301" name="Inside-right"/>
            <p:cNvGrpSpPr>
              <a:grpSpLocks/>
            </p:cNvGrpSpPr>
            <p:nvPr/>
          </p:nvGrpSpPr>
          <p:grpSpPr bwMode="auto">
            <a:xfrm rot="10800000">
              <a:off x="4572000" y="1371600"/>
              <a:ext cx="3044952" cy="4114800"/>
              <a:chOff x="1527048" y="1371600"/>
              <a:chExt cx="3044952" cy="4114800"/>
            </a:xfrm>
          </p:grpSpPr>
          <p:sp>
            <p:nvSpPr>
              <p:cNvPr id="309"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10"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2" name="Group 167"/>
            <p:cNvGrpSpPr>
              <a:grpSpLocks/>
            </p:cNvGrpSpPr>
            <p:nvPr/>
          </p:nvGrpSpPr>
          <p:grpSpPr bwMode="auto">
            <a:xfrm>
              <a:off x="7162800" y="1453896"/>
              <a:ext cx="246855" cy="3950208"/>
              <a:chOff x="7162800" y="1453896"/>
              <a:chExt cx="246855" cy="3950208"/>
            </a:xfrm>
          </p:grpSpPr>
          <p:cxnSp>
            <p:nvCxnSpPr>
              <p:cNvPr id="303"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04"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05"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06"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07"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08"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297" name="Inside-left pages"/>
          <p:cNvGrpSpPr>
            <a:grpSpLocks/>
          </p:cNvGrpSpPr>
          <p:nvPr/>
        </p:nvGrpSpPr>
        <p:grpSpPr bwMode="auto">
          <a:xfrm>
            <a:off x="522183" y="232756"/>
            <a:ext cx="5231823" cy="6414405"/>
            <a:chOff x="1527048" y="1371600"/>
            <a:chExt cx="3044952" cy="4114800"/>
          </a:xfrm>
        </p:grpSpPr>
        <p:sp>
          <p:nvSpPr>
            <p:cNvPr id="298"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9"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sp>
        <p:nvSpPr>
          <p:cNvPr id="311" name="テキスト ボックス 310"/>
          <p:cNvSpPr txBox="1"/>
          <p:nvPr/>
        </p:nvSpPr>
        <p:spPr>
          <a:xfrm>
            <a:off x="2329085" y="2732072"/>
            <a:ext cx="9154757" cy="707886"/>
          </a:xfrm>
          <a:prstGeom prst="rect">
            <a:avLst/>
          </a:prstGeom>
          <a:noFill/>
        </p:spPr>
        <p:txBody>
          <a:bodyPr wrap="square" rtlCol="0">
            <a:spAutoFit/>
          </a:bodyPr>
          <a:lstStyle/>
          <a:p>
            <a:r>
              <a:rPr kumimoji="1" lang="ja-JP" altLang="en-US" sz="4000" dirty="0" smtClean="0"/>
              <a:t>ご静聴ありがとうございました</a:t>
            </a:r>
            <a:endParaRPr kumimoji="1" lang="ja-JP" altLang="en-US" sz="4000" dirty="0"/>
          </a:p>
        </p:txBody>
      </p:sp>
      <p:grpSp>
        <p:nvGrpSpPr>
          <p:cNvPr id="280" name="Inside-left pages"/>
          <p:cNvGrpSpPr>
            <a:grpSpLocks/>
          </p:cNvGrpSpPr>
          <p:nvPr/>
        </p:nvGrpSpPr>
        <p:grpSpPr bwMode="auto">
          <a:xfrm>
            <a:off x="522183" y="232756"/>
            <a:ext cx="5231823" cy="6414405"/>
            <a:chOff x="1527048" y="1371600"/>
            <a:chExt cx="3044952" cy="4114800"/>
          </a:xfrm>
        </p:grpSpPr>
        <p:sp>
          <p:nvSpPr>
            <p:cNvPr id="281"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82"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283" name="Inside-right pages with text"/>
          <p:cNvGrpSpPr>
            <a:grpSpLocks/>
          </p:cNvGrpSpPr>
          <p:nvPr/>
        </p:nvGrpSpPr>
        <p:grpSpPr bwMode="auto">
          <a:xfrm>
            <a:off x="5754006" y="232756"/>
            <a:ext cx="5729836" cy="6414405"/>
            <a:chOff x="4572000" y="1371600"/>
            <a:chExt cx="3044952" cy="4114800"/>
          </a:xfrm>
        </p:grpSpPr>
        <p:grpSp>
          <p:nvGrpSpPr>
            <p:cNvPr id="284" name="Inside-right"/>
            <p:cNvGrpSpPr>
              <a:grpSpLocks/>
            </p:cNvGrpSpPr>
            <p:nvPr/>
          </p:nvGrpSpPr>
          <p:grpSpPr bwMode="auto">
            <a:xfrm rot="10800000">
              <a:off x="4572000" y="1371600"/>
              <a:ext cx="3044952" cy="4114800"/>
              <a:chOff x="1527048" y="1371600"/>
              <a:chExt cx="3044952" cy="4114800"/>
            </a:xfrm>
          </p:grpSpPr>
          <p:sp>
            <p:nvSpPr>
              <p:cNvPr id="292"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3"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85" name="Group 167"/>
            <p:cNvGrpSpPr>
              <a:grpSpLocks/>
            </p:cNvGrpSpPr>
            <p:nvPr/>
          </p:nvGrpSpPr>
          <p:grpSpPr bwMode="auto">
            <a:xfrm>
              <a:off x="7162800" y="1453896"/>
              <a:ext cx="246855" cy="3950208"/>
              <a:chOff x="7162800" y="1453896"/>
              <a:chExt cx="246855" cy="3950208"/>
            </a:xfrm>
          </p:grpSpPr>
          <p:cxnSp>
            <p:nvCxnSpPr>
              <p:cNvPr id="286"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87"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88"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89"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90"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91"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294" name="テキスト ボックス 293"/>
          <p:cNvSpPr txBox="1"/>
          <p:nvPr/>
        </p:nvSpPr>
        <p:spPr>
          <a:xfrm>
            <a:off x="1138989" y="497305"/>
            <a:ext cx="3625516" cy="523220"/>
          </a:xfrm>
          <a:prstGeom prst="rect">
            <a:avLst/>
          </a:prstGeom>
          <a:noFill/>
        </p:spPr>
        <p:txBody>
          <a:bodyPr wrap="square" rtlCol="0">
            <a:spAutoFit/>
          </a:bodyPr>
          <a:lstStyle/>
          <a:p>
            <a:r>
              <a:rPr kumimoji="1" lang="ja-JP" altLang="en-US" sz="2800" b="1" dirty="0" smtClean="0"/>
              <a:t>まとめ</a:t>
            </a:r>
            <a:endParaRPr kumimoji="1" lang="ja-JP" altLang="en-US" sz="2800" b="1" dirty="0"/>
          </a:p>
        </p:txBody>
      </p:sp>
      <p:sp>
        <p:nvSpPr>
          <p:cNvPr id="295" name="テキスト ボックス 294"/>
          <p:cNvSpPr txBox="1"/>
          <p:nvPr/>
        </p:nvSpPr>
        <p:spPr>
          <a:xfrm>
            <a:off x="1138989" y="1315453"/>
            <a:ext cx="9490456" cy="2308324"/>
          </a:xfrm>
          <a:prstGeom prst="rect">
            <a:avLst/>
          </a:prstGeom>
          <a:noFill/>
        </p:spPr>
        <p:txBody>
          <a:bodyPr wrap="square" rtlCol="0">
            <a:spAutoFit/>
          </a:bodyPr>
          <a:lstStyle/>
          <a:p>
            <a:r>
              <a:rPr kumimoji="1" lang="ja-JP" altLang="en-US" sz="3600" b="1" dirty="0" smtClean="0">
                <a:solidFill>
                  <a:srgbClr val="FF0000"/>
                </a:solidFill>
              </a:rPr>
              <a:t>教育システムやプロセスを作る側，使う側に両方に使いやすいインターフェースのシステムの開発をするために，使いやすいとは何かという研究をしなければならない</a:t>
            </a:r>
            <a:r>
              <a:rPr lang="ja-JP" altLang="en-US" sz="3600" b="1" dirty="0" smtClean="0">
                <a:solidFill>
                  <a:srgbClr val="FF0000"/>
                </a:solidFill>
              </a:rPr>
              <a:t>．</a:t>
            </a:r>
            <a:endParaRPr lang="en-US" altLang="ja-JP" sz="3600" b="1" dirty="0" smtClean="0">
              <a:solidFill>
                <a:srgbClr val="FF0000"/>
              </a:solidFill>
            </a:endParaRPr>
          </a:p>
        </p:txBody>
      </p:sp>
      <p:sp>
        <p:nvSpPr>
          <p:cNvPr id="296" name="テキスト ボックス 295"/>
          <p:cNvSpPr txBox="1"/>
          <p:nvPr/>
        </p:nvSpPr>
        <p:spPr>
          <a:xfrm>
            <a:off x="1138989" y="3625516"/>
            <a:ext cx="9352548" cy="1200329"/>
          </a:xfrm>
          <a:prstGeom prst="rect">
            <a:avLst/>
          </a:prstGeom>
          <a:noFill/>
        </p:spPr>
        <p:txBody>
          <a:bodyPr wrap="square" rtlCol="0">
            <a:spAutoFit/>
          </a:bodyPr>
          <a:lstStyle/>
          <a:p>
            <a:r>
              <a:rPr lang="ja-JP" altLang="en-US" sz="3600" b="1" dirty="0" smtClean="0">
                <a:solidFill>
                  <a:srgbClr val="FF0000"/>
                </a:solidFill>
              </a:rPr>
              <a:t>そのためにも，「感覚的」の追求は必要であるため，研究をしてみたい．</a:t>
            </a:r>
            <a:endParaRPr lang="en-US" altLang="ja-JP" sz="3600" b="1" dirty="0" smtClean="0">
              <a:solidFill>
                <a:srgbClr val="FF0000"/>
              </a:solidFill>
            </a:endParaRPr>
          </a:p>
        </p:txBody>
      </p:sp>
      <p:grpSp>
        <p:nvGrpSpPr>
          <p:cNvPr id="250" name="Inside-left pages"/>
          <p:cNvGrpSpPr>
            <a:grpSpLocks/>
          </p:cNvGrpSpPr>
          <p:nvPr/>
        </p:nvGrpSpPr>
        <p:grpSpPr bwMode="auto">
          <a:xfrm>
            <a:off x="522183" y="232756"/>
            <a:ext cx="5231823" cy="6414405"/>
            <a:chOff x="1527048" y="1371600"/>
            <a:chExt cx="3044952" cy="4114800"/>
          </a:xfrm>
        </p:grpSpPr>
        <p:sp>
          <p:nvSpPr>
            <p:cNvPr id="251"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2"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253" name="Inside-right pages with text"/>
          <p:cNvGrpSpPr>
            <a:grpSpLocks/>
          </p:cNvGrpSpPr>
          <p:nvPr/>
        </p:nvGrpSpPr>
        <p:grpSpPr bwMode="auto">
          <a:xfrm>
            <a:off x="5754006" y="232756"/>
            <a:ext cx="5729836" cy="6414405"/>
            <a:chOff x="4572000" y="1371600"/>
            <a:chExt cx="3044952" cy="4114800"/>
          </a:xfrm>
        </p:grpSpPr>
        <p:grpSp>
          <p:nvGrpSpPr>
            <p:cNvPr id="254" name="Inside-right"/>
            <p:cNvGrpSpPr>
              <a:grpSpLocks/>
            </p:cNvGrpSpPr>
            <p:nvPr/>
          </p:nvGrpSpPr>
          <p:grpSpPr bwMode="auto">
            <a:xfrm rot="10800000">
              <a:off x="4572000" y="1371600"/>
              <a:ext cx="3044952" cy="4114800"/>
              <a:chOff x="1527048" y="1371600"/>
              <a:chExt cx="3044952" cy="4114800"/>
            </a:xfrm>
          </p:grpSpPr>
          <p:sp>
            <p:nvSpPr>
              <p:cNvPr id="262"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3"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55" name="Group 167"/>
            <p:cNvGrpSpPr>
              <a:grpSpLocks/>
            </p:cNvGrpSpPr>
            <p:nvPr/>
          </p:nvGrpSpPr>
          <p:grpSpPr bwMode="auto">
            <a:xfrm>
              <a:off x="7162800" y="1453896"/>
              <a:ext cx="246855" cy="3950208"/>
              <a:chOff x="7162800" y="1453896"/>
              <a:chExt cx="246855" cy="3950208"/>
            </a:xfrm>
          </p:grpSpPr>
          <p:cxnSp>
            <p:nvCxnSpPr>
              <p:cNvPr id="256"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57"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58"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59"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60"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61"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264" name="テキスト ボックス 263"/>
          <p:cNvSpPr txBox="1"/>
          <p:nvPr/>
        </p:nvSpPr>
        <p:spPr>
          <a:xfrm>
            <a:off x="1118794" y="591671"/>
            <a:ext cx="5707395" cy="523220"/>
          </a:xfrm>
          <a:prstGeom prst="rect">
            <a:avLst/>
          </a:prstGeom>
          <a:noFill/>
        </p:spPr>
        <p:txBody>
          <a:bodyPr wrap="square" rtlCol="0">
            <a:spAutoFit/>
          </a:bodyPr>
          <a:lstStyle/>
          <a:p>
            <a:r>
              <a:rPr lang="ja-JP" altLang="en-US" sz="2800" b="1" dirty="0" smtClean="0"/>
              <a:t>こんなことができるのでは・・・</a:t>
            </a:r>
            <a:endParaRPr kumimoji="1" lang="ja-JP" altLang="en-US" sz="2800" b="1" dirty="0"/>
          </a:p>
        </p:txBody>
      </p:sp>
      <p:sp>
        <p:nvSpPr>
          <p:cNvPr id="265" name="正方形/長方形 264"/>
          <p:cNvSpPr/>
          <p:nvPr/>
        </p:nvSpPr>
        <p:spPr>
          <a:xfrm>
            <a:off x="4444632" y="1796527"/>
            <a:ext cx="2388198" cy="347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学習システム</a:t>
            </a:r>
            <a:endParaRPr kumimoji="1" lang="ja-JP" altLang="en-US" sz="2400" b="1" dirty="0"/>
          </a:p>
        </p:txBody>
      </p:sp>
      <p:sp>
        <p:nvSpPr>
          <p:cNvPr id="266" name="円/楕円 265"/>
          <p:cNvSpPr/>
          <p:nvPr/>
        </p:nvSpPr>
        <p:spPr>
          <a:xfrm>
            <a:off x="1118795" y="1815553"/>
            <a:ext cx="1731981" cy="16244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7" name="三角形 266"/>
          <p:cNvSpPr/>
          <p:nvPr/>
        </p:nvSpPr>
        <p:spPr>
          <a:xfrm>
            <a:off x="1168753" y="2960492"/>
            <a:ext cx="1682023" cy="20224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8" name="円/楕円 267"/>
          <p:cNvSpPr/>
          <p:nvPr/>
        </p:nvSpPr>
        <p:spPr>
          <a:xfrm>
            <a:off x="8579886" y="1796527"/>
            <a:ext cx="1731981" cy="16244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三角形 268"/>
          <p:cNvSpPr/>
          <p:nvPr/>
        </p:nvSpPr>
        <p:spPr>
          <a:xfrm>
            <a:off x="8629844" y="2941466"/>
            <a:ext cx="1682023" cy="20224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右矢印 269"/>
          <p:cNvSpPr/>
          <p:nvPr/>
        </p:nvSpPr>
        <p:spPr>
          <a:xfrm>
            <a:off x="3138094" y="2248348"/>
            <a:ext cx="1160947"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右矢印 270"/>
          <p:cNvSpPr/>
          <p:nvPr/>
        </p:nvSpPr>
        <p:spPr>
          <a:xfrm>
            <a:off x="7151319" y="2178423"/>
            <a:ext cx="1160947"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左矢印 271"/>
          <p:cNvSpPr/>
          <p:nvPr/>
        </p:nvSpPr>
        <p:spPr>
          <a:xfrm>
            <a:off x="2988197" y="3971710"/>
            <a:ext cx="1180414" cy="836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左矢印 272"/>
          <p:cNvSpPr/>
          <p:nvPr/>
        </p:nvSpPr>
        <p:spPr>
          <a:xfrm>
            <a:off x="7116151" y="3971710"/>
            <a:ext cx="1180414" cy="836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フレーム 273"/>
          <p:cNvSpPr/>
          <p:nvPr/>
        </p:nvSpPr>
        <p:spPr>
          <a:xfrm>
            <a:off x="939140" y="5368463"/>
            <a:ext cx="2771461" cy="892885"/>
          </a:xfrm>
          <a:prstGeom prst="frame">
            <a:avLst>
              <a:gd name="adj1" fmla="val 4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教育者</a:t>
            </a:r>
            <a:endParaRPr kumimoji="1" lang="ja-JP" altLang="en-US" sz="2800" dirty="0">
              <a:solidFill>
                <a:schemeClr val="tx1"/>
              </a:solidFill>
            </a:endParaRPr>
          </a:p>
        </p:txBody>
      </p:sp>
      <p:sp>
        <p:nvSpPr>
          <p:cNvPr id="275" name="フレーム 274"/>
          <p:cNvSpPr/>
          <p:nvPr/>
        </p:nvSpPr>
        <p:spPr>
          <a:xfrm>
            <a:off x="7759359" y="5378216"/>
            <a:ext cx="2771461" cy="892885"/>
          </a:xfrm>
          <a:prstGeom prst="frame">
            <a:avLst>
              <a:gd name="adj1" fmla="val 4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学習参入者</a:t>
            </a:r>
            <a:endParaRPr kumimoji="1" lang="ja-JP" altLang="en-US" sz="2400" dirty="0">
              <a:solidFill>
                <a:schemeClr val="tx1"/>
              </a:solidFill>
            </a:endParaRPr>
          </a:p>
        </p:txBody>
      </p:sp>
      <p:sp>
        <p:nvSpPr>
          <p:cNvPr id="276" name="円形吹き出し 275"/>
          <p:cNvSpPr/>
          <p:nvPr/>
        </p:nvSpPr>
        <p:spPr>
          <a:xfrm>
            <a:off x="7142855" y="985655"/>
            <a:ext cx="1983533" cy="774551"/>
          </a:xfrm>
          <a:prstGeom prst="wedgeEllipseCallout">
            <a:avLst>
              <a:gd name="adj1" fmla="val -23545"/>
              <a:gd name="adj2" fmla="val 1069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教育を</a:t>
            </a:r>
            <a:endParaRPr kumimoji="1" lang="en-US" altLang="ja-JP" dirty="0" smtClean="0"/>
          </a:p>
          <a:p>
            <a:pPr algn="ctr"/>
            <a:r>
              <a:rPr kumimoji="1" lang="ja-JP" altLang="en-US" dirty="0" smtClean="0"/>
              <a:t>受ける</a:t>
            </a:r>
            <a:endParaRPr kumimoji="1" lang="ja-JP" altLang="en-US" dirty="0"/>
          </a:p>
        </p:txBody>
      </p:sp>
      <p:sp>
        <p:nvSpPr>
          <p:cNvPr id="277" name="円形吹き出し 276"/>
          <p:cNvSpPr/>
          <p:nvPr/>
        </p:nvSpPr>
        <p:spPr>
          <a:xfrm>
            <a:off x="6112937" y="5392508"/>
            <a:ext cx="1983533" cy="774551"/>
          </a:xfrm>
          <a:prstGeom prst="wedgeEllipseCallout">
            <a:avLst>
              <a:gd name="adj1" fmla="val 33402"/>
              <a:gd name="adj2" fmla="val -12222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講座を買う</a:t>
            </a:r>
            <a:endParaRPr kumimoji="1" lang="ja-JP" altLang="en-US" dirty="0"/>
          </a:p>
        </p:txBody>
      </p:sp>
      <p:sp>
        <p:nvSpPr>
          <p:cNvPr id="278" name="円形吹き出し 277"/>
          <p:cNvSpPr/>
          <p:nvPr/>
        </p:nvSpPr>
        <p:spPr>
          <a:xfrm>
            <a:off x="2987816" y="5376531"/>
            <a:ext cx="1983533" cy="774551"/>
          </a:xfrm>
          <a:prstGeom prst="wedgeEllipseCallout">
            <a:avLst>
              <a:gd name="adj1" fmla="val -11613"/>
              <a:gd name="adj2" fmla="val -13472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報酬</a:t>
            </a:r>
            <a:endParaRPr kumimoji="1" lang="en-US" altLang="ja-JP" dirty="0" smtClean="0"/>
          </a:p>
          <a:p>
            <a:pPr algn="ctr"/>
            <a:r>
              <a:rPr kumimoji="1" lang="ja-JP" altLang="en-US" dirty="0" smtClean="0"/>
              <a:t>をもらう</a:t>
            </a:r>
            <a:endParaRPr kumimoji="1" lang="ja-JP" altLang="en-US" dirty="0"/>
          </a:p>
        </p:txBody>
      </p:sp>
      <p:sp>
        <p:nvSpPr>
          <p:cNvPr id="279" name="円形吹き出し 278"/>
          <p:cNvSpPr/>
          <p:nvPr/>
        </p:nvSpPr>
        <p:spPr>
          <a:xfrm>
            <a:off x="2425559" y="1063255"/>
            <a:ext cx="1983533" cy="774551"/>
          </a:xfrm>
          <a:prstGeom prst="wedgeEllipseCallout">
            <a:avLst>
              <a:gd name="adj1" fmla="val 8996"/>
              <a:gd name="adj2" fmla="val 1041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プロセス</a:t>
            </a:r>
            <a:endParaRPr kumimoji="1" lang="en-US" altLang="ja-JP" dirty="0" smtClean="0"/>
          </a:p>
          <a:p>
            <a:pPr algn="ctr"/>
            <a:r>
              <a:rPr kumimoji="1" lang="ja-JP" altLang="en-US" dirty="0" smtClean="0"/>
              <a:t>作成</a:t>
            </a:r>
            <a:endParaRPr kumimoji="1" lang="ja-JP" altLang="en-US" dirty="0"/>
          </a:p>
        </p:txBody>
      </p:sp>
      <p:grpSp>
        <p:nvGrpSpPr>
          <p:cNvPr id="232" name="Inside-left pages"/>
          <p:cNvGrpSpPr>
            <a:grpSpLocks/>
          </p:cNvGrpSpPr>
          <p:nvPr/>
        </p:nvGrpSpPr>
        <p:grpSpPr bwMode="auto">
          <a:xfrm>
            <a:off x="522183" y="232756"/>
            <a:ext cx="5231823" cy="6414405"/>
            <a:chOff x="1527048" y="1371600"/>
            <a:chExt cx="3044952" cy="4114800"/>
          </a:xfrm>
        </p:grpSpPr>
        <p:sp>
          <p:nvSpPr>
            <p:cNvPr id="23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4"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235" name="Inside-right pages with text"/>
          <p:cNvGrpSpPr>
            <a:grpSpLocks/>
          </p:cNvGrpSpPr>
          <p:nvPr/>
        </p:nvGrpSpPr>
        <p:grpSpPr bwMode="auto">
          <a:xfrm>
            <a:off x="5754006" y="232756"/>
            <a:ext cx="5729836" cy="6414405"/>
            <a:chOff x="4572000" y="1371600"/>
            <a:chExt cx="3044952" cy="4114800"/>
          </a:xfrm>
        </p:grpSpPr>
        <p:grpSp>
          <p:nvGrpSpPr>
            <p:cNvPr id="236" name="Inside-right"/>
            <p:cNvGrpSpPr>
              <a:grpSpLocks/>
            </p:cNvGrpSpPr>
            <p:nvPr/>
          </p:nvGrpSpPr>
          <p:grpSpPr bwMode="auto">
            <a:xfrm rot="10800000">
              <a:off x="4572000" y="1371600"/>
              <a:ext cx="3044952" cy="4114800"/>
              <a:chOff x="1527048" y="1371600"/>
              <a:chExt cx="3044952" cy="4114800"/>
            </a:xfrm>
          </p:grpSpPr>
          <p:sp>
            <p:nvSpPr>
              <p:cNvPr id="244"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5"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37" name="Group 167"/>
            <p:cNvGrpSpPr>
              <a:grpSpLocks/>
            </p:cNvGrpSpPr>
            <p:nvPr/>
          </p:nvGrpSpPr>
          <p:grpSpPr bwMode="auto">
            <a:xfrm>
              <a:off x="7162800" y="1453896"/>
              <a:ext cx="246855" cy="3950208"/>
              <a:chOff x="7162800" y="1453896"/>
              <a:chExt cx="246855" cy="3950208"/>
            </a:xfrm>
          </p:grpSpPr>
          <p:cxnSp>
            <p:nvCxnSpPr>
              <p:cNvPr id="238"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39"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0"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1"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2"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3"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246" name="テキスト ボックス 245"/>
          <p:cNvSpPr txBox="1"/>
          <p:nvPr/>
        </p:nvSpPr>
        <p:spPr>
          <a:xfrm>
            <a:off x="1103971" y="579863"/>
            <a:ext cx="6367346" cy="523220"/>
          </a:xfrm>
          <a:prstGeom prst="rect">
            <a:avLst/>
          </a:prstGeom>
          <a:noFill/>
        </p:spPr>
        <p:txBody>
          <a:bodyPr wrap="square" rtlCol="0">
            <a:spAutoFit/>
          </a:bodyPr>
          <a:lstStyle/>
          <a:p>
            <a:r>
              <a:rPr kumimoji="1" lang="ja-JP" altLang="en-US" sz="2800" b="1" dirty="0" smtClean="0"/>
              <a:t>これを実現するためには・・・</a:t>
            </a:r>
            <a:endParaRPr kumimoji="1" lang="ja-JP" altLang="en-US" sz="2800" b="1" dirty="0"/>
          </a:p>
        </p:txBody>
      </p:sp>
      <p:sp>
        <p:nvSpPr>
          <p:cNvPr id="247" name="テキスト ボックス 246"/>
          <p:cNvSpPr txBox="1"/>
          <p:nvPr/>
        </p:nvSpPr>
        <p:spPr>
          <a:xfrm>
            <a:off x="1531827" y="1538869"/>
            <a:ext cx="8999034" cy="461665"/>
          </a:xfrm>
          <a:prstGeom prst="rect">
            <a:avLst/>
          </a:prstGeom>
          <a:noFill/>
        </p:spPr>
        <p:txBody>
          <a:bodyPr wrap="square" rtlCol="0">
            <a:spAutoFit/>
          </a:bodyPr>
          <a:lstStyle/>
          <a:p>
            <a:r>
              <a:rPr kumimoji="1" lang="ja-JP" altLang="en-US" sz="2400" b="1" dirty="0" smtClean="0"/>
              <a:t>教育プロセスをその道の専門家につくってもらう必要がある．</a:t>
            </a:r>
            <a:endParaRPr kumimoji="1" lang="ja-JP" altLang="en-US" sz="2400" b="1" dirty="0"/>
          </a:p>
        </p:txBody>
      </p:sp>
      <p:sp>
        <p:nvSpPr>
          <p:cNvPr id="248" name="テキスト ボックス 247"/>
          <p:cNvSpPr txBox="1"/>
          <p:nvPr/>
        </p:nvSpPr>
        <p:spPr>
          <a:xfrm>
            <a:off x="1103971" y="2436320"/>
            <a:ext cx="2638729" cy="523220"/>
          </a:xfrm>
          <a:prstGeom prst="rect">
            <a:avLst/>
          </a:prstGeom>
          <a:noFill/>
        </p:spPr>
        <p:txBody>
          <a:bodyPr wrap="square" rtlCol="0">
            <a:spAutoFit/>
          </a:bodyPr>
          <a:lstStyle/>
          <a:p>
            <a:r>
              <a:rPr kumimoji="1" lang="ja-JP" altLang="en-US" sz="2800" b="1" dirty="0" smtClean="0"/>
              <a:t>つまり</a:t>
            </a:r>
            <a:endParaRPr kumimoji="1" lang="ja-JP" altLang="en-US" sz="2800" b="1" dirty="0"/>
          </a:p>
        </p:txBody>
      </p:sp>
      <p:sp>
        <p:nvSpPr>
          <p:cNvPr id="249" name="テキスト ボックス 248"/>
          <p:cNvSpPr txBox="1"/>
          <p:nvPr/>
        </p:nvSpPr>
        <p:spPr>
          <a:xfrm>
            <a:off x="1203876" y="2959540"/>
            <a:ext cx="9198845" cy="2062103"/>
          </a:xfrm>
          <a:prstGeom prst="rect">
            <a:avLst/>
          </a:prstGeom>
          <a:noFill/>
        </p:spPr>
        <p:txBody>
          <a:bodyPr wrap="square" rtlCol="0">
            <a:spAutoFit/>
          </a:bodyPr>
          <a:lstStyle/>
          <a:p>
            <a:r>
              <a:rPr kumimoji="1" lang="ja-JP" altLang="en-US" sz="3200" b="1" dirty="0" smtClean="0">
                <a:solidFill>
                  <a:srgbClr val="FF0000"/>
                </a:solidFill>
              </a:rPr>
              <a:t>教育される側（学習参入者）に使いやすいインターフェース</a:t>
            </a:r>
            <a:r>
              <a:rPr lang="ja-JP" altLang="en-US" sz="3200" b="1" dirty="0" smtClean="0">
                <a:solidFill>
                  <a:srgbClr val="FF0000"/>
                </a:solidFill>
              </a:rPr>
              <a:t>だけでなく教育者がプロセスを作ってもらう上でも，使いやすいインターフェースにする必要がある．</a:t>
            </a:r>
            <a:endParaRPr lang="en-US" altLang="ja-JP" sz="3200" b="1" dirty="0" smtClean="0">
              <a:solidFill>
                <a:srgbClr val="FF0000"/>
              </a:solidFill>
            </a:endParaRPr>
          </a:p>
        </p:txBody>
      </p:sp>
      <p:grpSp>
        <p:nvGrpSpPr>
          <p:cNvPr id="213" name="Inside-left pages"/>
          <p:cNvGrpSpPr>
            <a:grpSpLocks/>
          </p:cNvGrpSpPr>
          <p:nvPr/>
        </p:nvGrpSpPr>
        <p:grpSpPr bwMode="auto">
          <a:xfrm>
            <a:off x="522183" y="232756"/>
            <a:ext cx="5231823" cy="6414405"/>
            <a:chOff x="1527048" y="1371600"/>
            <a:chExt cx="3044952" cy="4114800"/>
          </a:xfrm>
        </p:grpSpPr>
        <p:sp>
          <p:nvSpPr>
            <p:cNvPr id="214"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5"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216" name="Inside-right pages with text"/>
          <p:cNvGrpSpPr>
            <a:grpSpLocks/>
          </p:cNvGrpSpPr>
          <p:nvPr/>
        </p:nvGrpSpPr>
        <p:grpSpPr bwMode="auto">
          <a:xfrm>
            <a:off x="5754006" y="232756"/>
            <a:ext cx="5729836" cy="6414405"/>
            <a:chOff x="4572000" y="1371600"/>
            <a:chExt cx="3044952" cy="4114800"/>
          </a:xfrm>
        </p:grpSpPr>
        <p:grpSp>
          <p:nvGrpSpPr>
            <p:cNvPr id="217" name="Inside-right"/>
            <p:cNvGrpSpPr>
              <a:grpSpLocks/>
            </p:cNvGrpSpPr>
            <p:nvPr/>
          </p:nvGrpSpPr>
          <p:grpSpPr bwMode="auto">
            <a:xfrm rot="10800000">
              <a:off x="4572000" y="1371600"/>
              <a:ext cx="3044952" cy="4114800"/>
              <a:chOff x="1527048" y="1371600"/>
              <a:chExt cx="3044952" cy="4114800"/>
            </a:xfrm>
          </p:grpSpPr>
          <p:sp>
            <p:nvSpPr>
              <p:cNvPr id="225"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6"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18" name="Group 167"/>
            <p:cNvGrpSpPr>
              <a:grpSpLocks/>
            </p:cNvGrpSpPr>
            <p:nvPr/>
          </p:nvGrpSpPr>
          <p:grpSpPr bwMode="auto">
            <a:xfrm>
              <a:off x="7162800" y="1453896"/>
              <a:ext cx="246855" cy="3950208"/>
              <a:chOff x="7162800" y="1453896"/>
              <a:chExt cx="246855" cy="3950208"/>
            </a:xfrm>
          </p:grpSpPr>
          <p:cxnSp>
            <p:nvCxnSpPr>
              <p:cNvPr id="219"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0"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1"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2"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3"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4"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227" name="正方形/長方形 226"/>
          <p:cNvSpPr/>
          <p:nvPr/>
        </p:nvSpPr>
        <p:spPr>
          <a:xfrm>
            <a:off x="3546088" y="2709746"/>
            <a:ext cx="3980985" cy="1561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学習システム</a:t>
            </a:r>
            <a:endParaRPr kumimoji="1" lang="ja-JP" altLang="en-US" sz="3200" b="1" dirty="0"/>
          </a:p>
        </p:txBody>
      </p:sp>
      <p:sp>
        <p:nvSpPr>
          <p:cNvPr id="228" name="円形吹き出し 227"/>
          <p:cNvSpPr/>
          <p:nvPr/>
        </p:nvSpPr>
        <p:spPr>
          <a:xfrm>
            <a:off x="1382751" y="947854"/>
            <a:ext cx="3557239" cy="1483112"/>
          </a:xfrm>
          <a:prstGeom prst="wedgeEllipseCallout">
            <a:avLst>
              <a:gd name="adj1" fmla="val 35907"/>
              <a:gd name="adj2" fmla="val 9107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学校教育</a:t>
            </a:r>
            <a:endParaRPr kumimoji="1" lang="ja-JP" altLang="en-US" sz="3200" dirty="0"/>
          </a:p>
        </p:txBody>
      </p:sp>
      <p:sp>
        <p:nvSpPr>
          <p:cNvPr id="229" name="円形吹き出し 228"/>
          <p:cNvSpPr/>
          <p:nvPr/>
        </p:nvSpPr>
        <p:spPr>
          <a:xfrm>
            <a:off x="7052696" y="4549697"/>
            <a:ext cx="3557239" cy="1483112"/>
          </a:xfrm>
          <a:prstGeom prst="wedgeEllipseCallout">
            <a:avLst>
              <a:gd name="adj1" fmla="val -65661"/>
              <a:gd name="adj2" fmla="val -7584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料理</a:t>
            </a:r>
            <a:endParaRPr kumimoji="1" lang="ja-JP" altLang="en-US" sz="3200" dirty="0"/>
          </a:p>
        </p:txBody>
      </p:sp>
      <p:sp>
        <p:nvSpPr>
          <p:cNvPr id="230" name="円形吹き出し 229"/>
          <p:cNvSpPr/>
          <p:nvPr/>
        </p:nvSpPr>
        <p:spPr>
          <a:xfrm>
            <a:off x="1385452" y="4361864"/>
            <a:ext cx="3557239" cy="1483112"/>
          </a:xfrm>
          <a:prstGeom prst="wedgeEllipseCallout">
            <a:avLst>
              <a:gd name="adj1" fmla="val 64747"/>
              <a:gd name="adj2" fmla="val -6532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プログラミング</a:t>
            </a:r>
            <a:endParaRPr kumimoji="1" lang="ja-JP" altLang="en-US" sz="2400" dirty="0"/>
          </a:p>
        </p:txBody>
      </p:sp>
      <p:sp>
        <p:nvSpPr>
          <p:cNvPr id="231" name="円形吹き出し 230"/>
          <p:cNvSpPr/>
          <p:nvPr/>
        </p:nvSpPr>
        <p:spPr>
          <a:xfrm>
            <a:off x="6966850" y="947854"/>
            <a:ext cx="3557239" cy="1483112"/>
          </a:xfrm>
          <a:prstGeom prst="wedgeEllipseCallout">
            <a:avLst>
              <a:gd name="adj1" fmla="val -47792"/>
              <a:gd name="adj2" fmla="val 9708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英会話</a:t>
            </a:r>
            <a:endParaRPr kumimoji="1" lang="ja-JP" altLang="en-US" sz="3600" dirty="0"/>
          </a:p>
        </p:txBody>
      </p:sp>
      <p:grpSp>
        <p:nvGrpSpPr>
          <p:cNvPr id="198" name="Inside-left pages"/>
          <p:cNvGrpSpPr>
            <a:grpSpLocks/>
          </p:cNvGrpSpPr>
          <p:nvPr/>
        </p:nvGrpSpPr>
        <p:grpSpPr bwMode="auto">
          <a:xfrm>
            <a:off x="516208" y="232756"/>
            <a:ext cx="5231823" cy="6414405"/>
            <a:chOff x="1527048" y="1371600"/>
            <a:chExt cx="3044952" cy="4114800"/>
          </a:xfrm>
        </p:grpSpPr>
        <p:sp>
          <p:nvSpPr>
            <p:cNvPr id="199"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0"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201" name="Inside-right pages with text"/>
          <p:cNvGrpSpPr>
            <a:grpSpLocks/>
          </p:cNvGrpSpPr>
          <p:nvPr/>
        </p:nvGrpSpPr>
        <p:grpSpPr bwMode="auto">
          <a:xfrm>
            <a:off x="5754006" y="232756"/>
            <a:ext cx="5729836" cy="6414405"/>
            <a:chOff x="4572000" y="1371600"/>
            <a:chExt cx="3044952" cy="4114800"/>
          </a:xfrm>
        </p:grpSpPr>
        <p:grpSp>
          <p:nvGrpSpPr>
            <p:cNvPr id="202" name="Inside-right"/>
            <p:cNvGrpSpPr>
              <a:grpSpLocks/>
            </p:cNvGrpSpPr>
            <p:nvPr/>
          </p:nvGrpSpPr>
          <p:grpSpPr bwMode="auto">
            <a:xfrm rot="10800000">
              <a:off x="4572000" y="1371600"/>
              <a:ext cx="3044952" cy="4114800"/>
              <a:chOff x="1527048" y="1371600"/>
              <a:chExt cx="3044952" cy="4114800"/>
            </a:xfrm>
          </p:grpSpPr>
          <p:sp>
            <p:nvSpPr>
              <p:cNvPr id="210"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1"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03" name="Group 167"/>
            <p:cNvGrpSpPr>
              <a:grpSpLocks/>
            </p:cNvGrpSpPr>
            <p:nvPr/>
          </p:nvGrpSpPr>
          <p:grpSpPr bwMode="auto">
            <a:xfrm>
              <a:off x="7162800" y="1453896"/>
              <a:ext cx="246855" cy="3950208"/>
              <a:chOff x="7162800" y="1453896"/>
              <a:chExt cx="246855" cy="3950208"/>
            </a:xfrm>
          </p:grpSpPr>
          <p:cxnSp>
            <p:nvCxnSpPr>
              <p:cNvPr id="204"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5"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6"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7"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8"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9"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pic>
        <p:nvPicPr>
          <p:cNvPr id="212" name="図 2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99" y="716129"/>
            <a:ext cx="8716253" cy="5447658"/>
          </a:xfrm>
          <a:prstGeom prst="rect">
            <a:avLst/>
          </a:prstGeom>
        </p:spPr>
      </p:pic>
      <p:grpSp>
        <p:nvGrpSpPr>
          <p:cNvPr id="181" name="Inside-left pages"/>
          <p:cNvGrpSpPr>
            <a:grpSpLocks/>
          </p:cNvGrpSpPr>
          <p:nvPr/>
        </p:nvGrpSpPr>
        <p:grpSpPr bwMode="auto">
          <a:xfrm>
            <a:off x="522183" y="232756"/>
            <a:ext cx="5231823" cy="6414405"/>
            <a:chOff x="1527048" y="1371600"/>
            <a:chExt cx="3044952" cy="4114800"/>
          </a:xfrm>
        </p:grpSpPr>
        <p:sp>
          <p:nvSpPr>
            <p:cNvPr id="182"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3"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84" name="Inside-right pages with text"/>
          <p:cNvGrpSpPr>
            <a:grpSpLocks/>
          </p:cNvGrpSpPr>
          <p:nvPr/>
        </p:nvGrpSpPr>
        <p:grpSpPr bwMode="auto">
          <a:xfrm>
            <a:off x="5754006" y="232756"/>
            <a:ext cx="5729836" cy="6414405"/>
            <a:chOff x="4572000" y="1371600"/>
            <a:chExt cx="3044952" cy="4114800"/>
          </a:xfrm>
        </p:grpSpPr>
        <p:grpSp>
          <p:nvGrpSpPr>
            <p:cNvPr id="185" name="Inside-right"/>
            <p:cNvGrpSpPr>
              <a:grpSpLocks/>
            </p:cNvGrpSpPr>
            <p:nvPr/>
          </p:nvGrpSpPr>
          <p:grpSpPr bwMode="auto">
            <a:xfrm rot="10800000">
              <a:off x="4572000" y="1371600"/>
              <a:ext cx="3044952" cy="4114800"/>
              <a:chOff x="1527048" y="1371600"/>
              <a:chExt cx="3044952" cy="4114800"/>
            </a:xfrm>
          </p:grpSpPr>
          <p:sp>
            <p:nvSpPr>
              <p:cNvPr id="193"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4"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86" name="Group 167"/>
            <p:cNvGrpSpPr>
              <a:grpSpLocks/>
            </p:cNvGrpSpPr>
            <p:nvPr/>
          </p:nvGrpSpPr>
          <p:grpSpPr bwMode="auto">
            <a:xfrm>
              <a:off x="7162800" y="1453896"/>
              <a:ext cx="246855" cy="3950208"/>
              <a:chOff x="7162800" y="1453896"/>
              <a:chExt cx="246855" cy="3950208"/>
            </a:xfrm>
          </p:grpSpPr>
          <p:cxnSp>
            <p:nvCxnSpPr>
              <p:cNvPr id="187"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8"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9"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0"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1"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2"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195" name="テキスト ボックス 194"/>
          <p:cNvSpPr txBox="1"/>
          <p:nvPr/>
        </p:nvSpPr>
        <p:spPr>
          <a:xfrm>
            <a:off x="1003610" y="691376"/>
            <a:ext cx="5341434" cy="523220"/>
          </a:xfrm>
          <a:prstGeom prst="rect">
            <a:avLst/>
          </a:prstGeom>
          <a:noFill/>
        </p:spPr>
        <p:txBody>
          <a:bodyPr wrap="square" rtlCol="0">
            <a:spAutoFit/>
          </a:bodyPr>
          <a:lstStyle/>
          <a:p>
            <a:r>
              <a:rPr lang="ja-JP" altLang="en-US" sz="2800" b="1" dirty="0" smtClean="0"/>
              <a:t>このような人も，もちろんいる．</a:t>
            </a:r>
            <a:endParaRPr kumimoji="1" lang="ja-JP" altLang="en-US" sz="2800" b="1" dirty="0"/>
          </a:p>
        </p:txBody>
      </p:sp>
      <p:sp>
        <p:nvSpPr>
          <p:cNvPr id="196" name="テキスト ボックス 195"/>
          <p:cNvSpPr txBox="1"/>
          <p:nvPr/>
        </p:nvSpPr>
        <p:spPr>
          <a:xfrm>
            <a:off x="1361473" y="1639230"/>
            <a:ext cx="8943279" cy="3108543"/>
          </a:xfrm>
          <a:prstGeom prst="rect">
            <a:avLst/>
          </a:prstGeom>
          <a:noFill/>
        </p:spPr>
        <p:txBody>
          <a:bodyPr wrap="square" rtlCol="0">
            <a:spAutoFit/>
          </a:bodyPr>
          <a:lstStyle/>
          <a:p>
            <a:r>
              <a:rPr kumimoji="1" lang="ja-JP" altLang="en-US" sz="2800" dirty="0" smtClean="0"/>
              <a:t>・</a:t>
            </a:r>
            <a:r>
              <a:rPr lang="ja-JP" altLang="en-US" sz="2800" dirty="0" smtClean="0"/>
              <a:t>仕事の部署が新しくなって，仕事の内容が変　</a:t>
            </a:r>
            <a:endParaRPr lang="en-US" altLang="ja-JP" sz="2800" dirty="0" smtClean="0"/>
          </a:p>
          <a:p>
            <a:r>
              <a:rPr lang="ja-JP" altLang="en-US" sz="2800" dirty="0"/>
              <a:t>　</a:t>
            </a:r>
            <a:r>
              <a:rPr lang="ja-JP" altLang="en-US" sz="2800" dirty="0" smtClean="0"/>
              <a:t>わり，勉強しなければならない</a:t>
            </a:r>
            <a:endParaRPr lang="en-US" altLang="ja-JP" sz="2800" dirty="0" smtClean="0"/>
          </a:p>
          <a:p>
            <a:r>
              <a:rPr lang="ja-JP" altLang="en-US" sz="2800" dirty="0" smtClean="0"/>
              <a:t>・専業主婦が韓国旅行を夢見て韓国語の勉強を　</a:t>
            </a:r>
            <a:endParaRPr lang="en-US" altLang="ja-JP" sz="2800" dirty="0" smtClean="0"/>
          </a:p>
          <a:p>
            <a:r>
              <a:rPr lang="ja-JP" altLang="en-US" sz="2800" dirty="0"/>
              <a:t>　</a:t>
            </a:r>
            <a:r>
              <a:rPr lang="ja-JP" altLang="en-US" sz="2800" dirty="0" smtClean="0"/>
              <a:t>始めた．</a:t>
            </a:r>
            <a:endParaRPr lang="en-US" altLang="ja-JP" sz="2800" dirty="0" smtClean="0"/>
          </a:p>
          <a:p>
            <a:r>
              <a:rPr lang="ja-JP" altLang="en-US" sz="2800" dirty="0" smtClean="0"/>
              <a:t>・</a:t>
            </a:r>
            <a:r>
              <a:rPr lang="en-US" altLang="ja-JP" sz="2800" dirty="0" smtClean="0"/>
              <a:t>PC</a:t>
            </a:r>
            <a:r>
              <a:rPr lang="ja-JP" altLang="en-US" sz="2800" dirty="0" smtClean="0"/>
              <a:t>を普段使わないが，使わなけばいけない理由がで　</a:t>
            </a:r>
            <a:endParaRPr lang="en-US" altLang="ja-JP" sz="2800" dirty="0" smtClean="0"/>
          </a:p>
          <a:p>
            <a:r>
              <a:rPr lang="ja-JP" altLang="en-US" sz="2800" dirty="0"/>
              <a:t>　</a:t>
            </a:r>
            <a:r>
              <a:rPr lang="ja-JP" altLang="en-US" sz="2800" dirty="0" smtClean="0"/>
              <a:t>き，</a:t>
            </a:r>
            <a:r>
              <a:rPr lang="en-US" altLang="ja-JP" sz="2800" dirty="0" smtClean="0"/>
              <a:t>PC</a:t>
            </a:r>
            <a:r>
              <a:rPr lang="ja-JP" altLang="en-US" sz="2800" dirty="0" smtClean="0"/>
              <a:t>の使い方を教えて欲しい</a:t>
            </a:r>
            <a:endParaRPr lang="en-US" altLang="ja-JP" sz="2800" dirty="0" smtClean="0"/>
          </a:p>
          <a:p>
            <a:r>
              <a:rPr kumimoji="1" lang="ja-JP" altLang="en-US" sz="2800" dirty="0" smtClean="0"/>
              <a:t>・会話の技術を向上したい</a:t>
            </a:r>
            <a:endParaRPr kumimoji="1" lang="en-US" altLang="ja-JP" sz="2800" dirty="0" smtClean="0"/>
          </a:p>
        </p:txBody>
      </p:sp>
      <p:sp>
        <p:nvSpPr>
          <p:cNvPr id="197" name="テキスト ボックス 196"/>
          <p:cNvSpPr txBox="1"/>
          <p:nvPr/>
        </p:nvSpPr>
        <p:spPr>
          <a:xfrm>
            <a:off x="1339103" y="4990506"/>
            <a:ext cx="10011881" cy="646331"/>
          </a:xfrm>
          <a:prstGeom prst="rect">
            <a:avLst/>
          </a:prstGeom>
          <a:noFill/>
        </p:spPr>
        <p:txBody>
          <a:bodyPr wrap="square" rtlCol="0">
            <a:spAutoFit/>
          </a:bodyPr>
          <a:lstStyle/>
          <a:p>
            <a:r>
              <a:rPr lang="ja-JP" altLang="en-US" sz="3600" b="1" dirty="0" smtClean="0">
                <a:solidFill>
                  <a:srgbClr val="FF0000"/>
                </a:solidFill>
              </a:rPr>
              <a:t>学習はなにも学生だけがやるものではない！</a:t>
            </a:r>
            <a:endParaRPr kumimoji="1" lang="ja-JP" altLang="en-US" sz="3600" b="1" dirty="0">
              <a:solidFill>
                <a:srgbClr val="FF0000"/>
              </a:solidFill>
            </a:endParaRPr>
          </a:p>
        </p:txBody>
      </p:sp>
      <p:grpSp>
        <p:nvGrpSpPr>
          <p:cNvPr id="163" name="Inside-left pages"/>
          <p:cNvGrpSpPr>
            <a:grpSpLocks/>
          </p:cNvGrpSpPr>
          <p:nvPr/>
        </p:nvGrpSpPr>
        <p:grpSpPr bwMode="auto">
          <a:xfrm>
            <a:off x="522183" y="232756"/>
            <a:ext cx="5231823" cy="6414405"/>
            <a:chOff x="1527048" y="1371600"/>
            <a:chExt cx="3044952" cy="4114800"/>
          </a:xfrm>
        </p:grpSpPr>
        <p:sp>
          <p:nvSpPr>
            <p:cNvPr id="164"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5"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66" name="Inside-right pages with text"/>
          <p:cNvGrpSpPr>
            <a:grpSpLocks/>
          </p:cNvGrpSpPr>
          <p:nvPr/>
        </p:nvGrpSpPr>
        <p:grpSpPr bwMode="auto">
          <a:xfrm>
            <a:off x="5754006" y="232756"/>
            <a:ext cx="5729836" cy="6414405"/>
            <a:chOff x="4572000" y="1371600"/>
            <a:chExt cx="3044952" cy="4114800"/>
          </a:xfrm>
        </p:grpSpPr>
        <p:grpSp>
          <p:nvGrpSpPr>
            <p:cNvPr id="167" name="Inside-right"/>
            <p:cNvGrpSpPr>
              <a:grpSpLocks/>
            </p:cNvGrpSpPr>
            <p:nvPr/>
          </p:nvGrpSpPr>
          <p:grpSpPr bwMode="auto">
            <a:xfrm rot="10800000">
              <a:off x="4572000" y="1371600"/>
              <a:ext cx="3044952" cy="4114800"/>
              <a:chOff x="1527048" y="1371600"/>
              <a:chExt cx="3044952" cy="4114800"/>
            </a:xfrm>
          </p:grpSpPr>
          <p:sp>
            <p:nvSpPr>
              <p:cNvPr id="175"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6"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68" name="Group 167"/>
            <p:cNvGrpSpPr>
              <a:grpSpLocks/>
            </p:cNvGrpSpPr>
            <p:nvPr/>
          </p:nvGrpSpPr>
          <p:grpSpPr bwMode="auto">
            <a:xfrm>
              <a:off x="7162800" y="1453896"/>
              <a:ext cx="246855" cy="3950208"/>
              <a:chOff x="7162800" y="1453896"/>
              <a:chExt cx="246855" cy="3950208"/>
            </a:xfrm>
          </p:grpSpPr>
          <p:cxnSp>
            <p:nvCxnSpPr>
              <p:cNvPr id="169"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0"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1"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2"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3"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4"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177" name="テキスト ボックス 176"/>
          <p:cNvSpPr txBox="1"/>
          <p:nvPr/>
        </p:nvSpPr>
        <p:spPr>
          <a:xfrm>
            <a:off x="1103971" y="591015"/>
            <a:ext cx="5073805" cy="523220"/>
          </a:xfrm>
          <a:prstGeom prst="rect">
            <a:avLst/>
          </a:prstGeom>
          <a:noFill/>
        </p:spPr>
        <p:txBody>
          <a:bodyPr wrap="square" rtlCol="0">
            <a:spAutoFit/>
          </a:bodyPr>
          <a:lstStyle/>
          <a:p>
            <a:r>
              <a:rPr kumimoji="1" lang="ja-JP" altLang="en-US" sz="2800" b="1" dirty="0" smtClean="0"/>
              <a:t>今までの話は・・・</a:t>
            </a:r>
            <a:endParaRPr kumimoji="1" lang="ja-JP" altLang="en-US" sz="2800" b="1" dirty="0"/>
          </a:p>
        </p:txBody>
      </p:sp>
      <p:sp>
        <p:nvSpPr>
          <p:cNvPr id="178" name="テキスト ボックス 177"/>
          <p:cNvSpPr txBox="1"/>
          <p:nvPr/>
        </p:nvSpPr>
        <p:spPr>
          <a:xfrm>
            <a:off x="1371344" y="1717288"/>
            <a:ext cx="9349218" cy="1200329"/>
          </a:xfrm>
          <a:prstGeom prst="rect">
            <a:avLst/>
          </a:prstGeom>
          <a:noFill/>
        </p:spPr>
        <p:txBody>
          <a:bodyPr wrap="square" rtlCol="0">
            <a:spAutoFit/>
          </a:bodyPr>
          <a:lstStyle/>
          <a:p>
            <a:r>
              <a:rPr kumimoji="1" lang="ja-JP" altLang="en-US" sz="3600" b="1" dirty="0" smtClean="0"/>
              <a:t>このアプリを使う人は</a:t>
            </a:r>
            <a:r>
              <a:rPr kumimoji="1" lang="ja-JP" altLang="en-US" sz="3600" b="1" u="sng" dirty="0" smtClean="0"/>
              <a:t>学習参入者</a:t>
            </a:r>
            <a:r>
              <a:rPr kumimoji="1" lang="ja-JP" altLang="en-US" sz="3600" b="1" dirty="0" smtClean="0"/>
              <a:t>（簡単に言ったら子ども）が対象者なのでは？</a:t>
            </a:r>
            <a:endParaRPr kumimoji="1" lang="ja-JP" altLang="en-US" sz="3600" b="1" dirty="0"/>
          </a:p>
        </p:txBody>
      </p:sp>
      <p:sp>
        <p:nvSpPr>
          <p:cNvPr id="179" name="下矢印 178"/>
          <p:cNvSpPr/>
          <p:nvPr/>
        </p:nvSpPr>
        <p:spPr>
          <a:xfrm>
            <a:off x="5151863" y="3219904"/>
            <a:ext cx="1228678" cy="7610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1550020" y="4415883"/>
            <a:ext cx="8973750" cy="646331"/>
          </a:xfrm>
          <a:prstGeom prst="rect">
            <a:avLst/>
          </a:prstGeom>
          <a:noFill/>
        </p:spPr>
        <p:txBody>
          <a:bodyPr wrap="square" rtlCol="0">
            <a:spAutoFit/>
          </a:bodyPr>
          <a:lstStyle/>
          <a:p>
            <a:r>
              <a:rPr kumimoji="1" lang="ja-JP" altLang="en-US" sz="3600" b="1" dirty="0" smtClean="0"/>
              <a:t>　</a:t>
            </a:r>
            <a:r>
              <a:rPr kumimoji="1" lang="ja-JP" altLang="en-US" sz="3600" b="1" u="sng" dirty="0" smtClean="0"/>
              <a:t>学習参入者と</a:t>
            </a:r>
            <a:r>
              <a:rPr kumimoji="1" lang="ja-JP" altLang="en-US" sz="3600" b="1" dirty="0" smtClean="0"/>
              <a:t>は，子どもだけではない</a:t>
            </a:r>
            <a:endParaRPr kumimoji="1" lang="ja-JP" altLang="en-US" sz="3600" b="1" dirty="0"/>
          </a:p>
        </p:txBody>
      </p:sp>
      <p:grpSp>
        <p:nvGrpSpPr>
          <p:cNvPr id="128" name="Inside-left pages"/>
          <p:cNvGrpSpPr>
            <a:grpSpLocks/>
          </p:cNvGrpSpPr>
          <p:nvPr/>
        </p:nvGrpSpPr>
        <p:grpSpPr bwMode="auto">
          <a:xfrm>
            <a:off x="522183" y="232756"/>
            <a:ext cx="5231823" cy="6414405"/>
            <a:chOff x="1527048" y="1371600"/>
            <a:chExt cx="3044952" cy="4114800"/>
          </a:xfrm>
        </p:grpSpPr>
        <p:sp>
          <p:nvSpPr>
            <p:cNvPr id="129"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0"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31" name="Inside-right pages with text"/>
          <p:cNvGrpSpPr>
            <a:grpSpLocks/>
          </p:cNvGrpSpPr>
          <p:nvPr/>
        </p:nvGrpSpPr>
        <p:grpSpPr bwMode="auto">
          <a:xfrm>
            <a:off x="5754006" y="232756"/>
            <a:ext cx="5729836" cy="6414405"/>
            <a:chOff x="4572000" y="1371600"/>
            <a:chExt cx="3044952" cy="4114800"/>
          </a:xfrm>
        </p:grpSpPr>
        <p:grpSp>
          <p:nvGrpSpPr>
            <p:cNvPr id="132" name="Inside-right"/>
            <p:cNvGrpSpPr>
              <a:grpSpLocks/>
            </p:cNvGrpSpPr>
            <p:nvPr/>
          </p:nvGrpSpPr>
          <p:grpSpPr bwMode="auto">
            <a:xfrm rot="10800000">
              <a:off x="4572000" y="1371600"/>
              <a:ext cx="3044952" cy="4114800"/>
              <a:chOff x="1527048" y="1371600"/>
              <a:chExt cx="3044952" cy="4114800"/>
            </a:xfrm>
          </p:grpSpPr>
          <p:sp>
            <p:nvSpPr>
              <p:cNvPr id="140"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1"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33" name="Group 167"/>
            <p:cNvGrpSpPr>
              <a:grpSpLocks/>
            </p:cNvGrpSpPr>
            <p:nvPr/>
          </p:nvGrpSpPr>
          <p:grpSpPr bwMode="auto">
            <a:xfrm>
              <a:off x="7162800" y="1453896"/>
              <a:ext cx="246855" cy="3950208"/>
              <a:chOff x="7162800" y="1453896"/>
              <a:chExt cx="246855" cy="3950208"/>
            </a:xfrm>
          </p:grpSpPr>
          <p:cxnSp>
            <p:nvCxnSpPr>
              <p:cNvPr id="134"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5"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6"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7"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142" name="テキスト ボックス 141"/>
          <p:cNvSpPr txBox="1"/>
          <p:nvPr/>
        </p:nvSpPr>
        <p:spPr>
          <a:xfrm>
            <a:off x="895929" y="471060"/>
            <a:ext cx="4572000" cy="523220"/>
          </a:xfrm>
          <a:prstGeom prst="rect">
            <a:avLst/>
          </a:prstGeom>
          <a:noFill/>
        </p:spPr>
        <p:txBody>
          <a:bodyPr wrap="square" rtlCol="0">
            <a:spAutoFit/>
          </a:bodyPr>
          <a:lstStyle/>
          <a:p>
            <a:r>
              <a:rPr kumimoji="1" lang="ja-JP" altLang="en-US" sz="2800" b="1" dirty="0" smtClean="0"/>
              <a:t>ある程度の大人は・・・</a:t>
            </a:r>
            <a:endParaRPr kumimoji="1" lang="ja-JP" altLang="en-US" sz="2800" b="1" dirty="0"/>
          </a:p>
        </p:txBody>
      </p:sp>
      <p:sp>
        <p:nvSpPr>
          <p:cNvPr id="143" name="テキスト ボックス 142"/>
          <p:cNvSpPr txBox="1"/>
          <p:nvPr/>
        </p:nvSpPr>
        <p:spPr>
          <a:xfrm>
            <a:off x="1780244" y="1671782"/>
            <a:ext cx="8672945" cy="830997"/>
          </a:xfrm>
          <a:prstGeom prst="rect">
            <a:avLst/>
          </a:prstGeom>
          <a:noFill/>
        </p:spPr>
        <p:txBody>
          <a:bodyPr wrap="square" rtlCol="0">
            <a:spAutoFit/>
          </a:bodyPr>
          <a:lstStyle/>
          <a:p>
            <a:r>
              <a:rPr kumimoji="1" lang="ja-JP" altLang="en-US" sz="4800" b="1" dirty="0" smtClean="0">
                <a:solidFill>
                  <a:srgbClr val="FF0000"/>
                </a:solidFill>
              </a:rPr>
              <a:t>覚えることが少ない＝感覚的</a:t>
            </a:r>
            <a:endParaRPr kumimoji="1" lang="ja-JP" altLang="en-US" sz="4800" b="1" dirty="0">
              <a:solidFill>
                <a:srgbClr val="FF0000"/>
              </a:solidFill>
            </a:endParaRPr>
          </a:p>
        </p:txBody>
      </p:sp>
      <p:sp>
        <p:nvSpPr>
          <p:cNvPr id="144" name="テキスト ボックス 143"/>
          <p:cNvSpPr txBox="1"/>
          <p:nvPr/>
        </p:nvSpPr>
        <p:spPr>
          <a:xfrm>
            <a:off x="1690255" y="3325091"/>
            <a:ext cx="8762934" cy="1200329"/>
          </a:xfrm>
          <a:prstGeom prst="rect">
            <a:avLst/>
          </a:prstGeom>
          <a:noFill/>
        </p:spPr>
        <p:txBody>
          <a:bodyPr wrap="square" rtlCol="0">
            <a:spAutoFit/>
          </a:bodyPr>
          <a:lstStyle/>
          <a:p>
            <a:r>
              <a:rPr kumimoji="1" lang="ja-JP" altLang="en-US" sz="3600" b="1" dirty="0" smtClean="0">
                <a:solidFill>
                  <a:srgbClr val="FF0000"/>
                </a:solidFill>
              </a:rPr>
              <a:t>しかし、学習参入者である人たちは、</a:t>
            </a:r>
            <a:endParaRPr kumimoji="1" lang="en-US" altLang="ja-JP" sz="3600" b="1" dirty="0" smtClean="0">
              <a:solidFill>
                <a:srgbClr val="FF0000"/>
              </a:solidFill>
            </a:endParaRPr>
          </a:p>
          <a:p>
            <a:r>
              <a:rPr kumimoji="1" lang="ja-JP" altLang="en-US" sz="3600" b="1" dirty="0" smtClean="0">
                <a:solidFill>
                  <a:srgbClr val="FF0000"/>
                </a:solidFill>
              </a:rPr>
              <a:t>経験値がないため感覚的とは言えない</a:t>
            </a:r>
            <a:endParaRPr kumimoji="1" lang="ja-JP" altLang="en-US" sz="3600" b="1" dirty="0">
              <a:solidFill>
                <a:srgbClr val="FF0000"/>
              </a:solidFill>
            </a:endParaRPr>
          </a:p>
        </p:txBody>
      </p:sp>
      <p:grpSp>
        <p:nvGrpSpPr>
          <p:cNvPr id="105" name="Inside-left pages"/>
          <p:cNvGrpSpPr>
            <a:grpSpLocks/>
          </p:cNvGrpSpPr>
          <p:nvPr/>
        </p:nvGrpSpPr>
        <p:grpSpPr bwMode="auto">
          <a:xfrm>
            <a:off x="522183" y="232756"/>
            <a:ext cx="5231823" cy="6414405"/>
            <a:chOff x="1527048" y="1371600"/>
            <a:chExt cx="3044952" cy="4114800"/>
          </a:xfrm>
        </p:grpSpPr>
        <p:sp>
          <p:nvSpPr>
            <p:cNvPr id="106"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7"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08" name="Inside-right pages with text"/>
          <p:cNvGrpSpPr>
            <a:grpSpLocks/>
          </p:cNvGrpSpPr>
          <p:nvPr/>
        </p:nvGrpSpPr>
        <p:grpSpPr bwMode="auto">
          <a:xfrm>
            <a:off x="5754006" y="232756"/>
            <a:ext cx="5729836" cy="6414405"/>
            <a:chOff x="4572000" y="1371600"/>
            <a:chExt cx="3044952" cy="4114800"/>
          </a:xfrm>
        </p:grpSpPr>
        <p:grpSp>
          <p:nvGrpSpPr>
            <p:cNvPr id="109" name="Inside-right"/>
            <p:cNvGrpSpPr>
              <a:grpSpLocks/>
            </p:cNvGrpSpPr>
            <p:nvPr/>
          </p:nvGrpSpPr>
          <p:grpSpPr bwMode="auto">
            <a:xfrm rot="10800000">
              <a:off x="4572000" y="1371600"/>
              <a:ext cx="3044952" cy="4114800"/>
              <a:chOff x="1527048" y="1371600"/>
              <a:chExt cx="3044952" cy="4114800"/>
            </a:xfrm>
          </p:grpSpPr>
          <p:sp>
            <p:nvSpPr>
              <p:cNvPr id="117"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8"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10" name="Group 167"/>
            <p:cNvGrpSpPr>
              <a:grpSpLocks/>
            </p:cNvGrpSpPr>
            <p:nvPr/>
          </p:nvGrpSpPr>
          <p:grpSpPr bwMode="auto">
            <a:xfrm>
              <a:off x="7162800" y="1453896"/>
              <a:ext cx="246855" cy="3950208"/>
              <a:chOff x="7162800" y="1453896"/>
              <a:chExt cx="246855" cy="3950208"/>
            </a:xfrm>
          </p:grpSpPr>
          <p:cxnSp>
            <p:nvCxnSpPr>
              <p:cNvPr id="111"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2"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3"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4"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5"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6"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125" name="楕円 21"/>
          <p:cNvSpPr/>
          <p:nvPr/>
        </p:nvSpPr>
        <p:spPr>
          <a:xfrm>
            <a:off x="8491843" y="4244629"/>
            <a:ext cx="1915975" cy="19064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感覚的</a:t>
            </a:r>
            <a:endParaRPr kumimoji="1" lang="ja-JP" altLang="en-US" dirty="0"/>
          </a:p>
        </p:txBody>
      </p:sp>
      <p:sp>
        <p:nvSpPr>
          <p:cNvPr id="124" name="楕円 18"/>
          <p:cNvSpPr/>
          <p:nvPr/>
        </p:nvSpPr>
        <p:spPr>
          <a:xfrm>
            <a:off x="931703" y="4510201"/>
            <a:ext cx="1915975" cy="19064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感覚的</a:t>
            </a:r>
            <a:endParaRPr kumimoji="1" lang="ja-JP" altLang="en-US" dirty="0"/>
          </a:p>
        </p:txBody>
      </p:sp>
      <p:sp>
        <p:nvSpPr>
          <p:cNvPr id="122" name="右矢印 121"/>
          <p:cNvSpPr/>
          <p:nvPr/>
        </p:nvSpPr>
        <p:spPr>
          <a:xfrm rot="2719393">
            <a:off x="1854052" y="3818175"/>
            <a:ext cx="1847273" cy="711200"/>
          </a:xfrm>
          <a:prstGeom prst="rightArrow">
            <a:avLst>
              <a:gd name="adj1" fmla="val 34415"/>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Picture 4" descr="「ipad」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404" y="493532"/>
            <a:ext cx="4716334" cy="2652173"/>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昔のコンピュータの画面」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267" y="505475"/>
            <a:ext cx="3847190" cy="2640230"/>
          </a:xfrm>
          <a:prstGeom prst="rect">
            <a:avLst/>
          </a:prstGeom>
          <a:noFill/>
          <a:extLst>
            <a:ext uri="{909E8E84-426E-40DD-AFC4-6F175D3DCCD1}">
              <a14:hiddenFill xmlns:a14="http://schemas.microsoft.com/office/drawing/2010/main">
                <a:solidFill>
                  <a:srgbClr val="FFFFFF"/>
                </a:solidFill>
              </a14:hiddenFill>
            </a:ext>
          </a:extLst>
        </p:spPr>
      </p:pic>
      <p:pic>
        <p:nvPicPr>
          <p:cNvPr id="120" name="図 119"/>
          <p:cNvPicPr>
            <a:picLocks noChangeAspect="1"/>
          </p:cNvPicPr>
          <p:nvPr/>
        </p:nvPicPr>
        <p:blipFill>
          <a:blip r:embed="rId5"/>
          <a:stretch>
            <a:fillRect/>
          </a:stretch>
        </p:blipFill>
        <p:spPr>
          <a:xfrm>
            <a:off x="3668015" y="3439958"/>
            <a:ext cx="4154058" cy="2640230"/>
          </a:xfrm>
          <a:prstGeom prst="rect">
            <a:avLst/>
          </a:prstGeom>
        </p:spPr>
      </p:pic>
      <p:sp>
        <p:nvSpPr>
          <p:cNvPr id="123" name="右矢印 122"/>
          <p:cNvSpPr/>
          <p:nvPr/>
        </p:nvSpPr>
        <p:spPr>
          <a:xfrm rot="19188024">
            <a:off x="6695219" y="3352801"/>
            <a:ext cx="2780146" cy="1449048"/>
          </a:xfrm>
          <a:prstGeom prst="rightArrow">
            <a:avLst>
              <a:gd name="adj1" fmla="val 41076"/>
              <a:gd name="adj2" fmla="val 60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6" name="Picture 6" descr="「赤ちゃん ipad」の画像検索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5369" y="808176"/>
            <a:ext cx="4249658" cy="2037138"/>
          </a:xfrm>
          <a:prstGeom prst="rect">
            <a:avLst/>
          </a:prstGeom>
          <a:noFill/>
          <a:extLst>
            <a:ext uri="{909E8E84-426E-40DD-AFC4-6F175D3DCCD1}">
              <a14:hiddenFill xmlns:a14="http://schemas.microsoft.com/office/drawing/2010/main">
                <a:solidFill>
                  <a:srgbClr val="FFFFFF"/>
                </a:solidFill>
              </a14:hiddenFill>
            </a:ext>
          </a:extLst>
        </p:spPr>
      </p:pic>
      <p:sp>
        <p:nvSpPr>
          <p:cNvPr id="127" name="爆発 2 126"/>
          <p:cNvSpPr/>
          <p:nvPr/>
        </p:nvSpPr>
        <p:spPr>
          <a:xfrm>
            <a:off x="5394036" y="1219200"/>
            <a:ext cx="2576946" cy="192650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感覚的</a:t>
            </a:r>
            <a:endParaRPr lang="en-US" altLang="ja-JP" dirty="0" smtClean="0"/>
          </a:p>
          <a:p>
            <a:pPr algn="ctr"/>
            <a:r>
              <a:rPr lang="ja-JP" altLang="en-US" dirty="0" smtClean="0"/>
              <a:t>ではな</a:t>
            </a:r>
            <a:r>
              <a:rPr lang="ja-JP" altLang="en-US" dirty="0"/>
              <a:t>い</a:t>
            </a:r>
            <a:endParaRPr kumimoji="1" lang="ja-JP" altLang="en-US" dirty="0"/>
          </a:p>
        </p:txBody>
      </p:sp>
      <p:grpSp>
        <p:nvGrpSpPr>
          <p:cNvPr id="67" name="Inside-left pages"/>
          <p:cNvGrpSpPr>
            <a:grpSpLocks/>
          </p:cNvGrpSpPr>
          <p:nvPr/>
        </p:nvGrpSpPr>
        <p:grpSpPr bwMode="auto">
          <a:xfrm>
            <a:off x="522183" y="232756"/>
            <a:ext cx="5231823" cy="6414405"/>
            <a:chOff x="1527048" y="1371600"/>
            <a:chExt cx="3044952" cy="4114800"/>
          </a:xfrm>
        </p:grpSpPr>
        <p:sp>
          <p:nvSpPr>
            <p:cNvPr id="68"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9"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70" name="Inside-right pages with text"/>
          <p:cNvGrpSpPr>
            <a:grpSpLocks/>
          </p:cNvGrpSpPr>
          <p:nvPr/>
        </p:nvGrpSpPr>
        <p:grpSpPr bwMode="auto">
          <a:xfrm>
            <a:off x="5754006" y="232755"/>
            <a:ext cx="5729836" cy="6414405"/>
            <a:chOff x="4572000" y="1371600"/>
            <a:chExt cx="3044952" cy="4114800"/>
          </a:xfrm>
        </p:grpSpPr>
        <p:grpSp>
          <p:nvGrpSpPr>
            <p:cNvPr id="71" name="Inside-right"/>
            <p:cNvGrpSpPr>
              <a:grpSpLocks/>
            </p:cNvGrpSpPr>
            <p:nvPr/>
          </p:nvGrpSpPr>
          <p:grpSpPr bwMode="auto">
            <a:xfrm rot="10800000">
              <a:off x="4572000" y="1371600"/>
              <a:ext cx="3044952" cy="4114800"/>
              <a:chOff x="1527048" y="1371600"/>
              <a:chExt cx="3044952" cy="4114800"/>
            </a:xfrm>
          </p:grpSpPr>
          <p:sp>
            <p:nvSpPr>
              <p:cNvPr id="100"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1"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72" name="Group 167"/>
            <p:cNvGrpSpPr>
              <a:grpSpLocks/>
            </p:cNvGrpSpPr>
            <p:nvPr/>
          </p:nvGrpSpPr>
          <p:grpSpPr bwMode="auto">
            <a:xfrm>
              <a:off x="7162800" y="1453896"/>
              <a:ext cx="246855" cy="3950208"/>
              <a:chOff x="7162800" y="1453896"/>
              <a:chExt cx="246855" cy="3950208"/>
            </a:xfrm>
          </p:grpSpPr>
          <p:cxnSp>
            <p:nvCxnSpPr>
              <p:cNvPr id="73"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104" name="雲形吹き出し 103"/>
          <p:cNvSpPr/>
          <p:nvPr/>
        </p:nvSpPr>
        <p:spPr>
          <a:xfrm>
            <a:off x="4381607" y="3469956"/>
            <a:ext cx="6179128" cy="2429164"/>
          </a:xfrm>
          <a:prstGeom prst="cloudCallout">
            <a:avLst>
              <a:gd name="adj1" fmla="val -19488"/>
              <a:gd name="adj2" fmla="val -81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smtClean="0"/>
              <a:t>では直感的とはなんなのだろう</a:t>
            </a:r>
            <a:endParaRPr kumimoji="1" lang="ja-JP" altLang="en-US" sz="4000" b="1" dirty="0"/>
          </a:p>
        </p:txBody>
      </p:sp>
      <p:sp>
        <p:nvSpPr>
          <p:cNvPr id="103" name="テキスト ボックス 102"/>
          <p:cNvSpPr txBox="1"/>
          <p:nvPr/>
        </p:nvSpPr>
        <p:spPr>
          <a:xfrm>
            <a:off x="1299871" y="1773382"/>
            <a:ext cx="9475641" cy="1077218"/>
          </a:xfrm>
          <a:prstGeom prst="rect">
            <a:avLst/>
          </a:prstGeom>
          <a:noFill/>
        </p:spPr>
        <p:txBody>
          <a:bodyPr wrap="square" rtlCol="0">
            <a:spAutoFit/>
          </a:bodyPr>
          <a:lstStyle/>
          <a:p>
            <a:r>
              <a:rPr kumimoji="1" lang="ja-JP" altLang="en-US" sz="3200" b="1" dirty="0" smtClean="0">
                <a:solidFill>
                  <a:srgbClr val="FF0000"/>
                </a:solidFill>
              </a:rPr>
              <a:t>誰でも直感的に使えるようなインターフェースに</a:t>
            </a:r>
            <a:r>
              <a:rPr lang="ja-JP" altLang="en-US" sz="3200" b="1" dirty="0" smtClean="0">
                <a:solidFill>
                  <a:srgbClr val="FF0000"/>
                </a:solidFill>
              </a:rPr>
              <a:t>すればいいのではないか</a:t>
            </a:r>
            <a:endParaRPr kumimoji="1" lang="ja-JP" altLang="en-US" sz="3200" b="1" dirty="0">
              <a:solidFill>
                <a:srgbClr val="FF0000"/>
              </a:solidFill>
            </a:endParaRPr>
          </a:p>
        </p:txBody>
      </p:sp>
      <p:sp>
        <p:nvSpPr>
          <p:cNvPr id="102" name="テキスト ボックス 101"/>
          <p:cNvSpPr txBox="1"/>
          <p:nvPr/>
        </p:nvSpPr>
        <p:spPr>
          <a:xfrm>
            <a:off x="1016384" y="554182"/>
            <a:ext cx="4414982" cy="523220"/>
          </a:xfrm>
          <a:prstGeom prst="rect">
            <a:avLst/>
          </a:prstGeom>
          <a:noFill/>
        </p:spPr>
        <p:txBody>
          <a:bodyPr wrap="square" rtlCol="0">
            <a:spAutoFit/>
          </a:bodyPr>
          <a:lstStyle/>
          <a:p>
            <a:r>
              <a:rPr kumimoji="1" lang="ja-JP" altLang="en-US" sz="2800" b="1" dirty="0" smtClean="0"/>
              <a:t>では・・・</a:t>
            </a:r>
            <a:endParaRPr kumimoji="1" lang="ja-JP" altLang="en-US" sz="2800" b="1" dirty="0"/>
          </a:p>
        </p:txBody>
      </p:sp>
      <p:grpSp>
        <p:nvGrpSpPr>
          <p:cNvPr id="49" name="Inside-left pages"/>
          <p:cNvGrpSpPr>
            <a:grpSpLocks/>
          </p:cNvGrpSpPr>
          <p:nvPr/>
        </p:nvGrpSpPr>
        <p:grpSpPr bwMode="auto">
          <a:xfrm>
            <a:off x="522183" y="232756"/>
            <a:ext cx="5231823" cy="6414405"/>
            <a:chOff x="1527048" y="1371600"/>
            <a:chExt cx="3044952" cy="4114800"/>
          </a:xfrm>
        </p:grpSpPr>
        <p:sp>
          <p:nvSpPr>
            <p:cNvPr id="50"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1"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52" name="Inside-right pages with text"/>
          <p:cNvGrpSpPr>
            <a:grpSpLocks/>
          </p:cNvGrpSpPr>
          <p:nvPr/>
        </p:nvGrpSpPr>
        <p:grpSpPr bwMode="auto">
          <a:xfrm>
            <a:off x="5754006" y="232756"/>
            <a:ext cx="5729836" cy="6414405"/>
            <a:chOff x="4572000" y="1371600"/>
            <a:chExt cx="3044952" cy="4114800"/>
          </a:xfrm>
        </p:grpSpPr>
        <p:grpSp>
          <p:nvGrpSpPr>
            <p:cNvPr id="53" name="Inside-right"/>
            <p:cNvGrpSpPr>
              <a:grpSpLocks/>
            </p:cNvGrpSpPr>
            <p:nvPr/>
          </p:nvGrpSpPr>
          <p:grpSpPr bwMode="auto">
            <a:xfrm rot="10800000">
              <a:off x="4572000" y="1371600"/>
              <a:ext cx="3044952" cy="4114800"/>
              <a:chOff x="1527048" y="1371600"/>
              <a:chExt cx="3044952" cy="4114800"/>
            </a:xfrm>
          </p:grpSpPr>
          <p:sp>
            <p:nvSpPr>
              <p:cNvPr id="6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2"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54" name="Group 167"/>
            <p:cNvGrpSpPr>
              <a:grpSpLocks/>
            </p:cNvGrpSpPr>
            <p:nvPr/>
          </p:nvGrpSpPr>
          <p:grpSpPr bwMode="auto">
            <a:xfrm>
              <a:off x="7162800" y="1453896"/>
              <a:ext cx="246855" cy="3950208"/>
              <a:chOff x="7162800" y="1453896"/>
              <a:chExt cx="246855" cy="3950208"/>
            </a:xfrm>
          </p:grpSpPr>
          <p:cxnSp>
            <p:nvCxnSpPr>
              <p:cNvPr id="55"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63" name="テキスト ボックス 62"/>
          <p:cNvSpPr txBox="1"/>
          <p:nvPr/>
        </p:nvSpPr>
        <p:spPr>
          <a:xfrm>
            <a:off x="979055" y="600364"/>
            <a:ext cx="4516581" cy="523220"/>
          </a:xfrm>
          <a:prstGeom prst="rect">
            <a:avLst/>
          </a:prstGeom>
          <a:noFill/>
        </p:spPr>
        <p:txBody>
          <a:bodyPr wrap="square" rtlCol="0">
            <a:spAutoFit/>
          </a:bodyPr>
          <a:lstStyle/>
          <a:p>
            <a:r>
              <a:rPr lang="ja-JP" altLang="en-US" sz="2800" b="1" dirty="0" smtClean="0"/>
              <a:t>・提案</a:t>
            </a:r>
            <a:endParaRPr kumimoji="1" lang="ja-JP" altLang="en-US" sz="2800" b="1" dirty="0"/>
          </a:p>
        </p:txBody>
      </p:sp>
      <p:sp>
        <p:nvSpPr>
          <p:cNvPr id="64" name="テキスト ボックス 63"/>
          <p:cNvSpPr txBox="1"/>
          <p:nvPr/>
        </p:nvSpPr>
        <p:spPr>
          <a:xfrm>
            <a:off x="1548819" y="1471531"/>
            <a:ext cx="8977745" cy="1200329"/>
          </a:xfrm>
          <a:prstGeom prst="rect">
            <a:avLst/>
          </a:prstGeom>
          <a:noFill/>
        </p:spPr>
        <p:txBody>
          <a:bodyPr wrap="square" rtlCol="0">
            <a:spAutoFit/>
          </a:bodyPr>
          <a:lstStyle/>
          <a:p>
            <a:r>
              <a:rPr lang="ja-JP" altLang="en-US" sz="3600" b="1" dirty="0" smtClean="0">
                <a:solidFill>
                  <a:srgbClr val="FF0000"/>
                </a:solidFill>
              </a:rPr>
              <a:t>生徒一人一人に差のない教育ができるようなシステムがあればよいのではないか！</a:t>
            </a:r>
            <a:endParaRPr kumimoji="1" lang="ja-JP" altLang="en-US" sz="3600" b="1" dirty="0">
              <a:solidFill>
                <a:srgbClr val="FF0000"/>
              </a:solidFill>
            </a:endParaRPr>
          </a:p>
        </p:txBody>
      </p:sp>
      <p:sp>
        <p:nvSpPr>
          <p:cNvPr id="65" name="テキスト ボックス 64"/>
          <p:cNvSpPr txBox="1"/>
          <p:nvPr/>
        </p:nvSpPr>
        <p:spPr>
          <a:xfrm>
            <a:off x="1533236" y="2792637"/>
            <a:ext cx="9021524" cy="2308324"/>
          </a:xfrm>
          <a:prstGeom prst="rect">
            <a:avLst/>
          </a:prstGeom>
          <a:noFill/>
        </p:spPr>
        <p:txBody>
          <a:bodyPr wrap="square" rtlCol="0">
            <a:spAutoFit/>
          </a:bodyPr>
          <a:lstStyle/>
          <a:p>
            <a:r>
              <a:rPr kumimoji="1" lang="ja-JP" altLang="en-US" sz="3600" b="1" dirty="0" smtClean="0">
                <a:solidFill>
                  <a:srgbClr val="FF0000"/>
                </a:solidFill>
              </a:rPr>
              <a:t>これは、生徒個々人が管理するシステムであり、誰しもが使えるような</a:t>
            </a:r>
            <a:r>
              <a:rPr lang="ja-JP" altLang="en-US" sz="3600" b="1" dirty="0" smtClean="0">
                <a:solidFill>
                  <a:srgbClr val="FF0000"/>
                </a:solidFill>
              </a:rPr>
              <a:t>システムであり、インターフェースにしなければならない</a:t>
            </a:r>
            <a:endParaRPr kumimoji="1" lang="en-US" altLang="ja-JP" sz="3600" b="1" dirty="0" smtClean="0">
              <a:solidFill>
                <a:srgbClr val="FF0000"/>
              </a:solidFill>
            </a:endParaRPr>
          </a:p>
        </p:txBody>
      </p:sp>
      <p:sp>
        <p:nvSpPr>
          <p:cNvPr id="66" name="テキスト ボックス 65"/>
          <p:cNvSpPr txBox="1"/>
          <p:nvPr/>
        </p:nvSpPr>
        <p:spPr>
          <a:xfrm>
            <a:off x="1548819" y="5100961"/>
            <a:ext cx="8571345" cy="1200329"/>
          </a:xfrm>
          <a:prstGeom prst="rect">
            <a:avLst/>
          </a:prstGeom>
          <a:noFill/>
        </p:spPr>
        <p:txBody>
          <a:bodyPr wrap="square" rtlCol="0">
            <a:spAutoFit/>
          </a:bodyPr>
          <a:lstStyle/>
          <a:p>
            <a:r>
              <a:rPr kumimoji="1" lang="ja-JP" altLang="en-US" sz="3600" b="1" dirty="0" smtClean="0">
                <a:solidFill>
                  <a:srgbClr val="FF0000"/>
                </a:solidFill>
              </a:rPr>
              <a:t>そのためにどのようなインターフェースにすればよいか</a:t>
            </a:r>
            <a:endParaRPr kumimoji="1" lang="ja-JP" altLang="en-US" sz="3600" b="1" dirty="0">
              <a:solidFill>
                <a:srgbClr val="FF0000"/>
              </a:solidFill>
            </a:endParaRPr>
          </a:p>
        </p:txBody>
      </p:sp>
      <p:grpSp>
        <p:nvGrpSpPr>
          <p:cNvPr id="75" name="Inside-left pages"/>
          <p:cNvGrpSpPr>
            <a:grpSpLocks/>
          </p:cNvGrpSpPr>
          <p:nvPr/>
        </p:nvGrpSpPr>
        <p:grpSpPr bwMode="auto">
          <a:xfrm>
            <a:off x="522183" y="232756"/>
            <a:ext cx="5231823" cy="6414405"/>
            <a:chOff x="1527048" y="1371600"/>
            <a:chExt cx="3044952" cy="4114800"/>
          </a:xfrm>
        </p:grpSpPr>
        <p:sp>
          <p:nvSpPr>
            <p:cNvPr id="76"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7"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78" name="Inside-right pages with text"/>
          <p:cNvGrpSpPr>
            <a:grpSpLocks/>
          </p:cNvGrpSpPr>
          <p:nvPr/>
        </p:nvGrpSpPr>
        <p:grpSpPr bwMode="auto">
          <a:xfrm>
            <a:off x="5754006" y="232756"/>
            <a:ext cx="5729836" cy="6414405"/>
            <a:chOff x="4572000" y="1371600"/>
            <a:chExt cx="3044952" cy="4114800"/>
          </a:xfrm>
        </p:grpSpPr>
        <p:grpSp>
          <p:nvGrpSpPr>
            <p:cNvPr id="79" name="Inside-right"/>
            <p:cNvGrpSpPr>
              <a:grpSpLocks/>
            </p:cNvGrpSpPr>
            <p:nvPr/>
          </p:nvGrpSpPr>
          <p:grpSpPr bwMode="auto">
            <a:xfrm rot="10800000">
              <a:off x="4572000" y="1371600"/>
              <a:ext cx="3044952" cy="4114800"/>
              <a:chOff x="1527048" y="1371600"/>
              <a:chExt cx="3044952" cy="4114800"/>
            </a:xfrm>
          </p:grpSpPr>
          <p:sp>
            <p:nvSpPr>
              <p:cNvPr id="87"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8"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80" name="Group 167"/>
            <p:cNvGrpSpPr>
              <a:grpSpLocks/>
            </p:cNvGrpSpPr>
            <p:nvPr/>
          </p:nvGrpSpPr>
          <p:grpSpPr bwMode="auto">
            <a:xfrm>
              <a:off x="7162800" y="1453896"/>
              <a:ext cx="246855" cy="3950208"/>
              <a:chOff x="7162800" y="1453896"/>
              <a:chExt cx="246855" cy="3950208"/>
            </a:xfrm>
          </p:grpSpPr>
          <p:cxnSp>
            <p:nvCxnSpPr>
              <p:cNvPr id="81"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89" name="テキスト ボックス 88"/>
          <p:cNvSpPr txBox="1"/>
          <p:nvPr/>
        </p:nvSpPr>
        <p:spPr>
          <a:xfrm>
            <a:off x="1062182" y="581891"/>
            <a:ext cx="4350327" cy="646331"/>
          </a:xfrm>
          <a:prstGeom prst="rect">
            <a:avLst/>
          </a:prstGeom>
          <a:noFill/>
        </p:spPr>
        <p:txBody>
          <a:bodyPr wrap="square" rtlCol="0">
            <a:spAutoFit/>
          </a:bodyPr>
          <a:lstStyle/>
          <a:p>
            <a:r>
              <a:rPr kumimoji="1" lang="ja-JP" altLang="en-US" sz="3600" b="1" dirty="0" smtClean="0"/>
              <a:t>・現状</a:t>
            </a:r>
            <a:endParaRPr kumimoji="1" lang="ja-JP" altLang="en-US" sz="3600" b="1" dirty="0"/>
          </a:p>
        </p:txBody>
      </p:sp>
      <p:sp>
        <p:nvSpPr>
          <p:cNvPr id="90" name="楕円 17"/>
          <p:cNvSpPr/>
          <p:nvPr/>
        </p:nvSpPr>
        <p:spPr>
          <a:xfrm>
            <a:off x="2040908" y="1369389"/>
            <a:ext cx="2466109" cy="16717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600" b="1" dirty="0" smtClean="0">
                <a:solidFill>
                  <a:schemeClr val="tx1"/>
                </a:solidFill>
              </a:rPr>
              <a:t>理解度</a:t>
            </a:r>
            <a:endParaRPr kumimoji="1" lang="ja-JP" altLang="en-US" sz="3600" b="1" dirty="0">
              <a:solidFill>
                <a:schemeClr val="tx1"/>
              </a:solidFill>
            </a:endParaRPr>
          </a:p>
        </p:txBody>
      </p:sp>
      <p:sp>
        <p:nvSpPr>
          <p:cNvPr id="91" name="楕円 18"/>
          <p:cNvSpPr/>
          <p:nvPr/>
        </p:nvSpPr>
        <p:spPr>
          <a:xfrm>
            <a:off x="4631034" y="1371796"/>
            <a:ext cx="2466109" cy="167178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4400" b="1" dirty="0" smtClean="0">
                <a:solidFill>
                  <a:schemeClr val="tx1"/>
                </a:solidFill>
              </a:rPr>
              <a:t>進度</a:t>
            </a:r>
            <a:endParaRPr kumimoji="1" lang="ja-JP" altLang="en-US" sz="4400" b="1" dirty="0">
              <a:solidFill>
                <a:schemeClr val="tx1"/>
              </a:solidFill>
            </a:endParaRPr>
          </a:p>
        </p:txBody>
      </p:sp>
      <p:sp>
        <p:nvSpPr>
          <p:cNvPr id="92" name="楕円 19"/>
          <p:cNvSpPr/>
          <p:nvPr/>
        </p:nvSpPr>
        <p:spPr>
          <a:xfrm>
            <a:off x="7201202" y="1369389"/>
            <a:ext cx="2466109" cy="167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a:solidFill>
                  <a:schemeClr val="tx1"/>
                </a:solidFill>
              </a:rPr>
              <a:t>成績</a:t>
            </a:r>
            <a:endParaRPr kumimoji="1" lang="ja-JP" altLang="en-US" sz="4400" b="1" dirty="0">
              <a:solidFill>
                <a:schemeClr val="tx1"/>
              </a:solidFill>
            </a:endParaRPr>
          </a:p>
        </p:txBody>
      </p:sp>
      <p:pic>
        <p:nvPicPr>
          <p:cNvPr id="93" name="Picture 2" descr="「学校 クラス」の画像検索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887" y="352308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4" name="角丸四角形 93"/>
          <p:cNvSpPr/>
          <p:nvPr/>
        </p:nvSpPr>
        <p:spPr>
          <a:xfrm>
            <a:off x="6871003" y="3558515"/>
            <a:ext cx="3011054" cy="24476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600" b="1" dirty="0" smtClean="0">
                <a:solidFill>
                  <a:schemeClr val="tx1"/>
                </a:solidFill>
              </a:rPr>
              <a:t>・家庭状況</a:t>
            </a:r>
            <a:endParaRPr kumimoji="1" lang="en-US" altLang="ja-JP" sz="3600" b="1" dirty="0" smtClean="0">
              <a:solidFill>
                <a:schemeClr val="tx1"/>
              </a:solidFill>
            </a:endParaRPr>
          </a:p>
          <a:p>
            <a:r>
              <a:rPr lang="ja-JP" altLang="en-US" sz="3600" b="1" dirty="0" smtClean="0">
                <a:solidFill>
                  <a:schemeClr val="tx1"/>
                </a:solidFill>
              </a:rPr>
              <a:t>・人間関係</a:t>
            </a:r>
            <a:endParaRPr lang="en-US" altLang="ja-JP" sz="3600" b="1" dirty="0" smtClean="0">
              <a:solidFill>
                <a:schemeClr val="tx1"/>
              </a:solidFill>
            </a:endParaRPr>
          </a:p>
          <a:p>
            <a:r>
              <a:rPr kumimoji="1" lang="ja-JP" altLang="en-US" sz="3600" b="1" dirty="0" smtClean="0">
                <a:solidFill>
                  <a:schemeClr val="tx1"/>
                </a:solidFill>
              </a:rPr>
              <a:t>・性格</a:t>
            </a:r>
            <a:endParaRPr kumimoji="1" lang="ja-JP" altLang="en-US" sz="3600" b="1" dirty="0">
              <a:solidFill>
                <a:schemeClr val="tx1"/>
              </a:solidFill>
            </a:endParaRPr>
          </a:p>
        </p:txBody>
      </p:sp>
      <p:sp>
        <p:nvSpPr>
          <p:cNvPr id="95" name="雲 94"/>
          <p:cNvSpPr/>
          <p:nvPr/>
        </p:nvSpPr>
        <p:spPr>
          <a:xfrm>
            <a:off x="1817372" y="1902691"/>
            <a:ext cx="7382046" cy="3528291"/>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b="1" dirty="0" smtClean="0">
                <a:solidFill>
                  <a:schemeClr val="tx1"/>
                </a:solidFill>
              </a:rPr>
              <a:t>バラバラ</a:t>
            </a:r>
            <a:endParaRPr kumimoji="1" lang="ja-JP" altLang="en-US" sz="5400" b="1" dirty="0">
              <a:solidFill>
                <a:schemeClr val="tx1"/>
              </a:solidFill>
            </a:endParaRPr>
          </a:p>
        </p:txBody>
      </p:sp>
      <p:grpSp>
        <p:nvGrpSpPr>
          <p:cNvPr id="9" name="Inside-left pages"/>
          <p:cNvGrpSpPr>
            <a:grpSpLocks/>
          </p:cNvGrpSpPr>
          <p:nvPr/>
        </p:nvGrpSpPr>
        <p:grpSpPr bwMode="auto">
          <a:xfrm>
            <a:off x="522183" y="232756"/>
            <a:ext cx="5231823" cy="6414405"/>
            <a:chOff x="1527048" y="1371600"/>
            <a:chExt cx="3044952" cy="4114800"/>
          </a:xfrm>
        </p:grpSpPr>
        <p:sp>
          <p:nvSpPr>
            <p:cNvPr id="10"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7"/>
            <p:cNvSpPr/>
            <p:nvPr/>
          </p:nvSpPr>
          <p:spPr>
            <a:xfrm>
              <a:off x="1692155" y="1449388"/>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2" name="Inside-right pages with text"/>
          <p:cNvGrpSpPr>
            <a:grpSpLocks/>
          </p:cNvGrpSpPr>
          <p:nvPr/>
        </p:nvGrpSpPr>
        <p:grpSpPr bwMode="auto">
          <a:xfrm>
            <a:off x="5754006" y="232756"/>
            <a:ext cx="5729836" cy="6414405"/>
            <a:chOff x="4572000" y="1371600"/>
            <a:chExt cx="3044952" cy="4114800"/>
          </a:xfrm>
        </p:grpSpPr>
        <p:grpSp>
          <p:nvGrpSpPr>
            <p:cNvPr id="13" name="Inside-right"/>
            <p:cNvGrpSpPr>
              <a:grpSpLocks/>
            </p:cNvGrpSpPr>
            <p:nvPr/>
          </p:nvGrpSpPr>
          <p:grpSpPr bwMode="auto">
            <a:xfrm rot="10800000">
              <a:off x="4572000" y="1371600"/>
              <a:ext cx="3044952" cy="4114800"/>
              <a:chOff x="1527048" y="1371600"/>
              <a:chExt cx="3044952" cy="4114800"/>
            </a:xfrm>
          </p:grpSpPr>
          <p:sp>
            <p:nvSpPr>
              <p:cNvPr id="28"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Rectangle 141"/>
              <p:cNvSpPr/>
              <p:nvPr/>
            </p:nvSpPr>
            <p:spPr>
              <a:xfrm>
                <a:off x="1695330" y="1449387"/>
                <a:ext cx="2879845" cy="3959225"/>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4" name="Group 167"/>
            <p:cNvGrpSpPr>
              <a:grpSpLocks/>
            </p:cNvGrpSpPr>
            <p:nvPr/>
          </p:nvGrpSpPr>
          <p:grpSpPr bwMode="auto">
            <a:xfrm>
              <a:off x="7162800" y="1453896"/>
              <a:ext cx="246855" cy="3950208"/>
              <a:chOff x="7162800" y="1453896"/>
              <a:chExt cx="246855" cy="3950208"/>
            </a:xfrm>
          </p:grpSpPr>
          <p:cxnSp>
            <p:nvCxnSpPr>
              <p:cNvPr id="15" name="Straight Connector 160"/>
              <p:cNvCxnSpPr/>
              <p:nvPr/>
            </p:nvCxnSpPr>
            <p:spPr>
              <a:xfrm rot="5400000">
                <a:off x="5263468"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61"/>
              <p:cNvCxnSpPr/>
              <p:nvPr/>
            </p:nvCxnSpPr>
            <p:spPr>
              <a:xfrm rot="5400000">
                <a:off x="5317445" y="3428206"/>
                <a:ext cx="3949700"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2"/>
              <p:cNvCxnSpPr/>
              <p:nvPr/>
            </p:nvCxnSpPr>
            <p:spPr>
              <a:xfrm rot="5400000">
                <a:off x="5357134"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63"/>
              <p:cNvCxnSpPr/>
              <p:nvPr/>
            </p:nvCxnSpPr>
            <p:spPr>
              <a:xfrm rot="5400000">
                <a:off x="5395235"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6" name="Straight Connector 164"/>
              <p:cNvCxnSpPr/>
              <p:nvPr/>
            </p:nvCxnSpPr>
            <p:spPr>
              <a:xfrm rot="5400000">
                <a:off x="5433337"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7" name="Straight Connector 165"/>
              <p:cNvCxnSpPr/>
              <p:nvPr/>
            </p:nvCxnSpPr>
            <p:spPr>
              <a:xfrm rot="5400000">
                <a:off x="5188852" y="3428206"/>
                <a:ext cx="3949700"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30" name="テキスト ボックス 29"/>
          <p:cNvSpPr txBox="1"/>
          <p:nvPr/>
        </p:nvSpPr>
        <p:spPr>
          <a:xfrm>
            <a:off x="964276" y="565265"/>
            <a:ext cx="4472248" cy="646331"/>
          </a:xfrm>
          <a:prstGeom prst="rect">
            <a:avLst/>
          </a:prstGeom>
          <a:noFill/>
        </p:spPr>
        <p:txBody>
          <a:bodyPr wrap="square" rtlCol="0">
            <a:spAutoFit/>
          </a:bodyPr>
          <a:lstStyle/>
          <a:p>
            <a:r>
              <a:rPr kumimoji="1" lang="ja-JP" altLang="en-US" sz="3600" b="1" dirty="0" smtClean="0"/>
              <a:t>・背景</a:t>
            </a:r>
            <a:endParaRPr kumimoji="1" lang="ja-JP" altLang="en-US" sz="3600" b="1" dirty="0"/>
          </a:p>
        </p:txBody>
      </p:sp>
      <p:sp>
        <p:nvSpPr>
          <p:cNvPr id="31" name="正方形/長方形 30"/>
          <p:cNvSpPr/>
          <p:nvPr/>
        </p:nvSpPr>
        <p:spPr>
          <a:xfrm>
            <a:off x="758339" y="1900047"/>
            <a:ext cx="9665168" cy="523220"/>
          </a:xfrm>
          <a:prstGeom prst="rect">
            <a:avLst/>
          </a:prstGeom>
        </p:spPr>
        <p:txBody>
          <a:bodyPr wrap="square">
            <a:spAutoFit/>
          </a:bodyPr>
          <a:lstStyle/>
          <a:p>
            <a:pPr algn="ctr"/>
            <a:r>
              <a:rPr lang="ja-JP" altLang="en-US" sz="2800" b="1" dirty="0"/>
              <a:t>将来，アプリケーション開発をしてみたいと思っている</a:t>
            </a:r>
            <a:r>
              <a:rPr lang="ja-JP" altLang="en-US" dirty="0"/>
              <a:t>．</a:t>
            </a:r>
          </a:p>
        </p:txBody>
      </p:sp>
      <p:sp>
        <p:nvSpPr>
          <p:cNvPr id="32" name="テキスト ボックス 31"/>
          <p:cNvSpPr txBox="1"/>
          <p:nvPr/>
        </p:nvSpPr>
        <p:spPr>
          <a:xfrm>
            <a:off x="964276" y="2634664"/>
            <a:ext cx="10861196" cy="954107"/>
          </a:xfrm>
          <a:prstGeom prst="rect">
            <a:avLst/>
          </a:prstGeom>
          <a:noFill/>
        </p:spPr>
        <p:txBody>
          <a:bodyPr wrap="square" rtlCol="0">
            <a:spAutoFit/>
          </a:bodyPr>
          <a:lstStyle/>
          <a:p>
            <a:r>
              <a:rPr kumimoji="1" lang="ja-JP" altLang="en-US" sz="2800" b="1" dirty="0"/>
              <a:t>さらに，自分の作ったものは多くのユーザーがいて</a:t>
            </a:r>
            <a:r>
              <a:rPr kumimoji="1" lang="ja-JP" altLang="en-US" sz="2800" b="1" dirty="0" smtClean="0"/>
              <a:t>ほしいと</a:t>
            </a:r>
            <a:endParaRPr kumimoji="1" lang="en-US" altLang="ja-JP" sz="2800" b="1" dirty="0" smtClean="0"/>
          </a:p>
          <a:p>
            <a:r>
              <a:rPr kumimoji="1" lang="ja-JP" altLang="en-US" sz="2800" b="1" dirty="0" smtClean="0"/>
              <a:t>思って</a:t>
            </a:r>
            <a:r>
              <a:rPr kumimoji="1" lang="ja-JP" altLang="en-US" sz="2800" b="1" dirty="0"/>
              <a:t>いる．</a:t>
            </a:r>
            <a:endParaRPr kumimoji="1" lang="en-US" altLang="ja-JP" sz="2800" b="1" dirty="0"/>
          </a:p>
        </p:txBody>
      </p:sp>
      <p:sp>
        <p:nvSpPr>
          <p:cNvPr id="33" name="テキスト ボックス 32"/>
          <p:cNvSpPr txBox="1"/>
          <p:nvPr/>
        </p:nvSpPr>
        <p:spPr>
          <a:xfrm>
            <a:off x="964276" y="3749807"/>
            <a:ext cx="10442713" cy="954107"/>
          </a:xfrm>
          <a:prstGeom prst="rect">
            <a:avLst/>
          </a:prstGeom>
          <a:noFill/>
        </p:spPr>
        <p:txBody>
          <a:bodyPr wrap="square" rtlCol="0">
            <a:spAutoFit/>
          </a:bodyPr>
          <a:lstStyle/>
          <a:p>
            <a:r>
              <a:rPr lang="ja-JP" altLang="en-US" sz="2800" b="1" dirty="0"/>
              <a:t>教育現場は多くのユーザーをもつためには，良い市場だ</a:t>
            </a:r>
            <a:r>
              <a:rPr lang="ja-JP" altLang="en-US" sz="2800" b="1" dirty="0" smtClean="0"/>
              <a:t>と</a:t>
            </a:r>
            <a:endParaRPr lang="en-US" altLang="ja-JP" sz="2800" b="1" dirty="0" smtClean="0"/>
          </a:p>
          <a:p>
            <a:r>
              <a:rPr lang="ja-JP" altLang="en-US" sz="2800" b="1" dirty="0" smtClean="0"/>
              <a:t>思った</a:t>
            </a:r>
            <a:r>
              <a:rPr lang="ja-JP" altLang="en-US" sz="2800" b="1" dirty="0"/>
              <a:t>．</a:t>
            </a:r>
            <a:endParaRPr kumimoji="1" lang="ja-JP" altLang="en-US" sz="2800" b="1" dirty="0"/>
          </a:p>
        </p:txBody>
      </p:sp>
      <p:sp>
        <p:nvSpPr>
          <p:cNvPr id="34" name="テキスト ボックス 33"/>
          <p:cNvSpPr txBox="1"/>
          <p:nvPr/>
        </p:nvSpPr>
        <p:spPr>
          <a:xfrm>
            <a:off x="948857" y="4864950"/>
            <a:ext cx="10177669" cy="923330"/>
          </a:xfrm>
          <a:prstGeom prst="rect">
            <a:avLst/>
          </a:prstGeom>
          <a:noFill/>
        </p:spPr>
        <p:txBody>
          <a:bodyPr wrap="square" rtlCol="0">
            <a:spAutoFit/>
          </a:bodyPr>
          <a:lstStyle/>
          <a:p>
            <a:r>
              <a:rPr lang="ja-JP" altLang="en-US" sz="2700" b="1" u="sng" dirty="0">
                <a:solidFill>
                  <a:srgbClr val="FF0000"/>
                </a:solidFill>
              </a:rPr>
              <a:t>教育現場で使われるアプリケーションの開発のためには，どのようなことを研究したら良いのだろうか．</a:t>
            </a:r>
            <a:endParaRPr kumimoji="1" lang="ja-JP" altLang="en-US" sz="2700" b="1" u="sng" dirty="0">
              <a:solidFill>
                <a:srgbClr val="FF0000"/>
              </a:solidFill>
            </a:endParaRPr>
          </a:p>
        </p:txBody>
      </p:sp>
      <p:grpSp>
        <p:nvGrpSpPr>
          <p:cNvPr id="19" name="Book cover"/>
          <p:cNvGrpSpPr>
            <a:grpSpLocks/>
          </p:cNvGrpSpPr>
          <p:nvPr/>
        </p:nvGrpSpPr>
        <p:grpSpPr bwMode="auto">
          <a:xfrm>
            <a:off x="5542329" y="217997"/>
            <a:ext cx="5956948" cy="6431882"/>
            <a:chOff x="5419190" y="1531908"/>
            <a:chExt cx="3181509" cy="4125270"/>
          </a:xfrm>
        </p:grpSpPr>
        <p:sp>
          <p:nvSpPr>
            <p:cNvPr id="20" name="Rounded Rectangle 26"/>
            <p:cNvSpPr/>
            <p:nvPr/>
          </p:nvSpPr>
          <p:spPr>
            <a:xfrm>
              <a:off x="5535766" y="1542377"/>
              <a:ext cx="3064933" cy="4114801"/>
            </a:xfrm>
            <a:prstGeom prst="roundRect">
              <a:avLst>
                <a:gd name="adj" fmla="val 2196"/>
              </a:avLst>
            </a:prstGeom>
            <a:gradFill flip="none" rotWithShape="1">
              <a:gsLst>
                <a:gs pos="0">
                  <a:schemeClr val="accent2">
                    <a:lumMod val="50000"/>
                  </a:schemeClr>
                </a:gs>
                <a:gs pos="100000">
                  <a:schemeClr val="accent2">
                    <a:lumMod val="75000"/>
                  </a:schemeClr>
                </a:gs>
              </a:gsLst>
              <a:lin ang="0" scaled="1"/>
              <a:tileRect/>
            </a:gradFill>
            <a:ln>
              <a:noFill/>
            </a:ln>
            <a:effectLst/>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3600" b="1" dirty="0" smtClean="0">
                  <a:solidFill>
                    <a:prstClr val="white"/>
                  </a:solidFill>
                </a:rPr>
                <a:t>　　　教育現場における</a:t>
              </a:r>
              <a:endParaRPr lang="en-US" altLang="ja-JP" sz="3600" b="1" dirty="0" smtClean="0">
                <a:solidFill>
                  <a:prstClr val="white"/>
                </a:solidFill>
              </a:endParaRPr>
            </a:p>
            <a:p>
              <a:pPr algn="ctr" fontAlgn="auto">
                <a:spcBef>
                  <a:spcPts val="0"/>
                </a:spcBef>
                <a:spcAft>
                  <a:spcPts val="0"/>
                </a:spcAft>
                <a:defRPr/>
              </a:pPr>
              <a:r>
                <a:rPr lang="ja-JP" altLang="en-US" sz="3600" b="1" dirty="0" smtClean="0">
                  <a:solidFill>
                    <a:prstClr val="white"/>
                  </a:solidFill>
                </a:rPr>
                <a:t>　　　システムの開発のための研究</a:t>
              </a:r>
              <a:endParaRPr lang="en-US" altLang="ja-JP" sz="3600" b="1" u="sng" dirty="0" smtClean="0">
                <a:solidFill>
                  <a:prstClr val="white"/>
                </a:solidFill>
              </a:endParaRPr>
            </a:p>
            <a:p>
              <a:pPr algn="ctr" fontAlgn="auto">
                <a:spcBef>
                  <a:spcPts val="0"/>
                </a:spcBef>
                <a:spcAft>
                  <a:spcPts val="0"/>
                </a:spcAft>
                <a:defRPr/>
              </a:pPr>
              <a:endParaRPr lang="en-US" sz="3600" b="1" u="sng" dirty="0">
                <a:solidFill>
                  <a:prstClr val="white"/>
                </a:solidFill>
              </a:endParaRPr>
            </a:p>
            <a:p>
              <a:pPr algn="ctr" fontAlgn="auto">
                <a:spcBef>
                  <a:spcPts val="0"/>
                </a:spcBef>
                <a:spcAft>
                  <a:spcPts val="0"/>
                </a:spcAft>
                <a:defRPr/>
              </a:pPr>
              <a:endParaRPr lang="en-US" sz="3600" b="1" u="sng" dirty="0" smtClean="0">
                <a:solidFill>
                  <a:prstClr val="white"/>
                </a:solidFill>
              </a:endParaRPr>
            </a:p>
            <a:p>
              <a:pPr algn="ctr" fontAlgn="auto">
                <a:spcBef>
                  <a:spcPts val="0"/>
                </a:spcBef>
                <a:spcAft>
                  <a:spcPts val="0"/>
                </a:spcAft>
                <a:defRPr/>
              </a:pPr>
              <a:endParaRPr lang="en-US" sz="3600" b="1" u="sng" dirty="0">
                <a:solidFill>
                  <a:prstClr val="white"/>
                </a:solidFill>
              </a:endParaRPr>
            </a:p>
            <a:p>
              <a:pPr algn="ctr" fontAlgn="auto">
                <a:spcBef>
                  <a:spcPts val="0"/>
                </a:spcBef>
                <a:spcAft>
                  <a:spcPts val="0"/>
                </a:spcAft>
                <a:defRPr/>
              </a:pPr>
              <a:endParaRPr lang="en-US" sz="3600" dirty="0" smtClean="0">
                <a:solidFill>
                  <a:prstClr val="white"/>
                </a:solidFill>
              </a:endParaRPr>
            </a:p>
            <a:p>
              <a:pPr algn="ctr" fontAlgn="auto">
                <a:spcBef>
                  <a:spcPts val="0"/>
                </a:spcBef>
                <a:spcAft>
                  <a:spcPts val="0"/>
                </a:spcAft>
                <a:defRPr/>
              </a:pPr>
              <a:r>
                <a:rPr lang="ja-JP" altLang="en-US" sz="2000" dirty="0" smtClean="0">
                  <a:solidFill>
                    <a:prstClr val="white"/>
                  </a:solidFill>
                </a:rPr>
                <a:t>　　　　情報・経営システム工学課程　</a:t>
              </a:r>
              <a:endParaRPr lang="en-US" altLang="ja-JP" sz="2000" dirty="0" smtClean="0">
                <a:solidFill>
                  <a:prstClr val="white"/>
                </a:solidFill>
              </a:endParaRPr>
            </a:p>
            <a:p>
              <a:pPr algn="ctr" fontAlgn="auto">
                <a:spcBef>
                  <a:spcPts val="0"/>
                </a:spcBef>
                <a:spcAft>
                  <a:spcPts val="0"/>
                </a:spcAft>
                <a:defRPr/>
              </a:pPr>
              <a:r>
                <a:rPr lang="ja-JP" altLang="en-US" sz="2000" b="1" dirty="0" smtClean="0">
                  <a:solidFill>
                    <a:prstClr val="white"/>
                  </a:solidFill>
                </a:rPr>
                <a:t>　　　　　　　　　　　　　　</a:t>
              </a:r>
              <a:r>
                <a:rPr lang="en-US" altLang="ja-JP" sz="2000" b="1" dirty="0" smtClean="0">
                  <a:solidFill>
                    <a:prstClr val="white"/>
                  </a:solidFill>
                </a:rPr>
                <a:t>B1 </a:t>
              </a:r>
              <a:r>
                <a:rPr lang="ja-JP" altLang="en-US" sz="2000" b="1" dirty="0" smtClean="0">
                  <a:solidFill>
                    <a:prstClr val="white"/>
                  </a:solidFill>
                </a:rPr>
                <a:t>大場雅士</a:t>
              </a:r>
              <a:endParaRPr lang="en-US" sz="2000" b="1" dirty="0">
                <a:solidFill>
                  <a:prstClr val="white"/>
                </a:solidFill>
              </a:endParaRPr>
            </a:p>
          </p:txBody>
        </p:sp>
        <p:sp>
          <p:nvSpPr>
            <p:cNvPr id="21" name="Rounded Rectangle 83"/>
            <p:cNvSpPr/>
            <p:nvPr/>
          </p:nvSpPr>
          <p:spPr>
            <a:xfrm>
              <a:off x="5419190" y="1531908"/>
              <a:ext cx="666750" cy="4114800"/>
            </a:xfrm>
            <a:prstGeom prst="roundRect">
              <a:avLst>
                <a:gd name="adj" fmla="val 2196"/>
              </a:avLst>
            </a:prstGeom>
            <a:gradFill flip="none" rotWithShape="1">
              <a:gsLst>
                <a:gs pos="0">
                  <a:schemeClr val="tx1">
                    <a:alpha val="50000"/>
                  </a:schemeClr>
                </a:gs>
                <a:gs pos="100000">
                  <a:schemeClr val="tx1">
                    <a:alpha val="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ounded Rectangle 87"/>
            <p:cNvSpPr/>
            <p:nvPr/>
          </p:nvSpPr>
          <p:spPr>
            <a:xfrm>
              <a:off x="5542663" y="3957461"/>
              <a:ext cx="548857" cy="107993"/>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Rounded Rectangle 97"/>
            <p:cNvSpPr/>
            <p:nvPr/>
          </p:nvSpPr>
          <p:spPr>
            <a:xfrm>
              <a:off x="5558569" y="4871703"/>
              <a:ext cx="532951" cy="98699"/>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Rounded Rectangle 98"/>
            <p:cNvSpPr/>
            <p:nvPr/>
          </p:nvSpPr>
          <p:spPr>
            <a:xfrm>
              <a:off x="5535434" y="2969645"/>
              <a:ext cx="556086" cy="112461"/>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Rounded Rectangle 99"/>
            <p:cNvSpPr/>
            <p:nvPr/>
          </p:nvSpPr>
          <p:spPr>
            <a:xfrm>
              <a:off x="5560334" y="2039678"/>
              <a:ext cx="536625" cy="95658"/>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Tree>
    <p:extLst>
      <p:ext uri="{BB962C8B-B14F-4D97-AF65-F5344CB8AC3E}">
        <p14:creationId xmlns:p14="http://schemas.microsoft.com/office/powerpoint/2010/main" val="404377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1" nodeType="clickEffect">
                                  <p:stCondLst>
                                    <p:cond delay="0"/>
                                  </p:stCondLst>
                                  <p:childTnLst>
                                    <p:animEffect transition="out" filter="wipe(left)">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22" presetClass="exit" presetSubtype="8" fill="hold" grpId="1" nodeType="withEffect">
                                  <p:stCondLst>
                                    <p:cond delay="0"/>
                                  </p:stCondLst>
                                  <p:childTnLst>
                                    <p:animEffect transition="out" filter="wipe(left)">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22" presetClass="exit" presetSubtype="8" fill="hold" grpId="1" nodeType="withEffect">
                                  <p:stCondLst>
                                    <p:cond delay="0"/>
                                  </p:stCondLst>
                                  <p:childTnLst>
                                    <p:animEffect transition="out" filter="wipe(left)">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22" presetClass="exit" presetSubtype="8" fill="hold" grpId="1" nodeType="withEffect">
                                  <p:stCondLst>
                                    <p:cond delay="0"/>
                                  </p:stCondLst>
                                  <p:childTnLst>
                                    <p:animEffect transition="out" filter="wipe(left)">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22" presetClass="exit" presetSubtype="8" fill="hold" grpId="1" nodeType="withEffect">
                                  <p:stCondLst>
                                    <p:cond delay="0"/>
                                  </p:stCondLst>
                                  <p:childTnLst>
                                    <p:animEffect transition="out" filter="wipe(left)">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nodeType="clickEffect">
                                  <p:stCondLst>
                                    <p:cond delay="0"/>
                                  </p:stCondLst>
                                  <p:childTnLst>
                                    <p:animEffect transition="out" filter="wipe(right)">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wipe(right)">
                                      <p:cBhvr>
                                        <p:cTn id="61" dur="500"/>
                                        <p:tgtEl>
                                          <p:spTgt spid="75"/>
                                        </p:tgtEl>
                                      </p:cBhvr>
                                    </p:animEffect>
                                  </p:childTnLst>
                                </p:cTn>
                              </p:par>
                              <p:par>
                                <p:cTn id="62" presetID="22" presetClass="exit" presetSubtype="2" fill="hold" nodeType="withEffect">
                                  <p:stCondLst>
                                    <p:cond delay="0"/>
                                  </p:stCondLst>
                                  <p:childTnLst>
                                    <p:animEffect transition="out" filter="wipe(right)">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dissolve">
                                      <p:cBhvr>
                                        <p:cTn id="68" dur="500"/>
                                        <p:tgtEl>
                                          <p:spTgt spid="8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dissolve">
                                      <p:cBhvr>
                                        <p:cTn id="73" dur="500"/>
                                        <p:tgtEl>
                                          <p:spTgt spid="9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1"/>
                                        </p:tgtEl>
                                        <p:attrNameLst>
                                          <p:attrName>style.visibility</p:attrName>
                                        </p:attrNameLst>
                                      </p:cBhvr>
                                      <p:to>
                                        <p:strVal val="visible"/>
                                      </p:to>
                                    </p:set>
                                    <p:animEffect transition="in" filter="dissolve">
                                      <p:cBhvr>
                                        <p:cTn id="76" dur="500"/>
                                        <p:tgtEl>
                                          <p:spTgt spid="9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dissolve">
                                      <p:cBhvr>
                                        <p:cTn id="79" dur="500"/>
                                        <p:tgtEl>
                                          <p:spTgt spid="92"/>
                                        </p:tgtEl>
                                      </p:cBhvr>
                                    </p:animEffect>
                                  </p:childTnLst>
                                </p:cTn>
                              </p:par>
                              <p:par>
                                <p:cTn id="80" presetID="9"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dissolve">
                                      <p:cBhvr>
                                        <p:cTn id="82" dur="500"/>
                                        <p:tgtEl>
                                          <p:spTgt spid="9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dissolve">
                                      <p:cBhvr>
                                        <p:cTn id="87" dur="500"/>
                                        <p:tgtEl>
                                          <p:spTgt spid="9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dissolve">
                                      <p:cBhvr>
                                        <p:cTn id="92" dur="500"/>
                                        <p:tgtEl>
                                          <p:spTgt spid="9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8" fill="hold" grpId="1" nodeType="clickEffect">
                                  <p:stCondLst>
                                    <p:cond delay="0"/>
                                  </p:stCondLst>
                                  <p:childTnLst>
                                    <p:animEffect transition="out" filter="wipe(left)">
                                      <p:cBhvr>
                                        <p:cTn id="96" dur="500"/>
                                        <p:tgtEl>
                                          <p:spTgt spid="89"/>
                                        </p:tgtEl>
                                      </p:cBhvr>
                                    </p:animEffect>
                                    <p:set>
                                      <p:cBhvr>
                                        <p:cTn id="97" dur="1" fill="hold">
                                          <p:stCondLst>
                                            <p:cond delay="499"/>
                                          </p:stCondLst>
                                        </p:cTn>
                                        <p:tgtEl>
                                          <p:spTgt spid="89"/>
                                        </p:tgtEl>
                                        <p:attrNameLst>
                                          <p:attrName>style.visibility</p:attrName>
                                        </p:attrNameLst>
                                      </p:cBhvr>
                                      <p:to>
                                        <p:strVal val="hidden"/>
                                      </p:to>
                                    </p:set>
                                  </p:childTnLst>
                                </p:cTn>
                              </p:par>
                              <p:par>
                                <p:cTn id="98" presetID="22" presetClass="exit" presetSubtype="8" fill="hold" grpId="1" nodeType="withEffect">
                                  <p:stCondLst>
                                    <p:cond delay="0"/>
                                  </p:stCondLst>
                                  <p:childTnLst>
                                    <p:animEffect transition="out" filter="wipe(left)">
                                      <p:cBhvr>
                                        <p:cTn id="99" dur="500"/>
                                        <p:tgtEl>
                                          <p:spTgt spid="90"/>
                                        </p:tgtEl>
                                      </p:cBhvr>
                                    </p:animEffect>
                                    <p:set>
                                      <p:cBhvr>
                                        <p:cTn id="100" dur="1" fill="hold">
                                          <p:stCondLst>
                                            <p:cond delay="499"/>
                                          </p:stCondLst>
                                        </p:cTn>
                                        <p:tgtEl>
                                          <p:spTgt spid="90"/>
                                        </p:tgtEl>
                                        <p:attrNameLst>
                                          <p:attrName>style.visibility</p:attrName>
                                        </p:attrNameLst>
                                      </p:cBhvr>
                                      <p:to>
                                        <p:strVal val="hidden"/>
                                      </p:to>
                                    </p:set>
                                  </p:childTnLst>
                                </p:cTn>
                              </p:par>
                              <p:par>
                                <p:cTn id="101" presetID="22" presetClass="exit" presetSubtype="8" fill="hold" grpId="1" nodeType="withEffect">
                                  <p:stCondLst>
                                    <p:cond delay="0"/>
                                  </p:stCondLst>
                                  <p:childTnLst>
                                    <p:animEffect transition="out" filter="wipe(left)">
                                      <p:cBhvr>
                                        <p:cTn id="102" dur="500"/>
                                        <p:tgtEl>
                                          <p:spTgt spid="95"/>
                                        </p:tgtEl>
                                      </p:cBhvr>
                                    </p:animEffect>
                                    <p:set>
                                      <p:cBhvr>
                                        <p:cTn id="103" dur="1" fill="hold">
                                          <p:stCondLst>
                                            <p:cond delay="499"/>
                                          </p:stCondLst>
                                        </p:cTn>
                                        <p:tgtEl>
                                          <p:spTgt spid="95"/>
                                        </p:tgtEl>
                                        <p:attrNameLst>
                                          <p:attrName>style.visibility</p:attrName>
                                        </p:attrNameLst>
                                      </p:cBhvr>
                                      <p:to>
                                        <p:strVal val="hidden"/>
                                      </p:to>
                                    </p:set>
                                  </p:childTnLst>
                                </p:cTn>
                              </p:par>
                              <p:par>
                                <p:cTn id="104" presetID="22" presetClass="exit" presetSubtype="8" fill="hold" grpId="1" nodeType="withEffect">
                                  <p:stCondLst>
                                    <p:cond delay="0"/>
                                  </p:stCondLst>
                                  <p:childTnLst>
                                    <p:animEffect transition="out" filter="wipe(left)">
                                      <p:cBhvr>
                                        <p:cTn id="105" dur="500"/>
                                        <p:tgtEl>
                                          <p:spTgt spid="92"/>
                                        </p:tgtEl>
                                      </p:cBhvr>
                                    </p:animEffect>
                                    <p:set>
                                      <p:cBhvr>
                                        <p:cTn id="106" dur="1" fill="hold">
                                          <p:stCondLst>
                                            <p:cond delay="499"/>
                                          </p:stCondLst>
                                        </p:cTn>
                                        <p:tgtEl>
                                          <p:spTgt spid="92"/>
                                        </p:tgtEl>
                                        <p:attrNameLst>
                                          <p:attrName>style.visibility</p:attrName>
                                        </p:attrNameLst>
                                      </p:cBhvr>
                                      <p:to>
                                        <p:strVal val="hidden"/>
                                      </p:to>
                                    </p:set>
                                  </p:childTnLst>
                                </p:cTn>
                              </p:par>
                              <p:par>
                                <p:cTn id="107" presetID="22" presetClass="exit" presetSubtype="8" fill="hold" grpId="1" nodeType="withEffect">
                                  <p:stCondLst>
                                    <p:cond delay="0"/>
                                  </p:stCondLst>
                                  <p:childTnLst>
                                    <p:animEffect transition="out" filter="wipe(left)">
                                      <p:cBhvr>
                                        <p:cTn id="108" dur="500"/>
                                        <p:tgtEl>
                                          <p:spTgt spid="91"/>
                                        </p:tgtEl>
                                      </p:cBhvr>
                                    </p:animEffect>
                                    <p:set>
                                      <p:cBhvr>
                                        <p:cTn id="109" dur="1" fill="hold">
                                          <p:stCondLst>
                                            <p:cond delay="499"/>
                                          </p:stCondLst>
                                        </p:cTn>
                                        <p:tgtEl>
                                          <p:spTgt spid="91"/>
                                        </p:tgtEl>
                                        <p:attrNameLst>
                                          <p:attrName>style.visibility</p:attrName>
                                        </p:attrNameLst>
                                      </p:cBhvr>
                                      <p:to>
                                        <p:strVal val="hidden"/>
                                      </p:to>
                                    </p:set>
                                  </p:childTnLst>
                                </p:cTn>
                              </p:par>
                              <p:par>
                                <p:cTn id="110" presetID="22" presetClass="exit" presetSubtype="8" fill="hold" nodeType="withEffect">
                                  <p:stCondLst>
                                    <p:cond delay="0"/>
                                  </p:stCondLst>
                                  <p:childTnLst>
                                    <p:animEffect transition="out" filter="wipe(left)">
                                      <p:cBhvr>
                                        <p:cTn id="111" dur="500"/>
                                        <p:tgtEl>
                                          <p:spTgt spid="93"/>
                                        </p:tgtEl>
                                      </p:cBhvr>
                                    </p:animEffect>
                                    <p:set>
                                      <p:cBhvr>
                                        <p:cTn id="112" dur="1" fill="hold">
                                          <p:stCondLst>
                                            <p:cond delay="499"/>
                                          </p:stCondLst>
                                        </p:cTn>
                                        <p:tgtEl>
                                          <p:spTgt spid="93"/>
                                        </p:tgtEl>
                                        <p:attrNameLst>
                                          <p:attrName>style.visibility</p:attrName>
                                        </p:attrNameLst>
                                      </p:cBhvr>
                                      <p:to>
                                        <p:strVal val="hidden"/>
                                      </p:to>
                                    </p:set>
                                  </p:childTnLst>
                                </p:cTn>
                              </p:par>
                              <p:par>
                                <p:cTn id="113" presetID="22" presetClass="exit" presetSubtype="8" fill="hold" grpId="1" nodeType="withEffect">
                                  <p:stCondLst>
                                    <p:cond delay="0"/>
                                  </p:stCondLst>
                                  <p:childTnLst>
                                    <p:animEffect transition="out" filter="wipe(left)">
                                      <p:cBhvr>
                                        <p:cTn id="114" dur="500"/>
                                        <p:tgtEl>
                                          <p:spTgt spid="94"/>
                                        </p:tgtEl>
                                      </p:cBhvr>
                                    </p:animEffect>
                                    <p:set>
                                      <p:cBhvr>
                                        <p:cTn id="115" dur="1" fill="hold">
                                          <p:stCondLst>
                                            <p:cond delay="499"/>
                                          </p:stCondLst>
                                        </p:cTn>
                                        <p:tgtEl>
                                          <p:spTgt spid="94"/>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2" fill="hold" nodeType="clickEffect">
                                  <p:stCondLst>
                                    <p:cond delay="0"/>
                                  </p:stCondLst>
                                  <p:childTnLst>
                                    <p:animEffect transition="out" filter="wipe(right)">
                                      <p:cBhvr>
                                        <p:cTn id="119" dur="500"/>
                                        <p:tgtEl>
                                          <p:spTgt spid="78"/>
                                        </p:tgtEl>
                                      </p:cBhvr>
                                    </p:animEffect>
                                    <p:set>
                                      <p:cBhvr>
                                        <p:cTn id="120" dur="1" fill="hold">
                                          <p:stCondLst>
                                            <p:cond delay="499"/>
                                          </p:stCondLst>
                                        </p:cTn>
                                        <p:tgtEl>
                                          <p:spTgt spid="78"/>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2" fill="hold" nodeType="after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wipe(right)">
                                      <p:cBhvr>
                                        <p:cTn id="124" dur="500"/>
                                        <p:tgtEl>
                                          <p:spTgt spid="49"/>
                                        </p:tgtEl>
                                      </p:cBhvr>
                                    </p:animEffect>
                                  </p:childTnLst>
                                </p:cTn>
                              </p:par>
                              <p:par>
                                <p:cTn id="125" presetID="22" presetClass="exit" presetSubtype="2" fill="hold" nodeType="withEffect">
                                  <p:stCondLst>
                                    <p:cond delay="0"/>
                                  </p:stCondLst>
                                  <p:childTnLst>
                                    <p:animEffect transition="out" filter="wipe(right)">
                                      <p:cBhvr>
                                        <p:cTn id="126" dur="500"/>
                                        <p:tgtEl>
                                          <p:spTgt spid="75"/>
                                        </p:tgtEl>
                                      </p:cBhvr>
                                    </p:animEffect>
                                    <p:set>
                                      <p:cBhvr>
                                        <p:cTn id="127" dur="1" fill="hold">
                                          <p:stCondLst>
                                            <p:cond delay="499"/>
                                          </p:stCondLst>
                                        </p:cTn>
                                        <p:tgtEl>
                                          <p:spTgt spid="75"/>
                                        </p:tgtEl>
                                        <p:attrNameLst>
                                          <p:attrName>style.visibility</p:attrName>
                                        </p:attrNameLst>
                                      </p:cBhvr>
                                      <p:to>
                                        <p:strVal val="hidden"/>
                                      </p:to>
                                    </p:set>
                                  </p:childTnLst>
                                </p:cTn>
                              </p:par>
                            </p:childTnLst>
                          </p:cTn>
                        </p:par>
                        <p:par>
                          <p:cTn id="128" fill="hold">
                            <p:stCondLst>
                              <p:cond delay="1000"/>
                            </p:stCondLst>
                            <p:childTnLst>
                              <p:par>
                                <p:cTn id="129" presetID="22" presetClass="entr" presetSubtype="8"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wipe(left)">
                                      <p:cBhvr>
                                        <p:cTn id="131" dur="500"/>
                                        <p:tgtEl>
                                          <p:spTgt spid="6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wipe(left)">
                                      <p:cBhvr>
                                        <p:cTn id="136" dur="500"/>
                                        <p:tgtEl>
                                          <p:spTgt spid="6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wipe(left)">
                                      <p:cBhvr>
                                        <p:cTn id="141" dur="500"/>
                                        <p:tgtEl>
                                          <p:spTgt spid="6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left)">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8" fill="hold" grpId="1" nodeType="clickEffect">
                                  <p:stCondLst>
                                    <p:cond delay="0"/>
                                  </p:stCondLst>
                                  <p:childTnLst>
                                    <p:animEffect transition="out" filter="wipe(left)">
                                      <p:cBhvr>
                                        <p:cTn id="150" dur="500"/>
                                        <p:tgtEl>
                                          <p:spTgt spid="63"/>
                                        </p:tgtEl>
                                      </p:cBhvr>
                                    </p:animEffect>
                                    <p:set>
                                      <p:cBhvr>
                                        <p:cTn id="151" dur="1" fill="hold">
                                          <p:stCondLst>
                                            <p:cond delay="499"/>
                                          </p:stCondLst>
                                        </p:cTn>
                                        <p:tgtEl>
                                          <p:spTgt spid="63"/>
                                        </p:tgtEl>
                                        <p:attrNameLst>
                                          <p:attrName>style.visibility</p:attrName>
                                        </p:attrNameLst>
                                      </p:cBhvr>
                                      <p:to>
                                        <p:strVal val="hidden"/>
                                      </p:to>
                                    </p:set>
                                  </p:childTnLst>
                                </p:cTn>
                              </p:par>
                              <p:par>
                                <p:cTn id="152" presetID="22" presetClass="exit" presetSubtype="8" fill="hold" grpId="1" nodeType="withEffect">
                                  <p:stCondLst>
                                    <p:cond delay="0"/>
                                  </p:stCondLst>
                                  <p:childTnLst>
                                    <p:animEffect transition="out" filter="wipe(left)">
                                      <p:cBhvr>
                                        <p:cTn id="153" dur="500"/>
                                        <p:tgtEl>
                                          <p:spTgt spid="64"/>
                                        </p:tgtEl>
                                      </p:cBhvr>
                                    </p:animEffect>
                                    <p:set>
                                      <p:cBhvr>
                                        <p:cTn id="154" dur="1" fill="hold">
                                          <p:stCondLst>
                                            <p:cond delay="499"/>
                                          </p:stCondLst>
                                        </p:cTn>
                                        <p:tgtEl>
                                          <p:spTgt spid="64"/>
                                        </p:tgtEl>
                                        <p:attrNameLst>
                                          <p:attrName>style.visibility</p:attrName>
                                        </p:attrNameLst>
                                      </p:cBhvr>
                                      <p:to>
                                        <p:strVal val="hidden"/>
                                      </p:to>
                                    </p:set>
                                  </p:childTnLst>
                                </p:cTn>
                              </p:par>
                              <p:par>
                                <p:cTn id="155" presetID="22" presetClass="exit" presetSubtype="8" fill="hold" grpId="1" nodeType="withEffect">
                                  <p:stCondLst>
                                    <p:cond delay="0"/>
                                  </p:stCondLst>
                                  <p:childTnLst>
                                    <p:animEffect transition="out" filter="wipe(left)">
                                      <p:cBhvr>
                                        <p:cTn id="156" dur="500"/>
                                        <p:tgtEl>
                                          <p:spTgt spid="65"/>
                                        </p:tgtEl>
                                      </p:cBhvr>
                                    </p:animEffect>
                                    <p:set>
                                      <p:cBhvr>
                                        <p:cTn id="157" dur="1" fill="hold">
                                          <p:stCondLst>
                                            <p:cond delay="499"/>
                                          </p:stCondLst>
                                        </p:cTn>
                                        <p:tgtEl>
                                          <p:spTgt spid="65"/>
                                        </p:tgtEl>
                                        <p:attrNameLst>
                                          <p:attrName>style.visibility</p:attrName>
                                        </p:attrNameLst>
                                      </p:cBhvr>
                                      <p:to>
                                        <p:strVal val="hidden"/>
                                      </p:to>
                                    </p:set>
                                  </p:childTnLst>
                                </p:cTn>
                              </p:par>
                              <p:par>
                                <p:cTn id="158" presetID="22" presetClass="exit" presetSubtype="8" fill="hold" grpId="1" nodeType="withEffect">
                                  <p:stCondLst>
                                    <p:cond delay="0"/>
                                  </p:stCondLst>
                                  <p:childTnLst>
                                    <p:animEffect transition="out" filter="wipe(left)">
                                      <p:cBhvr>
                                        <p:cTn id="159" dur="500"/>
                                        <p:tgtEl>
                                          <p:spTgt spid="66"/>
                                        </p:tgtEl>
                                      </p:cBhvr>
                                    </p:animEffect>
                                    <p:set>
                                      <p:cBhvr>
                                        <p:cTn id="160" dur="1" fill="hold">
                                          <p:stCondLst>
                                            <p:cond delay="499"/>
                                          </p:stCondLst>
                                        </p:cTn>
                                        <p:tgtEl>
                                          <p:spTgt spid="6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xit" presetSubtype="2" fill="hold" nodeType="clickEffect">
                                  <p:stCondLst>
                                    <p:cond delay="0"/>
                                  </p:stCondLst>
                                  <p:childTnLst>
                                    <p:animEffect transition="out" filter="wipe(right)">
                                      <p:cBhvr>
                                        <p:cTn id="164" dur="500"/>
                                        <p:tgtEl>
                                          <p:spTgt spid="52"/>
                                        </p:tgtEl>
                                      </p:cBhvr>
                                    </p:animEffect>
                                    <p:set>
                                      <p:cBhvr>
                                        <p:cTn id="165" dur="1" fill="hold">
                                          <p:stCondLst>
                                            <p:cond delay="499"/>
                                          </p:stCondLst>
                                        </p:cTn>
                                        <p:tgtEl>
                                          <p:spTgt spid="52"/>
                                        </p:tgtEl>
                                        <p:attrNameLst>
                                          <p:attrName>style.visibility</p:attrName>
                                        </p:attrNameLst>
                                      </p:cBhvr>
                                      <p:to>
                                        <p:strVal val="hidden"/>
                                      </p:to>
                                    </p:set>
                                  </p:childTnLst>
                                </p:cTn>
                              </p:par>
                            </p:childTnLst>
                          </p:cTn>
                        </p:par>
                        <p:par>
                          <p:cTn id="166" fill="hold">
                            <p:stCondLst>
                              <p:cond delay="500"/>
                            </p:stCondLst>
                            <p:childTnLst>
                              <p:par>
                                <p:cTn id="167" presetID="22" presetClass="entr" presetSubtype="2" fill="hold" nodeType="afterEffect">
                                  <p:stCondLst>
                                    <p:cond delay="0"/>
                                  </p:stCondLst>
                                  <p:childTnLst>
                                    <p:set>
                                      <p:cBhvr>
                                        <p:cTn id="168" dur="1" fill="hold">
                                          <p:stCondLst>
                                            <p:cond delay="0"/>
                                          </p:stCondLst>
                                        </p:cTn>
                                        <p:tgtEl>
                                          <p:spTgt spid="67"/>
                                        </p:tgtEl>
                                        <p:attrNameLst>
                                          <p:attrName>style.visibility</p:attrName>
                                        </p:attrNameLst>
                                      </p:cBhvr>
                                      <p:to>
                                        <p:strVal val="visible"/>
                                      </p:to>
                                    </p:set>
                                    <p:animEffect transition="in" filter="wipe(right)">
                                      <p:cBhvr>
                                        <p:cTn id="169" dur="500"/>
                                        <p:tgtEl>
                                          <p:spTgt spid="67"/>
                                        </p:tgtEl>
                                      </p:cBhvr>
                                    </p:animEffect>
                                  </p:childTnLst>
                                </p:cTn>
                              </p:par>
                              <p:par>
                                <p:cTn id="170" presetID="22" presetClass="exit" presetSubtype="2" fill="hold" nodeType="withEffect">
                                  <p:stCondLst>
                                    <p:cond delay="0"/>
                                  </p:stCondLst>
                                  <p:childTnLst>
                                    <p:animEffect transition="out" filter="wipe(right)">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1000"/>
                            </p:stCondLst>
                            <p:childTnLst>
                              <p:par>
                                <p:cTn id="174" presetID="22" presetClass="entr" presetSubtype="8" fill="hold" grpId="0" nodeType="afterEffect">
                                  <p:stCondLst>
                                    <p:cond delay="0"/>
                                  </p:stCondLst>
                                  <p:childTnLst>
                                    <p:set>
                                      <p:cBhvr>
                                        <p:cTn id="175" dur="1" fill="hold">
                                          <p:stCondLst>
                                            <p:cond delay="0"/>
                                          </p:stCondLst>
                                        </p:cTn>
                                        <p:tgtEl>
                                          <p:spTgt spid="102"/>
                                        </p:tgtEl>
                                        <p:attrNameLst>
                                          <p:attrName>style.visibility</p:attrName>
                                        </p:attrNameLst>
                                      </p:cBhvr>
                                      <p:to>
                                        <p:strVal val="visible"/>
                                      </p:to>
                                    </p:set>
                                    <p:animEffect transition="in" filter="wipe(left)">
                                      <p:cBhvr>
                                        <p:cTn id="176" dur="500"/>
                                        <p:tgtEl>
                                          <p:spTgt spid="10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103"/>
                                        </p:tgtEl>
                                        <p:attrNameLst>
                                          <p:attrName>style.visibility</p:attrName>
                                        </p:attrNameLst>
                                      </p:cBhvr>
                                      <p:to>
                                        <p:strVal val="visible"/>
                                      </p:to>
                                    </p:set>
                                    <p:animEffect transition="in" filter="wipe(left)">
                                      <p:cBhvr>
                                        <p:cTn id="181" dur="500"/>
                                        <p:tgtEl>
                                          <p:spTgt spid="103"/>
                                        </p:tgtEl>
                                      </p:cBhvr>
                                    </p:animEffect>
                                  </p:childTnLst>
                                </p:cTn>
                              </p:par>
                            </p:childTnLst>
                          </p:cTn>
                        </p:par>
                      </p:childTnLst>
                    </p:cTn>
                  </p:par>
                  <p:par>
                    <p:cTn id="182" fill="hold">
                      <p:stCondLst>
                        <p:cond delay="indefinite"/>
                      </p:stCondLst>
                      <p:childTnLst>
                        <p:par>
                          <p:cTn id="183" fill="hold">
                            <p:stCondLst>
                              <p:cond delay="0"/>
                            </p:stCondLst>
                            <p:childTnLst>
                              <p:par>
                                <p:cTn id="184" presetID="18" presetClass="entr" presetSubtype="12" fill="hold" grpId="0" nodeType="clickEffect">
                                  <p:stCondLst>
                                    <p:cond delay="0"/>
                                  </p:stCondLst>
                                  <p:childTnLst>
                                    <p:set>
                                      <p:cBhvr>
                                        <p:cTn id="185" dur="1" fill="hold">
                                          <p:stCondLst>
                                            <p:cond delay="0"/>
                                          </p:stCondLst>
                                        </p:cTn>
                                        <p:tgtEl>
                                          <p:spTgt spid="104"/>
                                        </p:tgtEl>
                                        <p:attrNameLst>
                                          <p:attrName>style.visibility</p:attrName>
                                        </p:attrNameLst>
                                      </p:cBhvr>
                                      <p:to>
                                        <p:strVal val="visible"/>
                                      </p:to>
                                    </p:set>
                                    <p:animEffect transition="in" filter="strips(downLeft)">
                                      <p:cBhvr>
                                        <p:cTn id="186" dur="500"/>
                                        <p:tgtEl>
                                          <p:spTgt spid="104"/>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xit" presetSubtype="8" fill="hold" grpId="1" nodeType="clickEffect">
                                  <p:stCondLst>
                                    <p:cond delay="0"/>
                                  </p:stCondLst>
                                  <p:childTnLst>
                                    <p:animEffect transition="out" filter="wipe(left)">
                                      <p:cBhvr>
                                        <p:cTn id="190" dur="500"/>
                                        <p:tgtEl>
                                          <p:spTgt spid="102"/>
                                        </p:tgtEl>
                                      </p:cBhvr>
                                    </p:animEffect>
                                    <p:set>
                                      <p:cBhvr>
                                        <p:cTn id="191" dur="1" fill="hold">
                                          <p:stCondLst>
                                            <p:cond delay="499"/>
                                          </p:stCondLst>
                                        </p:cTn>
                                        <p:tgtEl>
                                          <p:spTgt spid="102"/>
                                        </p:tgtEl>
                                        <p:attrNameLst>
                                          <p:attrName>style.visibility</p:attrName>
                                        </p:attrNameLst>
                                      </p:cBhvr>
                                      <p:to>
                                        <p:strVal val="hidden"/>
                                      </p:to>
                                    </p:set>
                                  </p:childTnLst>
                                </p:cTn>
                              </p:par>
                              <p:par>
                                <p:cTn id="192" presetID="22" presetClass="exit" presetSubtype="8" fill="hold" grpId="1" nodeType="withEffect">
                                  <p:stCondLst>
                                    <p:cond delay="0"/>
                                  </p:stCondLst>
                                  <p:childTnLst>
                                    <p:animEffect transition="out" filter="wipe(left)">
                                      <p:cBhvr>
                                        <p:cTn id="193" dur="500"/>
                                        <p:tgtEl>
                                          <p:spTgt spid="103"/>
                                        </p:tgtEl>
                                      </p:cBhvr>
                                    </p:animEffect>
                                    <p:set>
                                      <p:cBhvr>
                                        <p:cTn id="194" dur="1" fill="hold">
                                          <p:stCondLst>
                                            <p:cond delay="499"/>
                                          </p:stCondLst>
                                        </p:cTn>
                                        <p:tgtEl>
                                          <p:spTgt spid="103"/>
                                        </p:tgtEl>
                                        <p:attrNameLst>
                                          <p:attrName>style.visibility</p:attrName>
                                        </p:attrNameLst>
                                      </p:cBhvr>
                                      <p:to>
                                        <p:strVal val="hidden"/>
                                      </p:to>
                                    </p:set>
                                  </p:childTnLst>
                                </p:cTn>
                              </p:par>
                              <p:par>
                                <p:cTn id="195" presetID="22" presetClass="exit" presetSubtype="8" fill="hold" grpId="1" nodeType="withEffect">
                                  <p:stCondLst>
                                    <p:cond delay="0"/>
                                  </p:stCondLst>
                                  <p:childTnLst>
                                    <p:animEffect transition="out" filter="wipe(left)">
                                      <p:cBhvr>
                                        <p:cTn id="196" dur="500"/>
                                        <p:tgtEl>
                                          <p:spTgt spid="104"/>
                                        </p:tgtEl>
                                      </p:cBhvr>
                                    </p:animEffect>
                                    <p:set>
                                      <p:cBhvr>
                                        <p:cTn id="197" dur="1" fill="hold">
                                          <p:stCondLst>
                                            <p:cond delay="499"/>
                                          </p:stCondLst>
                                        </p:cTn>
                                        <p:tgtEl>
                                          <p:spTgt spid="10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2" fill="hold" nodeType="clickEffect">
                                  <p:stCondLst>
                                    <p:cond delay="0"/>
                                  </p:stCondLst>
                                  <p:childTnLst>
                                    <p:animEffect transition="out" filter="wipe(right)">
                                      <p:cBhvr>
                                        <p:cTn id="201" dur="500"/>
                                        <p:tgtEl>
                                          <p:spTgt spid="70"/>
                                        </p:tgtEl>
                                      </p:cBhvr>
                                    </p:animEffect>
                                    <p:set>
                                      <p:cBhvr>
                                        <p:cTn id="202" dur="1" fill="hold">
                                          <p:stCondLst>
                                            <p:cond delay="499"/>
                                          </p:stCondLst>
                                        </p:cTn>
                                        <p:tgtEl>
                                          <p:spTgt spid="70"/>
                                        </p:tgtEl>
                                        <p:attrNameLst>
                                          <p:attrName>style.visibility</p:attrName>
                                        </p:attrNameLst>
                                      </p:cBhvr>
                                      <p:to>
                                        <p:strVal val="hidden"/>
                                      </p:to>
                                    </p:set>
                                  </p:childTnLst>
                                </p:cTn>
                              </p:par>
                            </p:childTnLst>
                          </p:cTn>
                        </p:par>
                        <p:par>
                          <p:cTn id="203" fill="hold">
                            <p:stCondLst>
                              <p:cond delay="500"/>
                            </p:stCondLst>
                            <p:childTnLst>
                              <p:par>
                                <p:cTn id="204" presetID="22" presetClass="entr" presetSubtype="2" fill="hold" nodeType="afterEffect">
                                  <p:stCondLst>
                                    <p:cond delay="0"/>
                                  </p:stCondLst>
                                  <p:childTnLst>
                                    <p:set>
                                      <p:cBhvr>
                                        <p:cTn id="205" dur="1" fill="hold">
                                          <p:stCondLst>
                                            <p:cond delay="0"/>
                                          </p:stCondLst>
                                        </p:cTn>
                                        <p:tgtEl>
                                          <p:spTgt spid="105"/>
                                        </p:tgtEl>
                                        <p:attrNameLst>
                                          <p:attrName>style.visibility</p:attrName>
                                        </p:attrNameLst>
                                      </p:cBhvr>
                                      <p:to>
                                        <p:strVal val="visible"/>
                                      </p:to>
                                    </p:set>
                                    <p:animEffect transition="in" filter="wipe(right)">
                                      <p:cBhvr>
                                        <p:cTn id="206" dur="500"/>
                                        <p:tgtEl>
                                          <p:spTgt spid="105"/>
                                        </p:tgtEl>
                                      </p:cBhvr>
                                    </p:animEffect>
                                  </p:childTnLst>
                                </p:cTn>
                              </p:par>
                              <p:par>
                                <p:cTn id="207" presetID="22" presetClass="exit" presetSubtype="2" fill="hold" nodeType="withEffect">
                                  <p:stCondLst>
                                    <p:cond delay="0"/>
                                  </p:stCondLst>
                                  <p:childTnLst>
                                    <p:animEffect transition="out" filter="wipe(right)">
                                      <p:cBhvr>
                                        <p:cTn id="208" dur="500"/>
                                        <p:tgtEl>
                                          <p:spTgt spid="67"/>
                                        </p:tgtEl>
                                      </p:cBhvr>
                                    </p:animEffect>
                                    <p:set>
                                      <p:cBhvr>
                                        <p:cTn id="209" dur="1" fill="hold">
                                          <p:stCondLst>
                                            <p:cond delay="499"/>
                                          </p:stCondLst>
                                        </p:cTn>
                                        <p:tgtEl>
                                          <p:spTgt spid="67"/>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6" presetClass="entr" presetSubtype="16" fill="hold" nodeType="clickEffect">
                                  <p:stCondLst>
                                    <p:cond delay="0"/>
                                  </p:stCondLst>
                                  <p:childTnLst>
                                    <p:set>
                                      <p:cBhvr>
                                        <p:cTn id="213" dur="1" fill="hold">
                                          <p:stCondLst>
                                            <p:cond delay="0"/>
                                          </p:stCondLst>
                                        </p:cTn>
                                        <p:tgtEl>
                                          <p:spTgt spid="119"/>
                                        </p:tgtEl>
                                        <p:attrNameLst>
                                          <p:attrName>style.visibility</p:attrName>
                                        </p:attrNameLst>
                                      </p:cBhvr>
                                      <p:to>
                                        <p:strVal val="visible"/>
                                      </p:to>
                                    </p:set>
                                    <p:animEffect transition="in" filter="circle(in)">
                                      <p:cBhvr>
                                        <p:cTn id="214" dur="500"/>
                                        <p:tgtEl>
                                          <p:spTgt spid="119"/>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22"/>
                                        </p:tgtEl>
                                        <p:attrNameLst>
                                          <p:attrName>style.visibility</p:attrName>
                                        </p:attrNameLst>
                                      </p:cBhvr>
                                      <p:to>
                                        <p:strVal val="visible"/>
                                      </p:to>
                                    </p:set>
                                    <p:animEffect transition="in" filter="wipe(left)">
                                      <p:cBhvr>
                                        <p:cTn id="219" dur="500"/>
                                        <p:tgtEl>
                                          <p:spTgt spid="122"/>
                                        </p:tgtEl>
                                      </p:cBhvr>
                                    </p:animEffect>
                                  </p:childTnLst>
                                </p:cTn>
                              </p:par>
                              <p:par>
                                <p:cTn id="220" presetID="6" presetClass="entr" presetSubtype="16" fill="hold" nodeType="withEffect">
                                  <p:stCondLst>
                                    <p:cond delay="0"/>
                                  </p:stCondLst>
                                  <p:childTnLst>
                                    <p:set>
                                      <p:cBhvr>
                                        <p:cTn id="221" dur="1" fill="hold">
                                          <p:stCondLst>
                                            <p:cond delay="0"/>
                                          </p:stCondLst>
                                        </p:cTn>
                                        <p:tgtEl>
                                          <p:spTgt spid="120"/>
                                        </p:tgtEl>
                                        <p:attrNameLst>
                                          <p:attrName>style.visibility</p:attrName>
                                        </p:attrNameLst>
                                      </p:cBhvr>
                                      <p:to>
                                        <p:strVal val="visible"/>
                                      </p:to>
                                    </p:set>
                                    <p:animEffect transition="in" filter="circle(in)">
                                      <p:cBhvr>
                                        <p:cTn id="222" dur="500"/>
                                        <p:tgtEl>
                                          <p:spTgt spid="12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24"/>
                                        </p:tgtEl>
                                        <p:attrNameLst>
                                          <p:attrName>style.visibility</p:attrName>
                                        </p:attrNameLst>
                                      </p:cBhvr>
                                      <p:to>
                                        <p:strVal val="visible"/>
                                      </p:to>
                                    </p:set>
                                    <p:animEffect transition="in" filter="dissolve">
                                      <p:cBhvr>
                                        <p:cTn id="227" dur="500"/>
                                        <p:tgtEl>
                                          <p:spTgt spid="124"/>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123"/>
                                        </p:tgtEl>
                                        <p:attrNameLst>
                                          <p:attrName>style.visibility</p:attrName>
                                        </p:attrNameLst>
                                      </p:cBhvr>
                                      <p:to>
                                        <p:strVal val="visible"/>
                                      </p:to>
                                    </p:set>
                                    <p:animEffect transition="in" filter="wipe(down)">
                                      <p:cBhvr>
                                        <p:cTn id="232" dur="500"/>
                                        <p:tgtEl>
                                          <p:spTgt spid="123"/>
                                        </p:tgtEl>
                                      </p:cBhvr>
                                    </p:animEffect>
                                  </p:childTnLst>
                                </p:cTn>
                              </p:par>
                              <p:par>
                                <p:cTn id="233" presetID="6" presetClass="entr" presetSubtype="16" fill="hold" nodeType="withEffect">
                                  <p:stCondLst>
                                    <p:cond delay="0"/>
                                  </p:stCondLst>
                                  <p:childTnLst>
                                    <p:set>
                                      <p:cBhvr>
                                        <p:cTn id="234" dur="1" fill="hold">
                                          <p:stCondLst>
                                            <p:cond delay="0"/>
                                          </p:stCondLst>
                                        </p:cTn>
                                        <p:tgtEl>
                                          <p:spTgt spid="121"/>
                                        </p:tgtEl>
                                        <p:attrNameLst>
                                          <p:attrName>style.visibility</p:attrName>
                                        </p:attrNameLst>
                                      </p:cBhvr>
                                      <p:to>
                                        <p:strVal val="visible"/>
                                      </p:to>
                                    </p:set>
                                    <p:animEffect transition="in" filter="circle(in)">
                                      <p:cBhvr>
                                        <p:cTn id="235" dur="500"/>
                                        <p:tgtEl>
                                          <p:spTgt spid="121"/>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125"/>
                                        </p:tgtEl>
                                        <p:attrNameLst>
                                          <p:attrName>style.visibility</p:attrName>
                                        </p:attrNameLst>
                                      </p:cBhvr>
                                      <p:to>
                                        <p:strVal val="visible"/>
                                      </p:to>
                                    </p:set>
                                    <p:animEffect transition="in" filter="dissolve">
                                      <p:cBhvr>
                                        <p:cTn id="240" dur="500"/>
                                        <p:tgtEl>
                                          <p:spTgt spid="125"/>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nodeType="clickEffect">
                                  <p:stCondLst>
                                    <p:cond delay="0"/>
                                  </p:stCondLst>
                                  <p:childTnLst>
                                    <p:set>
                                      <p:cBhvr>
                                        <p:cTn id="244" dur="1" fill="hold">
                                          <p:stCondLst>
                                            <p:cond delay="0"/>
                                          </p:stCondLst>
                                        </p:cTn>
                                        <p:tgtEl>
                                          <p:spTgt spid="126"/>
                                        </p:tgtEl>
                                        <p:attrNameLst>
                                          <p:attrName>style.visibility</p:attrName>
                                        </p:attrNameLst>
                                      </p:cBhvr>
                                      <p:to>
                                        <p:strVal val="visible"/>
                                      </p:to>
                                    </p:set>
                                    <p:animEffect transition="in" filter="blinds(horizontal)">
                                      <p:cBhvr>
                                        <p:cTn id="245" dur="500"/>
                                        <p:tgtEl>
                                          <p:spTgt spid="12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27"/>
                                        </p:tgtEl>
                                        <p:attrNameLst>
                                          <p:attrName>style.visibility</p:attrName>
                                        </p:attrNameLst>
                                      </p:cBhvr>
                                      <p:to>
                                        <p:strVal val="visible"/>
                                      </p:to>
                                    </p:set>
                                    <p:animEffect transition="in" filter="dissolve">
                                      <p:cBhvr>
                                        <p:cTn id="250" dur="500"/>
                                        <p:tgtEl>
                                          <p:spTgt spid="127"/>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xit" presetSubtype="8" fill="hold" nodeType="clickEffect">
                                  <p:stCondLst>
                                    <p:cond delay="0"/>
                                  </p:stCondLst>
                                  <p:childTnLst>
                                    <p:animEffect transition="out" filter="wipe(left)">
                                      <p:cBhvr>
                                        <p:cTn id="254" dur="500"/>
                                        <p:tgtEl>
                                          <p:spTgt spid="119"/>
                                        </p:tgtEl>
                                      </p:cBhvr>
                                    </p:animEffect>
                                    <p:set>
                                      <p:cBhvr>
                                        <p:cTn id="255" dur="1" fill="hold">
                                          <p:stCondLst>
                                            <p:cond delay="499"/>
                                          </p:stCondLst>
                                        </p:cTn>
                                        <p:tgtEl>
                                          <p:spTgt spid="119"/>
                                        </p:tgtEl>
                                        <p:attrNameLst>
                                          <p:attrName>style.visibility</p:attrName>
                                        </p:attrNameLst>
                                      </p:cBhvr>
                                      <p:to>
                                        <p:strVal val="hidden"/>
                                      </p:to>
                                    </p:set>
                                  </p:childTnLst>
                                </p:cTn>
                              </p:par>
                              <p:par>
                                <p:cTn id="256" presetID="22" presetClass="exit" presetSubtype="8" fill="hold" grpId="1" nodeType="withEffect">
                                  <p:stCondLst>
                                    <p:cond delay="0"/>
                                  </p:stCondLst>
                                  <p:childTnLst>
                                    <p:animEffect transition="out" filter="wipe(left)">
                                      <p:cBhvr>
                                        <p:cTn id="257" dur="500"/>
                                        <p:tgtEl>
                                          <p:spTgt spid="122"/>
                                        </p:tgtEl>
                                      </p:cBhvr>
                                    </p:animEffect>
                                    <p:set>
                                      <p:cBhvr>
                                        <p:cTn id="258" dur="1" fill="hold">
                                          <p:stCondLst>
                                            <p:cond delay="499"/>
                                          </p:stCondLst>
                                        </p:cTn>
                                        <p:tgtEl>
                                          <p:spTgt spid="122"/>
                                        </p:tgtEl>
                                        <p:attrNameLst>
                                          <p:attrName>style.visibility</p:attrName>
                                        </p:attrNameLst>
                                      </p:cBhvr>
                                      <p:to>
                                        <p:strVal val="hidden"/>
                                      </p:to>
                                    </p:set>
                                  </p:childTnLst>
                                </p:cTn>
                              </p:par>
                              <p:par>
                                <p:cTn id="259" presetID="22" presetClass="exit" presetSubtype="8" fill="hold" grpId="1" nodeType="withEffect">
                                  <p:stCondLst>
                                    <p:cond delay="0"/>
                                  </p:stCondLst>
                                  <p:childTnLst>
                                    <p:animEffect transition="out" filter="wipe(left)">
                                      <p:cBhvr>
                                        <p:cTn id="260" dur="500"/>
                                        <p:tgtEl>
                                          <p:spTgt spid="124"/>
                                        </p:tgtEl>
                                      </p:cBhvr>
                                    </p:animEffect>
                                    <p:set>
                                      <p:cBhvr>
                                        <p:cTn id="261" dur="1" fill="hold">
                                          <p:stCondLst>
                                            <p:cond delay="499"/>
                                          </p:stCondLst>
                                        </p:cTn>
                                        <p:tgtEl>
                                          <p:spTgt spid="124"/>
                                        </p:tgtEl>
                                        <p:attrNameLst>
                                          <p:attrName>style.visibility</p:attrName>
                                        </p:attrNameLst>
                                      </p:cBhvr>
                                      <p:to>
                                        <p:strVal val="hidden"/>
                                      </p:to>
                                    </p:set>
                                  </p:childTnLst>
                                </p:cTn>
                              </p:par>
                              <p:par>
                                <p:cTn id="262" presetID="22" presetClass="exit" presetSubtype="8" fill="hold" nodeType="withEffect">
                                  <p:stCondLst>
                                    <p:cond delay="0"/>
                                  </p:stCondLst>
                                  <p:childTnLst>
                                    <p:animEffect transition="out" filter="wipe(left)">
                                      <p:cBhvr>
                                        <p:cTn id="263" dur="500"/>
                                        <p:tgtEl>
                                          <p:spTgt spid="120"/>
                                        </p:tgtEl>
                                      </p:cBhvr>
                                    </p:animEffect>
                                    <p:set>
                                      <p:cBhvr>
                                        <p:cTn id="264" dur="1" fill="hold">
                                          <p:stCondLst>
                                            <p:cond delay="499"/>
                                          </p:stCondLst>
                                        </p:cTn>
                                        <p:tgtEl>
                                          <p:spTgt spid="120"/>
                                        </p:tgtEl>
                                        <p:attrNameLst>
                                          <p:attrName>style.visibility</p:attrName>
                                        </p:attrNameLst>
                                      </p:cBhvr>
                                      <p:to>
                                        <p:strVal val="hidden"/>
                                      </p:to>
                                    </p:set>
                                  </p:childTnLst>
                                </p:cTn>
                              </p:par>
                              <p:par>
                                <p:cTn id="265" presetID="22" presetClass="exit" presetSubtype="8" fill="hold" grpId="1" nodeType="withEffect">
                                  <p:stCondLst>
                                    <p:cond delay="0"/>
                                  </p:stCondLst>
                                  <p:childTnLst>
                                    <p:animEffect transition="out" filter="wipe(left)">
                                      <p:cBhvr>
                                        <p:cTn id="266" dur="500"/>
                                        <p:tgtEl>
                                          <p:spTgt spid="125"/>
                                        </p:tgtEl>
                                      </p:cBhvr>
                                    </p:animEffect>
                                    <p:set>
                                      <p:cBhvr>
                                        <p:cTn id="267" dur="1" fill="hold">
                                          <p:stCondLst>
                                            <p:cond delay="499"/>
                                          </p:stCondLst>
                                        </p:cTn>
                                        <p:tgtEl>
                                          <p:spTgt spid="125"/>
                                        </p:tgtEl>
                                        <p:attrNameLst>
                                          <p:attrName>style.visibility</p:attrName>
                                        </p:attrNameLst>
                                      </p:cBhvr>
                                      <p:to>
                                        <p:strVal val="hidden"/>
                                      </p:to>
                                    </p:set>
                                  </p:childTnLst>
                                </p:cTn>
                              </p:par>
                              <p:par>
                                <p:cTn id="268" presetID="22" presetClass="exit" presetSubtype="8" fill="hold" grpId="1" nodeType="withEffect">
                                  <p:stCondLst>
                                    <p:cond delay="0"/>
                                  </p:stCondLst>
                                  <p:childTnLst>
                                    <p:animEffect transition="out" filter="wipe(left)">
                                      <p:cBhvr>
                                        <p:cTn id="269" dur="500"/>
                                        <p:tgtEl>
                                          <p:spTgt spid="123"/>
                                        </p:tgtEl>
                                      </p:cBhvr>
                                    </p:animEffect>
                                    <p:set>
                                      <p:cBhvr>
                                        <p:cTn id="270" dur="1" fill="hold">
                                          <p:stCondLst>
                                            <p:cond delay="499"/>
                                          </p:stCondLst>
                                        </p:cTn>
                                        <p:tgtEl>
                                          <p:spTgt spid="123"/>
                                        </p:tgtEl>
                                        <p:attrNameLst>
                                          <p:attrName>style.visibility</p:attrName>
                                        </p:attrNameLst>
                                      </p:cBhvr>
                                      <p:to>
                                        <p:strVal val="hidden"/>
                                      </p:to>
                                    </p:set>
                                  </p:childTnLst>
                                </p:cTn>
                              </p:par>
                              <p:par>
                                <p:cTn id="271" presetID="22" presetClass="exit" presetSubtype="8" fill="hold" nodeType="withEffect">
                                  <p:stCondLst>
                                    <p:cond delay="0"/>
                                  </p:stCondLst>
                                  <p:childTnLst>
                                    <p:animEffect transition="out" filter="wipe(left)">
                                      <p:cBhvr>
                                        <p:cTn id="272" dur="500"/>
                                        <p:tgtEl>
                                          <p:spTgt spid="121"/>
                                        </p:tgtEl>
                                      </p:cBhvr>
                                    </p:animEffect>
                                    <p:set>
                                      <p:cBhvr>
                                        <p:cTn id="273" dur="1" fill="hold">
                                          <p:stCondLst>
                                            <p:cond delay="499"/>
                                          </p:stCondLst>
                                        </p:cTn>
                                        <p:tgtEl>
                                          <p:spTgt spid="121"/>
                                        </p:tgtEl>
                                        <p:attrNameLst>
                                          <p:attrName>style.visibility</p:attrName>
                                        </p:attrNameLst>
                                      </p:cBhvr>
                                      <p:to>
                                        <p:strVal val="hidden"/>
                                      </p:to>
                                    </p:set>
                                  </p:childTnLst>
                                </p:cTn>
                              </p:par>
                              <p:par>
                                <p:cTn id="274" presetID="22" presetClass="exit" presetSubtype="8" fill="hold" grpId="1" nodeType="withEffect">
                                  <p:stCondLst>
                                    <p:cond delay="0"/>
                                  </p:stCondLst>
                                  <p:childTnLst>
                                    <p:animEffect transition="out" filter="wipe(left)">
                                      <p:cBhvr>
                                        <p:cTn id="275" dur="500"/>
                                        <p:tgtEl>
                                          <p:spTgt spid="127"/>
                                        </p:tgtEl>
                                      </p:cBhvr>
                                    </p:animEffect>
                                    <p:set>
                                      <p:cBhvr>
                                        <p:cTn id="276" dur="1" fill="hold">
                                          <p:stCondLst>
                                            <p:cond delay="499"/>
                                          </p:stCondLst>
                                        </p:cTn>
                                        <p:tgtEl>
                                          <p:spTgt spid="127"/>
                                        </p:tgtEl>
                                        <p:attrNameLst>
                                          <p:attrName>style.visibility</p:attrName>
                                        </p:attrNameLst>
                                      </p:cBhvr>
                                      <p:to>
                                        <p:strVal val="hidden"/>
                                      </p:to>
                                    </p:set>
                                  </p:childTnLst>
                                </p:cTn>
                              </p:par>
                              <p:par>
                                <p:cTn id="277" presetID="22" presetClass="exit" presetSubtype="8" fill="hold" nodeType="withEffect">
                                  <p:stCondLst>
                                    <p:cond delay="0"/>
                                  </p:stCondLst>
                                  <p:childTnLst>
                                    <p:animEffect transition="out" filter="wipe(left)">
                                      <p:cBhvr>
                                        <p:cTn id="278" dur="500"/>
                                        <p:tgtEl>
                                          <p:spTgt spid="126"/>
                                        </p:tgtEl>
                                      </p:cBhvr>
                                    </p:animEffect>
                                    <p:set>
                                      <p:cBhvr>
                                        <p:cTn id="279" dur="1" fill="hold">
                                          <p:stCondLst>
                                            <p:cond delay="499"/>
                                          </p:stCondLst>
                                        </p:cTn>
                                        <p:tgtEl>
                                          <p:spTgt spid="126"/>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2" presetClass="exit" presetSubtype="2" fill="hold" nodeType="clickEffect">
                                  <p:stCondLst>
                                    <p:cond delay="0"/>
                                  </p:stCondLst>
                                  <p:childTnLst>
                                    <p:animEffect transition="out" filter="wipe(right)">
                                      <p:cBhvr>
                                        <p:cTn id="283" dur="500"/>
                                        <p:tgtEl>
                                          <p:spTgt spid="108"/>
                                        </p:tgtEl>
                                      </p:cBhvr>
                                    </p:animEffect>
                                    <p:set>
                                      <p:cBhvr>
                                        <p:cTn id="284" dur="1" fill="hold">
                                          <p:stCondLst>
                                            <p:cond delay="499"/>
                                          </p:stCondLst>
                                        </p:cTn>
                                        <p:tgtEl>
                                          <p:spTgt spid="108"/>
                                        </p:tgtEl>
                                        <p:attrNameLst>
                                          <p:attrName>style.visibility</p:attrName>
                                        </p:attrNameLst>
                                      </p:cBhvr>
                                      <p:to>
                                        <p:strVal val="hidden"/>
                                      </p:to>
                                    </p:set>
                                  </p:childTnLst>
                                </p:cTn>
                              </p:par>
                            </p:childTnLst>
                          </p:cTn>
                        </p:par>
                        <p:par>
                          <p:cTn id="285" fill="hold">
                            <p:stCondLst>
                              <p:cond delay="500"/>
                            </p:stCondLst>
                            <p:childTnLst>
                              <p:par>
                                <p:cTn id="286" presetID="22" presetClass="entr" presetSubtype="2" fill="hold" nodeType="afterEffect">
                                  <p:stCondLst>
                                    <p:cond delay="0"/>
                                  </p:stCondLst>
                                  <p:childTnLst>
                                    <p:set>
                                      <p:cBhvr>
                                        <p:cTn id="287" dur="1" fill="hold">
                                          <p:stCondLst>
                                            <p:cond delay="0"/>
                                          </p:stCondLst>
                                        </p:cTn>
                                        <p:tgtEl>
                                          <p:spTgt spid="128"/>
                                        </p:tgtEl>
                                        <p:attrNameLst>
                                          <p:attrName>style.visibility</p:attrName>
                                        </p:attrNameLst>
                                      </p:cBhvr>
                                      <p:to>
                                        <p:strVal val="visible"/>
                                      </p:to>
                                    </p:set>
                                    <p:animEffect transition="in" filter="wipe(right)">
                                      <p:cBhvr>
                                        <p:cTn id="288" dur="500"/>
                                        <p:tgtEl>
                                          <p:spTgt spid="128"/>
                                        </p:tgtEl>
                                      </p:cBhvr>
                                    </p:animEffect>
                                  </p:childTnLst>
                                </p:cTn>
                              </p:par>
                              <p:par>
                                <p:cTn id="289" presetID="22" presetClass="exit" presetSubtype="2" fill="hold" nodeType="withEffect">
                                  <p:stCondLst>
                                    <p:cond delay="0"/>
                                  </p:stCondLst>
                                  <p:childTnLst>
                                    <p:animEffect transition="out" filter="wipe(right)">
                                      <p:cBhvr>
                                        <p:cTn id="290" dur="500"/>
                                        <p:tgtEl>
                                          <p:spTgt spid="105"/>
                                        </p:tgtEl>
                                      </p:cBhvr>
                                    </p:animEffect>
                                    <p:set>
                                      <p:cBhvr>
                                        <p:cTn id="291" dur="1" fill="hold">
                                          <p:stCondLst>
                                            <p:cond delay="499"/>
                                          </p:stCondLst>
                                        </p:cTn>
                                        <p:tgtEl>
                                          <p:spTgt spid="105"/>
                                        </p:tgtEl>
                                        <p:attrNameLst>
                                          <p:attrName>style.visibility</p:attrName>
                                        </p:attrNameLst>
                                      </p:cBhvr>
                                      <p:to>
                                        <p:strVal val="hidden"/>
                                      </p:to>
                                    </p:set>
                                  </p:childTnLst>
                                </p:cTn>
                              </p:par>
                            </p:childTnLst>
                          </p:cTn>
                        </p:par>
                        <p:par>
                          <p:cTn id="292" fill="hold">
                            <p:stCondLst>
                              <p:cond delay="1000"/>
                            </p:stCondLst>
                            <p:childTnLst>
                              <p:par>
                                <p:cTn id="293" presetID="22" presetClass="entr" presetSubtype="8" fill="hold" grpId="0" nodeType="afterEffect">
                                  <p:stCondLst>
                                    <p:cond delay="0"/>
                                  </p:stCondLst>
                                  <p:childTnLst>
                                    <p:set>
                                      <p:cBhvr>
                                        <p:cTn id="294" dur="1" fill="hold">
                                          <p:stCondLst>
                                            <p:cond delay="0"/>
                                          </p:stCondLst>
                                        </p:cTn>
                                        <p:tgtEl>
                                          <p:spTgt spid="142"/>
                                        </p:tgtEl>
                                        <p:attrNameLst>
                                          <p:attrName>style.visibility</p:attrName>
                                        </p:attrNameLst>
                                      </p:cBhvr>
                                      <p:to>
                                        <p:strVal val="visible"/>
                                      </p:to>
                                    </p:set>
                                    <p:animEffect transition="in" filter="wipe(left)">
                                      <p:cBhvr>
                                        <p:cTn id="295" dur="500"/>
                                        <p:tgtEl>
                                          <p:spTgt spid="142"/>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143"/>
                                        </p:tgtEl>
                                        <p:attrNameLst>
                                          <p:attrName>style.visibility</p:attrName>
                                        </p:attrNameLst>
                                      </p:cBhvr>
                                      <p:to>
                                        <p:strVal val="visible"/>
                                      </p:to>
                                    </p:set>
                                    <p:animEffect transition="in" filter="wipe(left)">
                                      <p:cBhvr>
                                        <p:cTn id="300" dur="500"/>
                                        <p:tgtEl>
                                          <p:spTgt spid="143"/>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144"/>
                                        </p:tgtEl>
                                        <p:attrNameLst>
                                          <p:attrName>style.visibility</p:attrName>
                                        </p:attrNameLst>
                                      </p:cBhvr>
                                      <p:to>
                                        <p:strVal val="visible"/>
                                      </p:to>
                                    </p:set>
                                    <p:animEffect transition="in" filter="wipe(left)">
                                      <p:cBhvr>
                                        <p:cTn id="305" dur="500"/>
                                        <p:tgtEl>
                                          <p:spTgt spid="144"/>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xit" presetSubtype="8" fill="hold" grpId="1" nodeType="clickEffect">
                                  <p:stCondLst>
                                    <p:cond delay="0"/>
                                  </p:stCondLst>
                                  <p:childTnLst>
                                    <p:animEffect transition="out" filter="wipe(left)">
                                      <p:cBhvr>
                                        <p:cTn id="309" dur="500"/>
                                        <p:tgtEl>
                                          <p:spTgt spid="142"/>
                                        </p:tgtEl>
                                      </p:cBhvr>
                                    </p:animEffect>
                                    <p:set>
                                      <p:cBhvr>
                                        <p:cTn id="310" dur="1" fill="hold">
                                          <p:stCondLst>
                                            <p:cond delay="499"/>
                                          </p:stCondLst>
                                        </p:cTn>
                                        <p:tgtEl>
                                          <p:spTgt spid="142"/>
                                        </p:tgtEl>
                                        <p:attrNameLst>
                                          <p:attrName>style.visibility</p:attrName>
                                        </p:attrNameLst>
                                      </p:cBhvr>
                                      <p:to>
                                        <p:strVal val="hidden"/>
                                      </p:to>
                                    </p:set>
                                  </p:childTnLst>
                                </p:cTn>
                              </p:par>
                              <p:par>
                                <p:cTn id="311" presetID="22" presetClass="exit" presetSubtype="8" fill="hold" grpId="1" nodeType="withEffect">
                                  <p:stCondLst>
                                    <p:cond delay="0"/>
                                  </p:stCondLst>
                                  <p:childTnLst>
                                    <p:animEffect transition="out" filter="wipe(left)">
                                      <p:cBhvr>
                                        <p:cTn id="312" dur="500"/>
                                        <p:tgtEl>
                                          <p:spTgt spid="143"/>
                                        </p:tgtEl>
                                      </p:cBhvr>
                                    </p:animEffect>
                                    <p:set>
                                      <p:cBhvr>
                                        <p:cTn id="313" dur="1" fill="hold">
                                          <p:stCondLst>
                                            <p:cond delay="499"/>
                                          </p:stCondLst>
                                        </p:cTn>
                                        <p:tgtEl>
                                          <p:spTgt spid="143"/>
                                        </p:tgtEl>
                                        <p:attrNameLst>
                                          <p:attrName>style.visibility</p:attrName>
                                        </p:attrNameLst>
                                      </p:cBhvr>
                                      <p:to>
                                        <p:strVal val="hidden"/>
                                      </p:to>
                                    </p:set>
                                  </p:childTnLst>
                                </p:cTn>
                              </p:par>
                              <p:par>
                                <p:cTn id="314" presetID="22" presetClass="exit" presetSubtype="8" fill="hold" grpId="1" nodeType="withEffect">
                                  <p:stCondLst>
                                    <p:cond delay="0"/>
                                  </p:stCondLst>
                                  <p:childTnLst>
                                    <p:animEffect transition="out" filter="wipe(left)">
                                      <p:cBhvr>
                                        <p:cTn id="315" dur="500"/>
                                        <p:tgtEl>
                                          <p:spTgt spid="144"/>
                                        </p:tgtEl>
                                      </p:cBhvr>
                                    </p:animEffect>
                                    <p:set>
                                      <p:cBhvr>
                                        <p:cTn id="316" dur="1" fill="hold">
                                          <p:stCondLst>
                                            <p:cond delay="499"/>
                                          </p:stCondLst>
                                        </p:cTn>
                                        <p:tgtEl>
                                          <p:spTgt spid="144"/>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2" presetClass="exit" presetSubtype="2" fill="hold" nodeType="clickEffect">
                                  <p:stCondLst>
                                    <p:cond delay="0"/>
                                  </p:stCondLst>
                                  <p:childTnLst>
                                    <p:animEffect transition="out" filter="wipe(right)">
                                      <p:cBhvr>
                                        <p:cTn id="320" dur="500"/>
                                        <p:tgtEl>
                                          <p:spTgt spid="131"/>
                                        </p:tgtEl>
                                      </p:cBhvr>
                                    </p:animEffect>
                                    <p:set>
                                      <p:cBhvr>
                                        <p:cTn id="321" dur="1" fill="hold">
                                          <p:stCondLst>
                                            <p:cond delay="499"/>
                                          </p:stCondLst>
                                        </p:cTn>
                                        <p:tgtEl>
                                          <p:spTgt spid="131"/>
                                        </p:tgtEl>
                                        <p:attrNameLst>
                                          <p:attrName>style.visibility</p:attrName>
                                        </p:attrNameLst>
                                      </p:cBhvr>
                                      <p:to>
                                        <p:strVal val="hidden"/>
                                      </p:to>
                                    </p:set>
                                  </p:childTnLst>
                                </p:cTn>
                              </p:par>
                            </p:childTnLst>
                          </p:cTn>
                        </p:par>
                        <p:par>
                          <p:cTn id="322" fill="hold">
                            <p:stCondLst>
                              <p:cond delay="500"/>
                            </p:stCondLst>
                            <p:childTnLst>
                              <p:par>
                                <p:cTn id="323" presetID="22" presetClass="entr" presetSubtype="2" fill="hold" nodeType="afterEffect">
                                  <p:stCondLst>
                                    <p:cond delay="0"/>
                                  </p:stCondLst>
                                  <p:childTnLst>
                                    <p:set>
                                      <p:cBhvr>
                                        <p:cTn id="324" dur="1" fill="hold">
                                          <p:stCondLst>
                                            <p:cond delay="0"/>
                                          </p:stCondLst>
                                        </p:cTn>
                                        <p:tgtEl>
                                          <p:spTgt spid="163"/>
                                        </p:tgtEl>
                                        <p:attrNameLst>
                                          <p:attrName>style.visibility</p:attrName>
                                        </p:attrNameLst>
                                      </p:cBhvr>
                                      <p:to>
                                        <p:strVal val="visible"/>
                                      </p:to>
                                    </p:set>
                                    <p:animEffect transition="in" filter="wipe(right)">
                                      <p:cBhvr>
                                        <p:cTn id="325" dur="500"/>
                                        <p:tgtEl>
                                          <p:spTgt spid="163"/>
                                        </p:tgtEl>
                                      </p:cBhvr>
                                    </p:animEffect>
                                  </p:childTnLst>
                                </p:cTn>
                              </p:par>
                              <p:par>
                                <p:cTn id="326" presetID="22" presetClass="exit" presetSubtype="2" fill="hold" nodeType="withEffect">
                                  <p:stCondLst>
                                    <p:cond delay="0"/>
                                  </p:stCondLst>
                                  <p:childTnLst>
                                    <p:animEffect transition="out" filter="wipe(right)">
                                      <p:cBhvr>
                                        <p:cTn id="327" dur="500"/>
                                        <p:tgtEl>
                                          <p:spTgt spid="128"/>
                                        </p:tgtEl>
                                      </p:cBhvr>
                                    </p:animEffect>
                                    <p:set>
                                      <p:cBhvr>
                                        <p:cTn id="328" dur="1" fill="hold">
                                          <p:stCondLst>
                                            <p:cond delay="499"/>
                                          </p:stCondLst>
                                        </p:cTn>
                                        <p:tgtEl>
                                          <p:spTgt spid="128"/>
                                        </p:tgtEl>
                                        <p:attrNameLst>
                                          <p:attrName>style.visibility</p:attrName>
                                        </p:attrNameLst>
                                      </p:cBhvr>
                                      <p:to>
                                        <p:strVal val="hidden"/>
                                      </p:to>
                                    </p:set>
                                  </p:childTnLst>
                                </p:cTn>
                              </p:par>
                            </p:childTnLst>
                          </p:cTn>
                        </p:par>
                        <p:par>
                          <p:cTn id="329" fill="hold">
                            <p:stCondLst>
                              <p:cond delay="1000"/>
                            </p:stCondLst>
                            <p:childTnLst>
                              <p:par>
                                <p:cTn id="330" presetID="22" presetClass="entr" presetSubtype="8" fill="hold" grpId="0" nodeType="afterEffect">
                                  <p:stCondLst>
                                    <p:cond delay="0"/>
                                  </p:stCondLst>
                                  <p:childTnLst>
                                    <p:set>
                                      <p:cBhvr>
                                        <p:cTn id="331" dur="1" fill="hold">
                                          <p:stCondLst>
                                            <p:cond delay="0"/>
                                          </p:stCondLst>
                                        </p:cTn>
                                        <p:tgtEl>
                                          <p:spTgt spid="177"/>
                                        </p:tgtEl>
                                        <p:attrNameLst>
                                          <p:attrName>style.visibility</p:attrName>
                                        </p:attrNameLst>
                                      </p:cBhvr>
                                      <p:to>
                                        <p:strVal val="visible"/>
                                      </p:to>
                                    </p:set>
                                    <p:animEffect transition="in" filter="wipe(left)">
                                      <p:cBhvr>
                                        <p:cTn id="332" dur="500"/>
                                        <p:tgtEl>
                                          <p:spTgt spid="177"/>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178"/>
                                        </p:tgtEl>
                                        <p:attrNameLst>
                                          <p:attrName>style.visibility</p:attrName>
                                        </p:attrNameLst>
                                      </p:cBhvr>
                                      <p:to>
                                        <p:strVal val="visible"/>
                                      </p:to>
                                    </p:set>
                                    <p:animEffect transition="in" filter="wipe(left)">
                                      <p:cBhvr>
                                        <p:cTn id="337" dur="500"/>
                                        <p:tgtEl>
                                          <p:spTgt spid="178"/>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4" fill="hold" grpId="0" nodeType="clickEffect">
                                  <p:stCondLst>
                                    <p:cond delay="0"/>
                                  </p:stCondLst>
                                  <p:childTnLst>
                                    <p:set>
                                      <p:cBhvr>
                                        <p:cTn id="341" dur="1" fill="hold">
                                          <p:stCondLst>
                                            <p:cond delay="0"/>
                                          </p:stCondLst>
                                        </p:cTn>
                                        <p:tgtEl>
                                          <p:spTgt spid="179"/>
                                        </p:tgtEl>
                                        <p:attrNameLst>
                                          <p:attrName>style.visibility</p:attrName>
                                        </p:attrNameLst>
                                      </p:cBhvr>
                                      <p:to>
                                        <p:strVal val="visible"/>
                                      </p:to>
                                    </p:set>
                                    <p:animEffect transition="in" filter="wipe(down)">
                                      <p:cBhvr>
                                        <p:cTn id="342" dur="500"/>
                                        <p:tgtEl>
                                          <p:spTgt spid="179"/>
                                        </p:tgtEl>
                                      </p:cBhvr>
                                    </p:animEffect>
                                  </p:childTnLst>
                                </p:cTn>
                              </p:par>
                              <p:par>
                                <p:cTn id="343" presetID="22" presetClass="entr" presetSubtype="4" fill="hold" grpId="0" nodeType="withEffect">
                                  <p:stCondLst>
                                    <p:cond delay="0"/>
                                  </p:stCondLst>
                                  <p:childTnLst>
                                    <p:set>
                                      <p:cBhvr>
                                        <p:cTn id="344" dur="1" fill="hold">
                                          <p:stCondLst>
                                            <p:cond delay="0"/>
                                          </p:stCondLst>
                                        </p:cTn>
                                        <p:tgtEl>
                                          <p:spTgt spid="180"/>
                                        </p:tgtEl>
                                        <p:attrNameLst>
                                          <p:attrName>style.visibility</p:attrName>
                                        </p:attrNameLst>
                                      </p:cBhvr>
                                      <p:to>
                                        <p:strVal val="visible"/>
                                      </p:to>
                                    </p:set>
                                    <p:animEffect transition="in" filter="wipe(down)">
                                      <p:cBhvr>
                                        <p:cTn id="345" dur="500"/>
                                        <p:tgtEl>
                                          <p:spTgt spid="180"/>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xit" presetSubtype="8" fill="hold" grpId="1" nodeType="clickEffect">
                                  <p:stCondLst>
                                    <p:cond delay="0"/>
                                  </p:stCondLst>
                                  <p:childTnLst>
                                    <p:animEffect transition="out" filter="wipe(left)">
                                      <p:cBhvr>
                                        <p:cTn id="349" dur="500"/>
                                        <p:tgtEl>
                                          <p:spTgt spid="177"/>
                                        </p:tgtEl>
                                      </p:cBhvr>
                                    </p:animEffect>
                                    <p:set>
                                      <p:cBhvr>
                                        <p:cTn id="350" dur="1" fill="hold">
                                          <p:stCondLst>
                                            <p:cond delay="499"/>
                                          </p:stCondLst>
                                        </p:cTn>
                                        <p:tgtEl>
                                          <p:spTgt spid="177"/>
                                        </p:tgtEl>
                                        <p:attrNameLst>
                                          <p:attrName>style.visibility</p:attrName>
                                        </p:attrNameLst>
                                      </p:cBhvr>
                                      <p:to>
                                        <p:strVal val="hidden"/>
                                      </p:to>
                                    </p:set>
                                  </p:childTnLst>
                                </p:cTn>
                              </p:par>
                              <p:par>
                                <p:cTn id="351" presetID="22" presetClass="exit" presetSubtype="8" fill="hold" grpId="1" nodeType="withEffect">
                                  <p:stCondLst>
                                    <p:cond delay="0"/>
                                  </p:stCondLst>
                                  <p:childTnLst>
                                    <p:animEffect transition="out" filter="wipe(left)">
                                      <p:cBhvr>
                                        <p:cTn id="352" dur="500"/>
                                        <p:tgtEl>
                                          <p:spTgt spid="178"/>
                                        </p:tgtEl>
                                      </p:cBhvr>
                                    </p:animEffect>
                                    <p:set>
                                      <p:cBhvr>
                                        <p:cTn id="353" dur="1" fill="hold">
                                          <p:stCondLst>
                                            <p:cond delay="499"/>
                                          </p:stCondLst>
                                        </p:cTn>
                                        <p:tgtEl>
                                          <p:spTgt spid="178"/>
                                        </p:tgtEl>
                                        <p:attrNameLst>
                                          <p:attrName>style.visibility</p:attrName>
                                        </p:attrNameLst>
                                      </p:cBhvr>
                                      <p:to>
                                        <p:strVal val="hidden"/>
                                      </p:to>
                                    </p:set>
                                  </p:childTnLst>
                                </p:cTn>
                              </p:par>
                              <p:par>
                                <p:cTn id="354" presetID="22" presetClass="exit" presetSubtype="8" fill="hold" grpId="1" nodeType="withEffect">
                                  <p:stCondLst>
                                    <p:cond delay="0"/>
                                  </p:stCondLst>
                                  <p:childTnLst>
                                    <p:animEffect transition="out" filter="wipe(left)">
                                      <p:cBhvr>
                                        <p:cTn id="355" dur="500"/>
                                        <p:tgtEl>
                                          <p:spTgt spid="179"/>
                                        </p:tgtEl>
                                      </p:cBhvr>
                                    </p:animEffect>
                                    <p:set>
                                      <p:cBhvr>
                                        <p:cTn id="356" dur="1" fill="hold">
                                          <p:stCondLst>
                                            <p:cond delay="499"/>
                                          </p:stCondLst>
                                        </p:cTn>
                                        <p:tgtEl>
                                          <p:spTgt spid="179"/>
                                        </p:tgtEl>
                                        <p:attrNameLst>
                                          <p:attrName>style.visibility</p:attrName>
                                        </p:attrNameLst>
                                      </p:cBhvr>
                                      <p:to>
                                        <p:strVal val="hidden"/>
                                      </p:to>
                                    </p:set>
                                  </p:childTnLst>
                                </p:cTn>
                              </p:par>
                              <p:par>
                                <p:cTn id="357" presetID="22" presetClass="exit" presetSubtype="8" fill="hold" grpId="1" nodeType="withEffect">
                                  <p:stCondLst>
                                    <p:cond delay="0"/>
                                  </p:stCondLst>
                                  <p:childTnLst>
                                    <p:animEffect transition="out" filter="wipe(left)">
                                      <p:cBhvr>
                                        <p:cTn id="358" dur="500"/>
                                        <p:tgtEl>
                                          <p:spTgt spid="180"/>
                                        </p:tgtEl>
                                      </p:cBhvr>
                                    </p:animEffect>
                                    <p:set>
                                      <p:cBhvr>
                                        <p:cTn id="359" dur="1" fill="hold">
                                          <p:stCondLst>
                                            <p:cond delay="499"/>
                                          </p:stCondLst>
                                        </p:cTn>
                                        <p:tgtEl>
                                          <p:spTgt spid="180"/>
                                        </p:tgtEl>
                                        <p:attrNameLst>
                                          <p:attrName>style.visibility</p:attrName>
                                        </p:attrNameLst>
                                      </p:cBhvr>
                                      <p:to>
                                        <p:strVal val="hidden"/>
                                      </p:to>
                                    </p:set>
                                  </p:childTnLst>
                                </p:cTn>
                              </p:par>
                            </p:childTnLst>
                          </p:cTn>
                        </p:par>
                      </p:childTnLst>
                    </p:cTn>
                  </p:par>
                  <p:par>
                    <p:cTn id="360" fill="hold">
                      <p:stCondLst>
                        <p:cond delay="indefinite"/>
                      </p:stCondLst>
                      <p:childTnLst>
                        <p:par>
                          <p:cTn id="361" fill="hold">
                            <p:stCondLst>
                              <p:cond delay="0"/>
                            </p:stCondLst>
                            <p:childTnLst>
                              <p:par>
                                <p:cTn id="362" presetID="22" presetClass="exit" presetSubtype="2" fill="hold" nodeType="clickEffect">
                                  <p:stCondLst>
                                    <p:cond delay="0"/>
                                  </p:stCondLst>
                                  <p:childTnLst>
                                    <p:animEffect transition="out" filter="wipe(right)">
                                      <p:cBhvr>
                                        <p:cTn id="363" dur="500"/>
                                        <p:tgtEl>
                                          <p:spTgt spid="166"/>
                                        </p:tgtEl>
                                      </p:cBhvr>
                                    </p:animEffect>
                                    <p:set>
                                      <p:cBhvr>
                                        <p:cTn id="364" dur="1" fill="hold">
                                          <p:stCondLst>
                                            <p:cond delay="499"/>
                                          </p:stCondLst>
                                        </p:cTn>
                                        <p:tgtEl>
                                          <p:spTgt spid="166"/>
                                        </p:tgtEl>
                                        <p:attrNameLst>
                                          <p:attrName>style.visibility</p:attrName>
                                        </p:attrNameLst>
                                      </p:cBhvr>
                                      <p:to>
                                        <p:strVal val="hidden"/>
                                      </p:to>
                                    </p:set>
                                  </p:childTnLst>
                                </p:cTn>
                              </p:par>
                            </p:childTnLst>
                          </p:cTn>
                        </p:par>
                        <p:par>
                          <p:cTn id="365" fill="hold">
                            <p:stCondLst>
                              <p:cond delay="500"/>
                            </p:stCondLst>
                            <p:childTnLst>
                              <p:par>
                                <p:cTn id="366" presetID="22" presetClass="entr" presetSubtype="2" fill="hold" nodeType="afterEffect">
                                  <p:stCondLst>
                                    <p:cond delay="0"/>
                                  </p:stCondLst>
                                  <p:childTnLst>
                                    <p:set>
                                      <p:cBhvr>
                                        <p:cTn id="367" dur="1" fill="hold">
                                          <p:stCondLst>
                                            <p:cond delay="0"/>
                                          </p:stCondLst>
                                        </p:cTn>
                                        <p:tgtEl>
                                          <p:spTgt spid="181"/>
                                        </p:tgtEl>
                                        <p:attrNameLst>
                                          <p:attrName>style.visibility</p:attrName>
                                        </p:attrNameLst>
                                      </p:cBhvr>
                                      <p:to>
                                        <p:strVal val="visible"/>
                                      </p:to>
                                    </p:set>
                                    <p:animEffect transition="in" filter="wipe(right)">
                                      <p:cBhvr>
                                        <p:cTn id="368" dur="500"/>
                                        <p:tgtEl>
                                          <p:spTgt spid="181"/>
                                        </p:tgtEl>
                                      </p:cBhvr>
                                    </p:animEffect>
                                  </p:childTnLst>
                                </p:cTn>
                              </p:par>
                              <p:par>
                                <p:cTn id="369" presetID="22" presetClass="exit" presetSubtype="2" fill="hold" nodeType="withEffect">
                                  <p:stCondLst>
                                    <p:cond delay="0"/>
                                  </p:stCondLst>
                                  <p:childTnLst>
                                    <p:animEffect transition="out" filter="wipe(right)">
                                      <p:cBhvr>
                                        <p:cTn id="370" dur="500"/>
                                        <p:tgtEl>
                                          <p:spTgt spid="163"/>
                                        </p:tgtEl>
                                      </p:cBhvr>
                                    </p:animEffect>
                                    <p:set>
                                      <p:cBhvr>
                                        <p:cTn id="371" dur="1" fill="hold">
                                          <p:stCondLst>
                                            <p:cond delay="499"/>
                                          </p:stCondLst>
                                        </p:cTn>
                                        <p:tgtEl>
                                          <p:spTgt spid="163"/>
                                        </p:tgtEl>
                                        <p:attrNameLst>
                                          <p:attrName>style.visibility</p:attrName>
                                        </p:attrNameLst>
                                      </p:cBhvr>
                                      <p:to>
                                        <p:strVal val="hidden"/>
                                      </p:to>
                                    </p:set>
                                  </p:childTnLst>
                                </p:cTn>
                              </p:par>
                            </p:childTnLst>
                          </p:cTn>
                        </p:par>
                        <p:par>
                          <p:cTn id="372" fill="hold">
                            <p:stCondLst>
                              <p:cond delay="1000"/>
                            </p:stCondLst>
                            <p:childTnLst>
                              <p:par>
                                <p:cTn id="373" presetID="22" presetClass="entr" presetSubtype="8" fill="hold" grpId="0" nodeType="afterEffect">
                                  <p:stCondLst>
                                    <p:cond delay="0"/>
                                  </p:stCondLst>
                                  <p:childTnLst>
                                    <p:set>
                                      <p:cBhvr>
                                        <p:cTn id="374" dur="1" fill="hold">
                                          <p:stCondLst>
                                            <p:cond delay="0"/>
                                          </p:stCondLst>
                                        </p:cTn>
                                        <p:tgtEl>
                                          <p:spTgt spid="195"/>
                                        </p:tgtEl>
                                        <p:attrNameLst>
                                          <p:attrName>style.visibility</p:attrName>
                                        </p:attrNameLst>
                                      </p:cBhvr>
                                      <p:to>
                                        <p:strVal val="visible"/>
                                      </p:to>
                                    </p:set>
                                    <p:animEffect transition="in" filter="wipe(left)">
                                      <p:cBhvr>
                                        <p:cTn id="375" dur="500"/>
                                        <p:tgtEl>
                                          <p:spTgt spid="195"/>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8" fill="hold" grpId="0" nodeType="clickEffect">
                                  <p:stCondLst>
                                    <p:cond delay="0"/>
                                  </p:stCondLst>
                                  <p:childTnLst>
                                    <p:set>
                                      <p:cBhvr>
                                        <p:cTn id="379" dur="1" fill="hold">
                                          <p:stCondLst>
                                            <p:cond delay="0"/>
                                          </p:stCondLst>
                                        </p:cTn>
                                        <p:tgtEl>
                                          <p:spTgt spid="196"/>
                                        </p:tgtEl>
                                        <p:attrNameLst>
                                          <p:attrName>style.visibility</p:attrName>
                                        </p:attrNameLst>
                                      </p:cBhvr>
                                      <p:to>
                                        <p:strVal val="visible"/>
                                      </p:to>
                                    </p:set>
                                    <p:animEffect transition="in" filter="wipe(left)">
                                      <p:cBhvr>
                                        <p:cTn id="380" dur="500"/>
                                        <p:tgtEl>
                                          <p:spTgt spid="196"/>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8" fill="hold" grpId="0" nodeType="clickEffect">
                                  <p:stCondLst>
                                    <p:cond delay="0"/>
                                  </p:stCondLst>
                                  <p:childTnLst>
                                    <p:set>
                                      <p:cBhvr>
                                        <p:cTn id="384" dur="1" fill="hold">
                                          <p:stCondLst>
                                            <p:cond delay="0"/>
                                          </p:stCondLst>
                                        </p:cTn>
                                        <p:tgtEl>
                                          <p:spTgt spid="197"/>
                                        </p:tgtEl>
                                        <p:attrNameLst>
                                          <p:attrName>style.visibility</p:attrName>
                                        </p:attrNameLst>
                                      </p:cBhvr>
                                      <p:to>
                                        <p:strVal val="visible"/>
                                      </p:to>
                                    </p:set>
                                    <p:animEffect transition="in" filter="wipe(left)">
                                      <p:cBhvr>
                                        <p:cTn id="385" dur="500"/>
                                        <p:tgtEl>
                                          <p:spTgt spid="197"/>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xit" presetSubtype="8" fill="hold" grpId="1" nodeType="clickEffect">
                                  <p:stCondLst>
                                    <p:cond delay="0"/>
                                  </p:stCondLst>
                                  <p:childTnLst>
                                    <p:animEffect transition="out" filter="wipe(left)">
                                      <p:cBhvr>
                                        <p:cTn id="389" dur="500"/>
                                        <p:tgtEl>
                                          <p:spTgt spid="195"/>
                                        </p:tgtEl>
                                      </p:cBhvr>
                                    </p:animEffect>
                                    <p:set>
                                      <p:cBhvr>
                                        <p:cTn id="390" dur="1" fill="hold">
                                          <p:stCondLst>
                                            <p:cond delay="499"/>
                                          </p:stCondLst>
                                        </p:cTn>
                                        <p:tgtEl>
                                          <p:spTgt spid="195"/>
                                        </p:tgtEl>
                                        <p:attrNameLst>
                                          <p:attrName>style.visibility</p:attrName>
                                        </p:attrNameLst>
                                      </p:cBhvr>
                                      <p:to>
                                        <p:strVal val="hidden"/>
                                      </p:to>
                                    </p:set>
                                  </p:childTnLst>
                                </p:cTn>
                              </p:par>
                              <p:par>
                                <p:cTn id="391" presetID="22" presetClass="exit" presetSubtype="8" fill="hold" grpId="1" nodeType="withEffect">
                                  <p:stCondLst>
                                    <p:cond delay="0"/>
                                  </p:stCondLst>
                                  <p:childTnLst>
                                    <p:animEffect transition="out" filter="wipe(left)">
                                      <p:cBhvr>
                                        <p:cTn id="392" dur="500"/>
                                        <p:tgtEl>
                                          <p:spTgt spid="196"/>
                                        </p:tgtEl>
                                      </p:cBhvr>
                                    </p:animEffect>
                                    <p:set>
                                      <p:cBhvr>
                                        <p:cTn id="393" dur="1" fill="hold">
                                          <p:stCondLst>
                                            <p:cond delay="499"/>
                                          </p:stCondLst>
                                        </p:cTn>
                                        <p:tgtEl>
                                          <p:spTgt spid="196"/>
                                        </p:tgtEl>
                                        <p:attrNameLst>
                                          <p:attrName>style.visibility</p:attrName>
                                        </p:attrNameLst>
                                      </p:cBhvr>
                                      <p:to>
                                        <p:strVal val="hidden"/>
                                      </p:to>
                                    </p:set>
                                  </p:childTnLst>
                                </p:cTn>
                              </p:par>
                              <p:par>
                                <p:cTn id="394" presetID="22" presetClass="exit" presetSubtype="8" fill="hold" grpId="1" nodeType="withEffect">
                                  <p:stCondLst>
                                    <p:cond delay="0"/>
                                  </p:stCondLst>
                                  <p:childTnLst>
                                    <p:animEffect transition="out" filter="wipe(left)">
                                      <p:cBhvr>
                                        <p:cTn id="395" dur="500"/>
                                        <p:tgtEl>
                                          <p:spTgt spid="197"/>
                                        </p:tgtEl>
                                      </p:cBhvr>
                                    </p:animEffect>
                                    <p:set>
                                      <p:cBhvr>
                                        <p:cTn id="396" dur="1" fill="hold">
                                          <p:stCondLst>
                                            <p:cond delay="499"/>
                                          </p:stCondLst>
                                        </p:cTn>
                                        <p:tgtEl>
                                          <p:spTgt spid="197"/>
                                        </p:tgtEl>
                                        <p:attrNameLst>
                                          <p:attrName>style.visibility</p:attrName>
                                        </p:attrNameLst>
                                      </p:cBhvr>
                                      <p:to>
                                        <p:strVal val="hidden"/>
                                      </p:to>
                                    </p:set>
                                  </p:childTnLst>
                                </p:cTn>
                              </p:par>
                            </p:childTnLst>
                          </p:cTn>
                        </p:par>
                      </p:childTnLst>
                    </p:cTn>
                  </p:par>
                  <p:par>
                    <p:cTn id="397" fill="hold">
                      <p:stCondLst>
                        <p:cond delay="indefinite"/>
                      </p:stCondLst>
                      <p:childTnLst>
                        <p:par>
                          <p:cTn id="398" fill="hold">
                            <p:stCondLst>
                              <p:cond delay="0"/>
                            </p:stCondLst>
                            <p:childTnLst>
                              <p:par>
                                <p:cTn id="399" presetID="22" presetClass="exit" presetSubtype="2" fill="hold" nodeType="clickEffect">
                                  <p:stCondLst>
                                    <p:cond delay="0"/>
                                  </p:stCondLst>
                                  <p:childTnLst>
                                    <p:animEffect transition="out" filter="wipe(right)">
                                      <p:cBhvr>
                                        <p:cTn id="400" dur="500"/>
                                        <p:tgtEl>
                                          <p:spTgt spid="184"/>
                                        </p:tgtEl>
                                      </p:cBhvr>
                                    </p:animEffect>
                                    <p:set>
                                      <p:cBhvr>
                                        <p:cTn id="401" dur="1" fill="hold">
                                          <p:stCondLst>
                                            <p:cond delay="499"/>
                                          </p:stCondLst>
                                        </p:cTn>
                                        <p:tgtEl>
                                          <p:spTgt spid="184"/>
                                        </p:tgtEl>
                                        <p:attrNameLst>
                                          <p:attrName>style.visibility</p:attrName>
                                        </p:attrNameLst>
                                      </p:cBhvr>
                                      <p:to>
                                        <p:strVal val="hidden"/>
                                      </p:to>
                                    </p:set>
                                  </p:childTnLst>
                                </p:cTn>
                              </p:par>
                            </p:childTnLst>
                          </p:cTn>
                        </p:par>
                        <p:par>
                          <p:cTn id="402" fill="hold">
                            <p:stCondLst>
                              <p:cond delay="500"/>
                            </p:stCondLst>
                            <p:childTnLst>
                              <p:par>
                                <p:cTn id="403" presetID="22" presetClass="entr" presetSubtype="2" fill="hold" nodeType="afterEffect">
                                  <p:stCondLst>
                                    <p:cond delay="0"/>
                                  </p:stCondLst>
                                  <p:childTnLst>
                                    <p:set>
                                      <p:cBhvr>
                                        <p:cTn id="404" dur="1" fill="hold">
                                          <p:stCondLst>
                                            <p:cond delay="0"/>
                                          </p:stCondLst>
                                        </p:cTn>
                                        <p:tgtEl>
                                          <p:spTgt spid="198"/>
                                        </p:tgtEl>
                                        <p:attrNameLst>
                                          <p:attrName>style.visibility</p:attrName>
                                        </p:attrNameLst>
                                      </p:cBhvr>
                                      <p:to>
                                        <p:strVal val="visible"/>
                                      </p:to>
                                    </p:set>
                                    <p:animEffect transition="in" filter="wipe(right)">
                                      <p:cBhvr>
                                        <p:cTn id="405" dur="500"/>
                                        <p:tgtEl>
                                          <p:spTgt spid="198"/>
                                        </p:tgtEl>
                                      </p:cBhvr>
                                    </p:animEffect>
                                  </p:childTnLst>
                                </p:cTn>
                              </p:par>
                              <p:par>
                                <p:cTn id="406" presetID="22" presetClass="exit" presetSubtype="2" fill="hold" nodeType="withEffect">
                                  <p:stCondLst>
                                    <p:cond delay="0"/>
                                  </p:stCondLst>
                                  <p:childTnLst>
                                    <p:animEffect transition="out" filter="wipe(right)">
                                      <p:cBhvr>
                                        <p:cTn id="407" dur="500"/>
                                        <p:tgtEl>
                                          <p:spTgt spid="181"/>
                                        </p:tgtEl>
                                      </p:cBhvr>
                                    </p:animEffect>
                                    <p:set>
                                      <p:cBhvr>
                                        <p:cTn id="408" dur="1" fill="hold">
                                          <p:stCondLst>
                                            <p:cond delay="499"/>
                                          </p:stCondLst>
                                        </p:cTn>
                                        <p:tgtEl>
                                          <p:spTgt spid="181"/>
                                        </p:tgtEl>
                                        <p:attrNameLst>
                                          <p:attrName>style.visibility</p:attrName>
                                        </p:attrNameLst>
                                      </p:cBhvr>
                                      <p:to>
                                        <p:strVal val="hidden"/>
                                      </p:to>
                                    </p:set>
                                  </p:childTnLst>
                                </p:cTn>
                              </p:par>
                            </p:childTnLst>
                          </p:cTn>
                        </p:par>
                      </p:childTnLst>
                    </p:cTn>
                  </p:par>
                  <p:par>
                    <p:cTn id="409" fill="hold">
                      <p:stCondLst>
                        <p:cond delay="indefinite"/>
                      </p:stCondLst>
                      <p:childTnLst>
                        <p:par>
                          <p:cTn id="410" fill="hold">
                            <p:stCondLst>
                              <p:cond delay="0"/>
                            </p:stCondLst>
                            <p:childTnLst>
                              <p:par>
                                <p:cTn id="411" presetID="55" presetClass="entr" presetSubtype="0" fill="hold" nodeType="clickEffect">
                                  <p:stCondLst>
                                    <p:cond delay="0"/>
                                  </p:stCondLst>
                                  <p:childTnLst>
                                    <p:set>
                                      <p:cBhvr>
                                        <p:cTn id="412" dur="1" fill="hold">
                                          <p:stCondLst>
                                            <p:cond delay="0"/>
                                          </p:stCondLst>
                                        </p:cTn>
                                        <p:tgtEl>
                                          <p:spTgt spid="212"/>
                                        </p:tgtEl>
                                        <p:attrNameLst>
                                          <p:attrName>style.visibility</p:attrName>
                                        </p:attrNameLst>
                                      </p:cBhvr>
                                      <p:to>
                                        <p:strVal val="visible"/>
                                      </p:to>
                                    </p:set>
                                    <p:anim calcmode="lin" valueType="num">
                                      <p:cBhvr>
                                        <p:cTn id="413" dur="500" fill="hold"/>
                                        <p:tgtEl>
                                          <p:spTgt spid="212"/>
                                        </p:tgtEl>
                                        <p:attrNameLst>
                                          <p:attrName>ppt_w</p:attrName>
                                        </p:attrNameLst>
                                      </p:cBhvr>
                                      <p:tavLst>
                                        <p:tav tm="0">
                                          <p:val>
                                            <p:strVal val="#ppt_w*0.70"/>
                                          </p:val>
                                        </p:tav>
                                        <p:tav tm="100000">
                                          <p:val>
                                            <p:strVal val="#ppt_w"/>
                                          </p:val>
                                        </p:tav>
                                      </p:tavLst>
                                    </p:anim>
                                    <p:anim calcmode="lin" valueType="num">
                                      <p:cBhvr>
                                        <p:cTn id="414" dur="500" fill="hold"/>
                                        <p:tgtEl>
                                          <p:spTgt spid="212"/>
                                        </p:tgtEl>
                                        <p:attrNameLst>
                                          <p:attrName>ppt_h</p:attrName>
                                        </p:attrNameLst>
                                      </p:cBhvr>
                                      <p:tavLst>
                                        <p:tav tm="0">
                                          <p:val>
                                            <p:strVal val="#ppt_h"/>
                                          </p:val>
                                        </p:tav>
                                        <p:tav tm="100000">
                                          <p:val>
                                            <p:strVal val="#ppt_h"/>
                                          </p:val>
                                        </p:tav>
                                      </p:tavLst>
                                    </p:anim>
                                    <p:animEffect transition="in" filter="fade">
                                      <p:cBhvr>
                                        <p:cTn id="415" dur="500"/>
                                        <p:tgtEl>
                                          <p:spTgt spid="212"/>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xit" presetSubtype="8" fill="hold" nodeType="clickEffect">
                                  <p:stCondLst>
                                    <p:cond delay="0"/>
                                  </p:stCondLst>
                                  <p:childTnLst>
                                    <p:animEffect transition="out" filter="wipe(left)">
                                      <p:cBhvr>
                                        <p:cTn id="419" dur="500"/>
                                        <p:tgtEl>
                                          <p:spTgt spid="212"/>
                                        </p:tgtEl>
                                      </p:cBhvr>
                                    </p:animEffect>
                                    <p:set>
                                      <p:cBhvr>
                                        <p:cTn id="420" dur="1" fill="hold">
                                          <p:stCondLst>
                                            <p:cond delay="499"/>
                                          </p:stCondLst>
                                        </p:cTn>
                                        <p:tgtEl>
                                          <p:spTgt spid="212"/>
                                        </p:tgtEl>
                                        <p:attrNameLst>
                                          <p:attrName>style.visibility</p:attrName>
                                        </p:attrNameLst>
                                      </p:cBhvr>
                                      <p:to>
                                        <p:strVal val="hidden"/>
                                      </p:to>
                                    </p:set>
                                  </p:childTnLst>
                                </p:cTn>
                              </p:par>
                            </p:childTnLst>
                          </p:cTn>
                        </p:par>
                      </p:childTnLst>
                    </p:cTn>
                  </p:par>
                  <p:par>
                    <p:cTn id="421" fill="hold">
                      <p:stCondLst>
                        <p:cond delay="indefinite"/>
                      </p:stCondLst>
                      <p:childTnLst>
                        <p:par>
                          <p:cTn id="422" fill="hold">
                            <p:stCondLst>
                              <p:cond delay="0"/>
                            </p:stCondLst>
                            <p:childTnLst>
                              <p:par>
                                <p:cTn id="423" presetID="22" presetClass="exit" presetSubtype="2" fill="hold" nodeType="clickEffect">
                                  <p:stCondLst>
                                    <p:cond delay="0"/>
                                  </p:stCondLst>
                                  <p:childTnLst>
                                    <p:animEffect transition="out" filter="wipe(right)">
                                      <p:cBhvr>
                                        <p:cTn id="424" dur="500"/>
                                        <p:tgtEl>
                                          <p:spTgt spid="201"/>
                                        </p:tgtEl>
                                      </p:cBhvr>
                                    </p:animEffect>
                                    <p:set>
                                      <p:cBhvr>
                                        <p:cTn id="425" dur="1" fill="hold">
                                          <p:stCondLst>
                                            <p:cond delay="499"/>
                                          </p:stCondLst>
                                        </p:cTn>
                                        <p:tgtEl>
                                          <p:spTgt spid="201"/>
                                        </p:tgtEl>
                                        <p:attrNameLst>
                                          <p:attrName>style.visibility</p:attrName>
                                        </p:attrNameLst>
                                      </p:cBhvr>
                                      <p:to>
                                        <p:strVal val="hidden"/>
                                      </p:to>
                                    </p:set>
                                  </p:childTnLst>
                                </p:cTn>
                              </p:par>
                            </p:childTnLst>
                          </p:cTn>
                        </p:par>
                        <p:par>
                          <p:cTn id="426" fill="hold">
                            <p:stCondLst>
                              <p:cond delay="500"/>
                            </p:stCondLst>
                            <p:childTnLst>
                              <p:par>
                                <p:cTn id="427" presetID="22" presetClass="entr" presetSubtype="2" fill="hold" nodeType="afterEffect">
                                  <p:stCondLst>
                                    <p:cond delay="0"/>
                                  </p:stCondLst>
                                  <p:childTnLst>
                                    <p:set>
                                      <p:cBhvr>
                                        <p:cTn id="428" dur="1" fill="hold">
                                          <p:stCondLst>
                                            <p:cond delay="0"/>
                                          </p:stCondLst>
                                        </p:cTn>
                                        <p:tgtEl>
                                          <p:spTgt spid="213"/>
                                        </p:tgtEl>
                                        <p:attrNameLst>
                                          <p:attrName>style.visibility</p:attrName>
                                        </p:attrNameLst>
                                      </p:cBhvr>
                                      <p:to>
                                        <p:strVal val="visible"/>
                                      </p:to>
                                    </p:set>
                                    <p:animEffect transition="in" filter="wipe(right)">
                                      <p:cBhvr>
                                        <p:cTn id="429" dur="500"/>
                                        <p:tgtEl>
                                          <p:spTgt spid="213"/>
                                        </p:tgtEl>
                                      </p:cBhvr>
                                    </p:animEffect>
                                  </p:childTnLst>
                                </p:cTn>
                              </p:par>
                              <p:par>
                                <p:cTn id="430" presetID="22" presetClass="exit" presetSubtype="2" fill="hold" nodeType="withEffect">
                                  <p:stCondLst>
                                    <p:cond delay="0"/>
                                  </p:stCondLst>
                                  <p:childTnLst>
                                    <p:animEffect transition="out" filter="wipe(right)">
                                      <p:cBhvr>
                                        <p:cTn id="431" dur="500"/>
                                        <p:tgtEl>
                                          <p:spTgt spid="198"/>
                                        </p:tgtEl>
                                      </p:cBhvr>
                                    </p:animEffect>
                                    <p:set>
                                      <p:cBhvr>
                                        <p:cTn id="432" dur="1" fill="hold">
                                          <p:stCondLst>
                                            <p:cond delay="499"/>
                                          </p:stCondLst>
                                        </p:cTn>
                                        <p:tgtEl>
                                          <p:spTgt spid="198"/>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14" presetClass="entr" presetSubtype="10" fill="hold" grpId="0" nodeType="clickEffect">
                                  <p:stCondLst>
                                    <p:cond delay="0"/>
                                  </p:stCondLst>
                                  <p:childTnLst>
                                    <p:set>
                                      <p:cBhvr>
                                        <p:cTn id="436" dur="1" fill="hold">
                                          <p:stCondLst>
                                            <p:cond delay="0"/>
                                          </p:stCondLst>
                                        </p:cTn>
                                        <p:tgtEl>
                                          <p:spTgt spid="227"/>
                                        </p:tgtEl>
                                        <p:attrNameLst>
                                          <p:attrName>style.visibility</p:attrName>
                                        </p:attrNameLst>
                                      </p:cBhvr>
                                      <p:to>
                                        <p:strVal val="visible"/>
                                      </p:to>
                                    </p:set>
                                    <p:animEffect transition="in" filter="randombar(horizontal)">
                                      <p:cBhvr>
                                        <p:cTn id="437" dur="500"/>
                                        <p:tgtEl>
                                          <p:spTgt spid="227"/>
                                        </p:tgtEl>
                                      </p:cBhvr>
                                    </p:animEffect>
                                  </p:childTnLst>
                                </p:cTn>
                              </p:par>
                            </p:childTnLst>
                          </p:cTn>
                        </p:par>
                      </p:childTnLst>
                    </p:cTn>
                  </p:par>
                  <p:par>
                    <p:cTn id="438" fill="hold">
                      <p:stCondLst>
                        <p:cond delay="indefinite"/>
                      </p:stCondLst>
                      <p:childTnLst>
                        <p:par>
                          <p:cTn id="439" fill="hold">
                            <p:stCondLst>
                              <p:cond delay="0"/>
                            </p:stCondLst>
                            <p:childTnLst>
                              <p:par>
                                <p:cTn id="440" presetID="21" presetClass="entr" presetSubtype="1" fill="hold" grpId="0" nodeType="clickEffect">
                                  <p:stCondLst>
                                    <p:cond delay="0"/>
                                  </p:stCondLst>
                                  <p:childTnLst>
                                    <p:set>
                                      <p:cBhvr>
                                        <p:cTn id="441" dur="1" fill="hold">
                                          <p:stCondLst>
                                            <p:cond delay="0"/>
                                          </p:stCondLst>
                                        </p:cTn>
                                        <p:tgtEl>
                                          <p:spTgt spid="228"/>
                                        </p:tgtEl>
                                        <p:attrNameLst>
                                          <p:attrName>style.visibility</p:attrName>
                                        </p:attrNameLst>
                                      </p:cBhvr>
                                      <p:to>
                                        <p:strVal val="visible"/>
                                      </p:to>
                                    </p:set>
                                    <p:animEffect transition="in" filter="wheel(1)">
                                      <p:cBhvr>
                                        <p:cTn id="442" dur="500"/>
                                        <p:tgtEl>
                                          <p:spTgt spid="228"/>
                                        </p:tgtEl>
                                      </p:cBhvr>
                                    </p:animEffect>
                                  </p:childTnLst>
                                </p:cTn>
                              </p:par>
                              <p:par>
                                <p:cTn id="443" presetID="21" presetClass="entr" presetSubtype="1" fill="hold" grpId="0" nodeType="withEffect">
                                  <p:stCondLst>
                                    <p:cond delay="0"/>
                                  </p:stCondLst>
                                  <p:childTnLst>
                                    <p:set>
                                      <p:cBhvr>
                                        <p:cTn id="444" dur="1" fill="hold">
                                          <p:stCondLst>
                                            <p:cond delay="0"/>
                                          </p:stCondLst>
                                        </p:cTn>
                                        <p:tgtEl>
                                          <p:spTgt spid="231"/>
                                        </p:tgtEl>
                                        <p:attrNameLst>
                                          <p:attrName>style.visibility</p:attrName>
                                        </p:attrNameLst>
                                      </p:cBhvr>
                                      <p:to>
                                        <p:strVal val="visible"/>
                                      </p:to>
                                    </p:set>
                                    <p:animEffect transition="in" filter="wheel(1)">
                                      <p:cBhvr>
                                        <p:cTn id="445" dur="500"/>
                                        <p:tgtEl>
                                          <p:spTgt spid="231"/>
                                        </p:tgtEl>
                                      </p:cBhvr>
                                    </p:animEffect>
                                  </p:childTnLst>
                                </p:cTn>
                              </p:par>
                              <p:par>
                                <p:cTn id="446" presetID="21" presetClass="entr" presetSubtype="1" fill="hold" grpId="0" nodeType="withEffect">
                                  <p:stCondLst>
                                    <p:cond delay="0"/>
                                  </p:stCondLst>
                                  <p:childTnLst>
                                    <p:set>
                                      <p:cBhvr>
                                        <p:cTn id="447" dur="1" fill="hold">
                                          <p:stCondLst>
                                            <p:cond delay="0"/>
                                          </p:stCondLst>
                                        </p:cTn>
                                        <p:tgtEl>
                                          <p:spTgt spid="230"/>
                                        </p:tgtEl>
                                        <p:attrNameLst>
                                          <p:attrName>style.visibility</p:attrName>
                                        </p:attrNameLst>
                                      </p:cBhvr>
                                      <p:to>
                                        <p:strVal val="visible"/>
                                      </p:to>
                                    </p:set>
                                    <p:animEffect transition="in" filter="wheel(1)">
                                      <p:cBhvr>
                                        <p:cTn id="448" dur="500"/>
                                        <p:tgtEl>
                                          <p:spTgt spid="230"/>
                                        </p:tgtEl>
                                      </p:cBhvr>
                                    </p:animEffect>
                                  </p:childTnLst>
                                </p:cTn>
                              </p:par>
                              <p:par>
                                <p:cTn id="449" presetID="21" presetClass="entr" presetSubtype="1" fill="hold" grpId="0" nodeType="withEffect">
                                  <p:stCondLst>
                                    <p:cond delay="0"/>
                                  </p:stCondLst>
                                  <p:childTnLst>
                                    <p:set>
                                      <p:cBhvr>
                                        <p:cTn id="450" dur="1" fill="hold">
                                          <p:stCondLst>
                                            <p:cond delay="0"/>
                                          </p:stCondLst>
                                        </p:cTn>
                                        <p:tgtEl>
                                          <p:spTgt spid="229"/>
                                        </p:tgtEl>
                                        <p:attrNameLst>
                                          <p:attrName>style.visibility</p:attrName>
                                        </p:attrNameLst>
                                      </p:cBhvr>
                                      <p:to>
                                        <p:strVal val="visible"/>
                                      </p:to>
                                    </p:set>
                                    <p:animEffect transition="in" filter="wheel(1)">
                                      <p:cBhvr>
                                        <p:cTn id="451" dur="500"/>
                                        <p:tgtEl>
                                          <p:spTgt spid="229"/>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xit" presetSubtype="8" fill="hold" grpId="1" nodeType="clickEffect">
                                  <p:stCondLst>
                                    <p:cond delay="0"/>
                                  </p:stCondLst>
                                  <p:childTnLst>
                                    <p:animEffect transition="out" filter="wipe(left)">
                                      <p:cBhvr>
                                        <p:cTn id="455" dur="500"/>
                                        <p:tgtEl>
                                          <p:spTgt spid="228"/>
                                        </p:tgtEl>
                                      </p:cBhvr>
                                    </p:animEffect>
                                    <p:set>
                                      <p:cBhvr>
                                        <p:cTn id="456" dur="1" fill="hold">
                                          <p:stCondLst>
                                            <p:cond delay="499"/>
                                          </p:stCondLst>
                                        </p:cTn>
                                        <p:tgtEl>
                                          <p:spTgt spid="228"/>
                                        </p:tgtEl>
                                        <p:attrNameLst>
                                          <p:attrName>style.visibility</p:attrName>
                                        </p:attrNameLst>
                                      </p:cBhvr>
                                      <p:to>
                                        <p:strVal val="hidden"/>
                                      </p:to>
                                    </p:set>
                                  </p:childTnLst>
                                </p:cTn>
                              </p:par>
                              <p:par>
                                <p:cTn id="457" presetID="22" presetClass="exit" presetSubtype="8" fill="hold" grpId="1" nodeType="withEffect">
                                  <p:stCondLst>
                                    <p:cond delay="0"/>
                                  </p:stCondLst>
                                  <p:childTnLst>
                                    <p:animEffect transition="out" filter="wipe(left)">
                                      <p:cBhvr>
                                        <p:cTn id="458" dur="500"/>
                                        <p:tgtEl>
                                          <p:spTgt spid="227"/>
                                        </p:tgtEl>
                                      </p:cBhvr>
                                    </p:animEffect>
                                    <p:set>
                                      <p:cBhvr>
                                        <p:cTn id="459" dur="1" fill="hold">
                                          <p:stCondLst>
                                            <p:cond delay="499"/>
                                          </p:stCondLst>
                                        </p:cTn>
                                        <p:tgtEl>
                                          <p:spTgt spid="227"/>
                                        </p:tgtEl>
                                        <p:attrNameLst>
                                          <p:attrName>style.visibility</p:attrName>
                                        </p:attrNameLst>
                                      </p:cBhvr>
                                      <p:to>
                                        <p:strVal val="hidden"/>
                                      </p:to>
                                    </p:set>
                                  </p:childTnLst>
                                </p:cTn>
                              </p:par>
                              <p:par>
                                <p:cTn id="460" presetID="22" presetClass="exit" presetSubtype="8" fill="hold" grpId="1" nodeType="withEffect">
                                  <p:stCondLst>
                                    <p:cond delay="0"/>
                                  </p:stCondLst>
                                  <p:childTnLst>
                                    <p:animEffect transition="out" filter="wipe(left)">
                                      <p:cBhvr>
                                        <p:cTn id="461" dur="500"/>
                                        <p:tgtEl>
                                          <p:spTgt spid="231"/>
                                        </p:tgtEl>
                                      </p:cBhvr>
                                    </p:animEffect>
                                    <p:set>
                                      <p:cBhvr>
                                        <p:cTn id="462" dur="1" fill="hold">
                                          <p:stCondLst>
                                            <p:cond delay="499"/>
                                          </p:stCondLst>
                                        </p:cTn>
                                        <p:tgtEl>
                                          <p:spTgt spid="231"/>
                                        </p:tgtEl>
                                        <p:attrNameLst>
                                          <p:attrName>style.visibility</p:attrName>
                                        </p:attrNameLst>
                                      </p:cBhvr>
                                      <p:to>
                                        <p:strVal val="hidden"/>
                                      </p:to>
                                    </p:set>
                                  </p:childTnLst>
                                </p:cTn>
                              </p:par>
                              <p:par>
                                <p:cTn id="463" presetID="22" presetClass="exit" presetSubtype="8" fill="hold" grpId="1" nodeType="withEffect">
                                  <p:stCondLst>
                                    <p:cond delay="0"/>
                                  </p:stCondLst>
                                  <p:childTnLst>
                                    <p:animEffect transition="out" filter="wipe(left)">
                                      <p:cBhvr>
                                        <p:cTn id="464" dur="500"/>
                                        <p:tgtEl>
                                          <p:spTgt spid="230"/>
                                        </p:tgtEl>
                                      </p:cBhvr>
                                    </p:animEffect>
                                    <p:set>
                                      <p:cBhvr>
                                        <p:cTn id="465" dur="1" fill="hold">
                                          <p:stCondLst>
                                            <p:cond delay="499"/>
                                          </p:stCondLst>
                                        </p:cTn>
                                        <p:tgtEl>
                                          <p:spTgt spid="230"/>
                                        </p:tgtEl>
                                        <p:attrNameLst>
                                          <p:attrName>style.visibility</p:attrName>
                                        </p:attrNameLst>
                                      </p:cBhvr>
                                      <p:to>
                                        <p:strVal val="hidden"/>
                                      </p:to>
                                    </p:set>
                                  </p:childTnLst>
                                </p:cTn>
                              </p:par>
                              <p:par>
                                <p:cTn id="466" presetID="22" presetClass="exit" presetSubtype="8" fill="hold" grpId="1" nodeType="withEffect">
                                  <p:stCondLst>
                                    <p:cond delay="0"/>
                                  </p:stCondLst>
                                  <p:childTnLst>
                                    <p:animEffect transition="out" filter="wipe(left)">
                                      <p:cBhvr>
                                        <p:cTn id="467" dur="500"/>
                                        <p:tgtEl>
                                          <p:spTgt spid="229"/>
                                        </p:tgtEl>
                                      </p:cBhvr>
                                    </p:animEffect>
                                    <p:set>
                                      <p:cBhvr>
                                        <p:cTn id="468" dur="1" fill="hold">
                                          <p:stCondLst>
                                            <p:cond delay="499"/>
                                          </p:stCondLst>
                                        </p:cTn>
                                        <p:tgtEl>
                                          <p:spTgt spid="229"/>
                                        </p:tgtEl>
                                        <p:attrNameLst>
                                          <p:attrName>style.visibility</p:attrName>
                                        </p:attrNameLst>
                                      </p:cBhvr>
                                      <p:to>
                                        <p:strVal val="hidden"/>
                                      </p:to>
                                    </p:set>
                                  </p:childTnLst>
                                </p:cTn>
                              </p:par>
                            </p:childTnLst>
                          </p:cTn>
                        </p:par>
                      </p:childTnLst>
                    </p:cTn>
                  </p:par>
                  <p:par>
                    <p:cTn id="469" fill="hold">
                      <p:stCondLst>
                        <p:cond delay="indefinite"/>
                      </p:stCondLst>
                      <p:childTnLst>
                        <p:par>
                          <p:cTn id="470" fill="hold">
                            <p:stCondLst>
                              <p:cond delay="0"/>
                            </p:stCondLst>
                            <p:childTnLst>
                              <p:par>
                                <p:cTn id="471" presetID="22" presetClass="exit" presetSubtype="2" fill="hold" nodeType="clickEffect">
                                  <p:stCondLst>
                                    <p:cond delay="0"/>
                                  </p:stCondLst>
                                  <p:childTnLst>
                                    <p:animEffect transition="out" filter="wipe(right)">
                                      <p:cBhvr>
                                        <p:cTn id="472" dur="500"/>
                                        <p:tgtEl>
                                          <p:spTgt spid="216"/>
                                        </p:tgtEl>
                                      </p:cBhvr>
                                    </p:animEffect>
                                    <p:set>
                                      <p:cBhvr>
                                        <p:cTn id="473" dur="1" fill="hold">
                                          <p:stCondLst>
                                            <p:cond delay="499"/>
                                          </p:stCondLst>
                                        </p:cTn>
                                        <p:tgtEl>
                                          <p:spTgt spid="216"/>
                                        </p:tgtEl>
                                        <p:attrNameLst>
                                          <p:attrName>style.visibility</p:attrName>
                                        </p:attrNameLst>
                                      </p:cBhvr>
                                      <p:to>
                                        <p:strVal val="hidden"/>
                                      </p:to>
                                    </p:set>
                                  </p:childTnLst>
                                </p:cTn>
                              </p:par>
                            </p:childTnLst>
                          </p:cTn>
                        </p:par>
                        <p:par>
                          <p:cTn id="474" fill="hold">
                            <p:stCondLst>
                              <p:cond delay="500"/>
                            </p:stCondLst>
                            <p:childTnLst>
                              <p:par>
                                <p:cTn id="475" presetID="22" presetClass="entr" presetSubtype="2" fill="hold" nodeType="afterEffect">
                                  <p:stCondLst>
                                    <p:cond delay="0"/>
                                  </p:stCondLst>
                                  <p:childTnLst>
                                    <p:set>
                                      <p:cBhvr>
                                        <p:cTn id="476" dur="1" fill="hold">
                                          <p:stCondLst>
                                            <p:cond delay="0"/>
                                          </p:stCondLst>
                                        </p:cTn>
                                        <p:tgtEl>
                                          <p:spTgt spid="232"/>
                                        </p:tgtEl>
                                        <p:attrNameLst>
                                          <p:attrName>style.visibility</p:attrName>
                                        </p:attrNameLst>
                                      </p:cBhvr>
                                      <p:to>
                                        <p:strVal val="visible"/>
                                      </p:to>
                                    </p:set>
                                    <p:animEffect transition="in" filter="wipe(right)">
                                      <p:cBhvr>
                                        <p:cTn id="477" dur="500"/>
                                        <p:tgtEl>
                                          <p:spTgt spid="232"/>
                                        </p:tgtEl>
                                      </p:cBhvr>
                                    </p:animEffect>
                                  </p:childTnLst>
                                </p:cTn>
                              </p:par>
                              <p:par>
                                <p:cTn id="478" presetID="22" presetClass="exit" presetSubtype="2" fill="hold" nodeType="withEffect">
                                  <p:stCondLst>
                                    <p:cond delay="0"/>
                                  </p:stCondLst>
                                  <p:childTnLst>
                                    <p:animEffect transition="out" filter="wipe(right)">
                                      <p:cBhvr>
                                        <p:cTn id="479" dur="500"/>
                                        <p:tgtEl>
                                          <p:spTgt spid="213"/>
                                        </p:tgtEl>
                                      </p:cBhvr>
                                    </p:animEffect>
                                    <p:set>
                                      <p:cBhvr>
                                        <p:cTn id="480" dur="1" fill="hold">
                                          <p:stCondLst>
                                            <p:cond delay="499"/>
                                          </p:stCondLst>
                                        </p:cTn>
                                        <p:tgtEl>
                                          <p:spTgt spid="213"/>
                                        </p:tgtEl>
                                        <p:attrNameLst>
                                          <p:attrName>style.visibility</p:attrName>
                                        </p:attrNameLst>
                                      </p:cBhvr>
                                      <p:to>
                                        <p:strVal val="hidden"/>
                                      </p:to>
                                    </p:set>
                                  </p:childTnLst>
                                </p:cTn>
                              </p:par>
                            </p:childTnLst>
                          </p:cTn>
                        </p:par>
                        <p:par>
                          <p:cTn id="481" fill="hold">
                            <p:stCondLst>
                              <p:cond delay="1000"/>
                            </p:stCondLst>
                            <p:childTnLst>
                              <p:par>
                                <p:cTn id="482" presetID="22" presetClass="entr" presetSubtype="8" fill="hold" grpId="0" nodeType="afterEffect">
                                  <p:stCondLst>
                                    <p:cond delay="0"/>
                                  </p:stCondLst>
                                  <p:childTnLst>
                                    <p:set>
                                      <p:cBhvr>
                                        <p:cTn id="483" dur="1" fill="hold">
                                          <p:stCondLst>
                                            <p:cond delay="0"/>
                                          </p:stCondLst>
                                        </p:cTn>
                                        <p:tgtEl>
                                          <p:spTgt spid="246"/>
                                        </p:tgtEl>
                                        <p:attrNameLst>
                                          <p:attrName>style.visibility</p:attrName>
                                        </p:attrNameLst>
                                      </p:cBhvr>
                                      <p:to>
                                        <p:strVal val="visible"/>
                                      </p:to>
                                    </p:set>
                                    <p:animEffect transition="in" filter="wipe(left)">
                                      <p:cBhvr>
                                        <p:cTn id="484" dur="500"/>
                                        <p:tgtEl>
                                          <p:spTgt spid="246"/>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247"/>
                                        </p:tgtEl>
                                        <p:attrNameLst>
                                          <p:attrName>style.visibility</p:attrName>
                                        </p:attrNameLst>
                                      </p:cBhvr>
                                      <p:to>
                                        <p:strVal val="visible"/>
                                      </p:to>
                                    </p:set>
                                    <p:animEffect transition="in" filter="wipe(left)">
                                      <p:cBhvr>
                                        <p:cTn id="489" dur="500"/>
                                        <p:tgtEl>
                                          <p:spTgt spid="247"/>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grpId="0" nodeType="clickEffect">
                                  <p:stCondLst>
                                    <p:cond delay="0"/>
                                  </p:stCondLst>
                                  <p:childTnLst>
                                    <p:set>
                                      <p:cBhvr>
                                        <p:cTn id="493" dur="1" fill="hold">
                                          <p:stCondLst>
                                            <p:cond delay="0"/>
                                          </p:stCondLst>
                                        </p:cTn>
                                        <p:tgtEl>
                                          <p:spTgt spid="248"/>
                                        </p:tgtEl>
                                        <p:attrNameLst>
                                          <p:attrName>style.visibility</p:attrName>
                                        </p:attrNameLst>
                                      </p:cBhvr>
                                      <p:to>
                                        <p:strVal val="visible"/>
                                      </p:to>
                                    </p:set>
                                    <p:animEffect transition="in" filter="wipe(left)">
                                      <p:cBhvr>
                                        <p:cTn id="494" dur="500"/>
                                        <p:tgtEl>
                                          <p:spTgt spid="248"/>
                                        </p:tgtEl>
                                      </p:cBhvr>
                                    </p:animEffect>
                                  </p:childTnLst>
                                </p:cTn>
                              </p:par>
                              <p:par>
                                <p:cTn id="495" presetID="22" presetClass="entr" presetSubtype="8" fill="hold" grpId="0" nodeType="withEffect">
                                  <p:stCondLst>
                                    <p:cond delay="0"/>
                                  </p:stCondLst>
                                  <p:childTnLst>
                                    <p:set>
                                      <p:cBhvr>
                                        <p:cTn id="496" dur="1" fill="hold">
                                          <p:stCondLst>
                                            <p:cond delay="0"/>
                                          </p:stCondLst>
                                        </p:cTn>
                                        <p:tgtEl>
                                          <p:spTgt spid="249"/>
                                        </p:tgtEl>
                                        <p:attrNameLst>
                                          <p:attrName>style.visibility</p:attrName>
                                        </p:attrNameLst>
                                      </p:cBhvr>
                                      <p:to>
                                        <p:strVal val="visible"/>
                                      </p:to>
                                    </p:set>
                                    <p:animEffect transition="in" filter="wipe(left)">
                                      <p:cBhvr>
                                        <p:cTn id="497" dur="500"/>
                                        <p:tgtEl>
                                          <p:spTgt spid="249"/>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xit" presetSubtype="8" fill="hold" grpId="1" nodeType="clickEffect">
                                  <p:stCondLst>
                                    <p:cond delay="0"/>
                                  </p:stCondLst>
                                  <p:childTnLst>
                                    <p:animEffect transition="out" filter="wipe(left)">
                                      <p:cBhvr>
                                        <p:cTn id="501" dur="500"/>
                                        <p:tgtEl>
                                          <p:spTgt spid="246"/>
                                        </p:tgtEl>
                                      </p:cBhvr>
                                    </p:animEffect>
                                    <p:set>
                                      <p:cBhvr>
                                        <p:cTn id="502" dur="1" fill="hold">
                                          <p:stCondLst>
                                            <p:cond delay="499"/>
                                          </p:stCondLst>
                                        </p:cTn>
                                        <p:tgtEl>
                                          <p:spTgt spid="246"/>
                                        </p:tgtEl>
                                        <p:attrNameLst>
                                          <p:attrName>style.visibility</p:attrName>
                                        </p:attrNameLst>
                                      </p:cBhvr>
                                      <p:to>
                                        <p:strVal val="hidden"/>
                                      </p:to>
                                    </p:set>
                                  </p:childTnLst>
                                </p:cTn>
                              </p:par>
                              <p:par>
                                <p:cTn id="503" presetID="22" presetClass="exit" presetSubtype="8" fill="hold" grpId="1" nodeType="withEffect">
                                  <p:stCondLst>
                                    <p:cond delay="0"/>
                                  </p:stCondLst>
                                  <p:childTnLst>
                                    <p:animEffect transition="out" filter="wipe(left)">
                                      <p:cBhvr>
                                        <p:cTn id="504" dur="500"/>
                                        <p:tgtEl>
                                          <p:spTgt spid="247"/>
                                        </p:tgtEl>
                                      </p:cBhvr>
                                    </p:animEffect>
                                    <p:set>
                                      <p:cBhvr>
                                        <p:cTn id="505" dur="1" fill="hold">
                                          <p:stCondLst>
                                            <p:cond delay="499"/>
                                          </p:stCondLst>
                                        </p:cTn>
                                        <p:tgtEl>
                                          <p:spTgt spid="247"/>
                                        </p:tgtEl>
                                        <p:attrNameLst>
                                          <p:attrName>style.visibility</p:attrName>
                                        </p:attrNameLst>
                                      </p:cBhvr>
                                      <p:to>
                                        <p:strVal val="hidden"/>
                                      </p:to>
                                    </p:set>
                                  </p:childTnLst>
                                </p:cTn>
                              </p:par>
                              <p:par>
                                <p:cTn id="506" presetID="22" presetClass="exit" presetSubtype="8" fill="hold" grpId="1" nodeType="withEffect">
                                  <p:stCondLst>
                                    <p:cond delay="0"/>
                                  </p:stCondLst>
                                  <p:childTnLst>
                                    <p:animEffect transition="out" filter="wipe(left)">
                                      <p:cBhvr>
                                        <p:cTn id="507" dur="500"/>
                                        <p:tgtEl>
                                          <p:spTgt spid="248"/>
                                        </p:tgtEl>
                                      </p:cBhvr>
                                    </p:animEffect>
                                    <p:set>
                                      <p:cBhvr>
                                        <p:cTn id="508" dur="1" fill="hold">
                                          <p:stCondLst>
                                            <p:cond delay="499"/>
                                          </p:stCondLst>
                                        </p:cTn>
                                        <p:tgtEl>
                                          <p:spTgt spid="248"/>
                                        </p:tgtEl>
                                        <p:attrNameLst>
                                          <p:attrName>style.visibility</p:attrName>
                                        </p:attrNameLst>
                                      </p:cBhvr>
                                      <p:to>
                                        <p:strVal val="hidden"/>
                                      </p:to>
                                    </p:set>
                                  </p:childTnLst>
                                </p:cTn>
                              </p:par>
                              <p:par>
                                <p:cTn id="509" presetID="22" presetClass="exit" presetSubtype="8" fill="hold" grpId="1" nodeType="withEffect">
                                  <p:stCondLst>
                                    <p:cond delay="0"/>
                                  </p:stCondLst>
                                  <p:childTnLst>
                                    <p:animEffect transition="out" filter="wipe(left)">
                                      <p:cBhvr>
                                        <p:cTn id="510" dur="500"/>
                                        <p:tgtEl>
                                          <p:spTgt spid="249"/>
                                        </p:tgtEl>
                                      </p:cBhvr>
                                    </p:animEffect>
                                    <p:set>
                                      <p:cBhvr>
                                        <p:cTn id="511" dur="1" fill="hold">
                                          <p:stCondLst>
                                            <p:cond delay="499"/>
                                          </p:stCondLst>
                                        </p:cTn>
                                        <p:tgtEl>
                                          <p:spTgt spid="249"/>
                                        </p:tgtEl>
                                        <p:attrNameLst>
                                          <p:attrName>style.visibility</p:attrName>
                                        </p:attrNameLst>
                                      </p:cBhvr>
                                      <p:to>
                                        <p:strVal val="hidden"/>
                                      </p:to>
                                    </p:set>
                                  </p:childTnLst>
                                </p:cTn>
                              </p:par>
                            </p:childTnLst>
                          </p:cTn>
                        </p:par>
                      </p:childTnLst>
                    </p:cTn>
                  </p:par>
                  <p:par>
                    <p:cTn id="512" fill="hold">
                      <p:stCondLst>
                        <p:cond delay="indefinite"/>
                      </p:stCondLst>
                      <p:childTnLst>
                        <p:par>
                          <p:cTn id="513" fill="hold">
                            <p:stCondLst>
                              <p:cond delay="0"/>
                            </p:stCondLst>
                            <p:childTnLst>
                              <p:par>
                                <p:cTn id="514" presetID="22" presetClass="exit" presetSubtype="2" fill="hold" nodeType="clickEffect">
                                  <p:stCondLst>
                                    <p:cond delay="0"/>
                                  </p:stCondLst>
                                  <p:childTnLst>
                                    <p:animEffect transition="out" filter="wipe(right)">
                                      <p:cBhvr>
                                        <p:cTn id="515" dur="500"/>
                                        <p:tgtEl>
                                          <p:spTgt spid="235"/>
                                        </p:tgtEl>
                                      </p:cBhvr>
                                    </p:animEffect>
                                    <p:set>
                                      <p:cBhvr>
                                        <p:cTn id="516" dur="1" fill="hold">
                                          <p:stCondLst>
                                            <p:cond delay="499"/>
                                          </p:stCondLst>
                                        </p:cTn>
                                        <p:tgtEl>
                                          <p:spTgt spid="235"/>
                                        </p:tgtEl>
                                        <p:attrNameLst>
                                          <p:attrName>style.visibility</p:attrName>
                                        </p:attrNameLst>
                                      </p:cBhvr>
                                      <p:to>
                                        <p:strVal val="hidden"/>
                                      </p:to>
                                    </p:set>
                                  </p:childTnLst>
                                </p:cTn>
                              </p:par>
                            </p:childTnLst>
                          </p:cTn>
                        </p:par>
                        <p:par>
                          <p:cTn id="517" fill="hold">
                            <p:stCondLst>
                              <p:cond delay="500"/>
                            </p:stCondLst>
                            <p:childTnLst>
                              <p:par>
                                <p:cTn id="518" presetID="22" presetClass="entr" presetSubtype="2" fill="hold" nodeType="afterEffect">
                                  <p:stCondLst>
                                    <p:cond delay="0"/>
                                  </p:stCondLst>
                                  <p:childTnLst>
                                    <p:set>
                                      <p:cBhvr>
                                        <p:cTn id="519" dur="1" fill="hold">
                                          <p:stCondLst>
                                            <p:cond delay="0"/>
                                          </p:stCondLst>
                                        </p:cTn>
                                        <p:tgtEl>
                                          <p:spTgt spid="250"/>
                                        </p:tgtEl>
                                        <p:attrNameLst>
                                          <p:attrName>style.visibility</p:attrName>
                                        </p:attrNameLst>
                                      </p:cBhvr>
                                      <p:to>
                                        <p:strVal val="visible"/>
                                      </p:to>
                                    </p:set>
                                    <p:animEffect transition="in" filter="wipe(right)">
                                      <p:cBhvr>
                                        <p:cTn id="520" dur="500"/>
                                        <p:tgtEl>
                                          <p:spTgt spid="250"/>
                                        </p:tgtEl>
                                      </p:cBhvr>
                                    </p:animEffect>
                                  </p:childTnLst>
                                </p:cTn>
                              </p:par>
                              <p:par>
                                <p:cTn id="521" presetID="22" presetClass="exit" presetSubtype="2" fill="hold" nodeType="withEffect">
                                  <p:stCondLst>
                                    <p:cond delay="0"/>
                                  </p:stCondLst>
                                  <p:childTnLst>
                                    <p:animEffect transition="out" filter="wipe(right)">
                                      <p:cBhvr>
                                        <p:cTn id="522" dur="500"/>
                                        <p:tgtEl>
                                          <p:spTgt spid="232"/>
                                        </p:tgtEl>
                                      </p:cBhvr>
                                    </p:animEffect>
                                    <p:set>
                                      <p:cBhvr>
                                        <p:cTn id="523" dur="1" fill="hold">
                                          <p:stCondLst>
                                            <p:cond delay="499"/>
                                          </p:stCondLst>
                                        </p:cTn>
                                        <p:tgtEl>
                                          <p:spTgt spid="232"/>
                                        </p:tgtEl>
                                        <p:attrNameLst>
                                          <p:attrName>style.visibility</p:attrName>
                                        </p:attrNameLst>
                                      </p:cBhvr>
                                      <p:to>
                                        <p:strVal val="hidden"/>
                                      </p:to>
                                    </p:set>
                                  </p:childTnLst>
                                </p:cTn>
                              </p:par>
                            </p:childTnLst>
                          </p:cTn>
                        </p:par>
                        <p:par>
                          <p:cTn id="524" fill="hold">
                            <p:stCondLst>
                              <p:cond delay="1000"/>
                            </p:stCondLst>
                            <p:childTnLst>
                              <p:par>
                                <p:cTn id="525" presetID="22" presetClass="entr" presetSubtype="8" fill="hold" grpId="0" nodeType="afterEffect">
                                  <p:stCondLst>
                                    <p:cond delay="0"/>
                                  </p:stCondLst>
                                  <p:childTnLst>
                                    <p:set>
                                      <p:cBhvr>
                                        <p:cTn id="526" dur="1" fill="hold">
                                          <p:stCondLst>
                                            <p:cond delay="0"/>
                                          </p:stCondLst>
                                        </p:cTn>
                                        <p:tgtEl>
                                          <p:spTgt spid="264"/>
                                        </p:tgtEl>
                                        <p:attrNameLst>
                                          <p:attrName>style.visibility</p:attrName>
                                        </p:attrNameLst>
                                      </p:cBhvr>
                                      <p:to>
                                        <p:strVal val="visible"/>
                                      </p:to>
                                    </p:set>
                                    <p:animEffect transition="in" filter="wipe(left)">
                                      <p:cBhvr>
                                        <p:cTn id="527" dur="500"/>
                                        <p:tgtEl>
                                          <p:spTgt spid="264"/>
                                        </p:tgtEl>
                                      </p:cBhvr>
                                    </p:animEffect>
                                  </p:childTnLst>
                                </p:cTn>
                              </p:par>
                            </p:childTnLst>
                          </p:cTn>
                        </p:par>
                      </p:childTnLst>
                    </p:cTn>
                  </p:par>
                  <p:par>
                    <p:cTn id="528" fill="hold">
                      <p:stCondLst>
                        <p:cond delay="indefinite"/>
                      </p:stCondLst>
                      <p:childTnLst>
                        <p:par>
                          <p:cTn id="529" fill="hold">
                            <p:stCondLst>
                              <p:cond delay="0"/>
                            </p:stCondLst>
                            <p:childTnLst>
                              <p:par>
                                <p:cTn id="530" presetID="9" presetClass="entr" presetSubtype="0" fill="hold" grpId="0" nodeType="clickEffect">
                                  <p:stCondLst>
                                    <p:cond delay="0"/>
                                  </p:stCondLst>
                                  <p:childTnLst>
                                    <p:set>
                                      <p:cBhvr>
                                        <p:cTn id="531" dur="1" fill="hold">
                                          <p:stCondLst>
                                            <p:cond delay="0"/>
                                          </p:stCondLst>
                                        </p:cTn>
                                        <p:tgtEl>
                                          <p:spTgt spid="266"/>
                                        </p:tgtEl>
                                        <p:attrNameLst>
                                          <p:attrName>style.visibility</p:attrName>
                                        </p:attrNameLst>
                                      </p:cBhvr>
                                      <p:to>
                                        <p:strVal val="visible"/>
                                      </p:to>
                                    </p:set>
                                    <p:animEffect transition="in" filter="dissolve">
                                      <p:cBhvr>
                                        <p:cTn id="532" dur="500"/>
                                        <p:tgtEl>
                                          <p:spTgt spid="266"/>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67"/>
                                        </p:tgtEl>
                                        <p:attrNameLst>
                                          <p:attrName>style.visibility</p:attrName>
                                        </p:attrNameLst>
                                      </p:cBhvr>
                                      <p:to>
                                        <p:strVal val="visible"/>
                                      </p:to>
                                    </p:set>
                                    <p:animEffect transition="in" filter="dissolve">
                                      <p:cBhvr>
                                        <p:cTn id="535" dur="500"/>
                                        <p:tgtEl>
                                          <p:spTgt spid="267"/>
                                        </p:tgtEl>
                                      </p:cBhvr>
                                    </p:animEffect>
                                  </p:childTnLst>
                                </p:cTn>
                              </p:par>
                              <p:par>
                                <p:cTn id="536" presetID="9" presetClass="entr" presetSubtype="0" fill="hold" grpId="0" nodeType="withEffect">
                                  <p:stCondLst>
                                    <p:cond delay="0"/>
                                  </p:stCondLst>
                                  <p:childTnLst>
                                    <p:set>
                                      <p:cBhvr>
                                        <p:cTn id="537" dur="1" fill="hold">
                                          <p:stCondLst>
                                            <p:cond delay="0"/>
                                          </p:stCondLst>
                                        </p:cTn>
                                        <p:tgtEl>
                                          <p:spTgt spid="268"/>
                                        </p:tgtEl>
                                        <p:attrNameLst>
                                          <p:attrName>style.visibility</p:attrName>
                                        </p:attrNameLst>
                                      </p:cBhvr>
                                      <p:to>
                                        <p:strVal val="visible"/>
                                      </p:to>
                                    </p:set>
                                    <p:animEffect transition="in" filter="dissolve">
                                      <p:cBhvr>
                                        <p:cTn id="538" dur="500"/>
                                        <p:tgtEl>
                                          <p:spTgt spid="268"/>
                                        </p:tgtEl>
                                      </p:cBhvr>
                                    </p:animEffect>
                                  </p:childTnLst>
                                </p:cTn>
                              </p:par>
                              <p:par>
                                <p:cTn id="539" presetID="9" presetClass="entr" presetSubtype="0" fill="hold" grpId="0" nodeType="withEffect">
                                  <p:stCondLst>
                                    <p:cond delay="0"/>
                                  </p:stCondLst>
                                  <p:childTnLst>
                                    <p:set>
                                      <p:cBhvr>
                                        <p:cTn id="540" dur="1" fill="hold">
                                          <p:stCondLst>
                                            <p:cond delay="0"/>
                                          </p:stCondLst>
                                        </p:cTn>
                                        <p:tgtEl>
                                          <p:spTgt spid="269"/>
                                        </p:tgtEl>
                                        <p:attrNameLst>
                                          <p:attrName>style.visibility</p:attrName>
                                        </p:attrNameLst>
                                      </p:cBhvr>
                                      <p:to>
                                        <p:strVal val="visible"/>
                                      </p:to>
                                    </p:set>
                                    <p:animEffect transition="in" filter="dissolve">
                                      <p:cBhvr>
                                        <p:cTn id="541" dur="500"/>
                                        <p:tgtEl>
                                          <p:spTgt spid="269"/>
                                        </p:tgtEl>
                                      </p:cBhvr>
                                    </p:animEffect>
                                  </p:childTnLst>
                                </p:cTn>
                              </p:par>
                              <p:par>
                                <p:cTn id="542" presetID="9" presetClass="entr" presetSubtype="0" fill="hold" grpId="0" nodeType="withEffect">
                                  <p:stCondLst>
                                    <p:cond delay="0"/>
                                  </p:stCondLst>
                                  <p:childTnLst>
                                    <p:set>
                                      <p:cBhvr>
                                        <p:cTn id="543" dur="1" fill="hold">
                                          <p:stCondLst>
                                            <p:cond delay="0"/>
                                          </p:stCondLst>
                                        </p:cTn>
                                        <p:tgtEl>
                                          <p:spTgt spid="265"/>
                                        </p:tgtEl>
                                        <p:attrNameLst>
                                          <p:attrName>style.visibility</p:attrName>
                                        </p:attrNameLst>
                                      </p:cBhvr>
                                      <p:to>
                                        <p:strVal val="visible"/>
                                      </p:to>
                                    </p:set>
                                    <p:animEffect transition="in" filter="dissolve">
                                      <p:cBhvr>
                                        <p:cTn id="544" dur="500"/>
                                        <p:tgtEl>
                                          <p:spTgt spid="265"/>
                                        </p:tgtEl>
                                      </p:cBhvr>
                                    </p:animEffect>
                                  </p:childTnLst>
                                </p:cTn>
                              </p:par>
                              <p:par>
                                <p:cTn id="545" presetID="9" presetClass="entr" presetSubtype="0" fill="hold" grpId="0" nodeType="withEffect">
                                  <p:stCondLst>
                                    <p:cond delay="0"/>
                                  </p:stCondLst>
                                  <p:childTnLst>
                                    <p:set>
                                      <p:cBhvr>
                                        <p:cTn id="546" dur="1" fill="hold">
                                          <p:stCondLst>
                                            <p:cond delay="0"/>
                                          </p:stCondLst>
                                        </p:cTn>
                                        <p:tgtEl>
                                          <p:spTgt spid="274"/>
                                        </p:tgtEl>
                                        <p:attrNameLst>
                                          <p:attrName>style.visibility</p:attrName>
                                        </p:attrNameLst>
                                      </p:cBhvr>
                                      <p:to>
                                        <p:strVal val="visible"/>
                                      </p:to>
                                    </p:set>
                                    <p:animEffect transition="in" filter="dissolve">
                                      <p:cBhvr>
                                        <p:cTn id="547" dur="500"/>
                                        <p:tgtEl>
                                          <p:spTgt spid="274"/>
                                        </p:tgtEl>
                                      </p:cBhvr>
                                    </p:animEffect>
                                  </p:childTnLst>
                                </p:cTn>
                              </p:par>
                              <p:par>
                                <p:cTn id="548" presetID="9" presetClass="entr" presetSubtype="0" fill="hold" grpId="0" nodeType="withEffect">
                                  <p:stCondLst>
                                    <p:cond delay="0"/>
                                  </p:stCondLst>
                                  <p:childTnLst>
                                    <p:set>
                                      <p:cBhvr>
                                        <p:cTn id="549" dur="1" fill="hold">
                                          <p:stCondLst>
                                            <p:cond delay="0"/>
                                          </p:stCondLst>
                                        </p:cTn>
                                        <p:tgtEl>
                                          <p:spTgt spid="275"/>
                                        </p:tgtEl>
                                        <p:attrNameLst>
                                          <p:attrName>style.visibility</p:attrName>
                                        </p:attrNameLst>
                                      </p:cBhvr>
                                      <p:to>
                                        <p:strVal val="visible"/>
                                      </p:to>
                                    </p:set>
                                    <p:animEffect transition="in" filter="dissolve">
                                      <p:cBhvr>
                                        <p:cTn id="550" dur="500"/>
                                        <p:tgtEl>
                                          <p:spTgt spid="275"/>
                                        </p:tgtEl>
                                      </p:cBhvr>
                                    </p:animEffect>
                                  </p:childTnLst>
                                </p:cTn>
                              </p:par>
                            </p:childTnLst>
                          </p:cTn>
                        </p:par>
                      </p:childTnLst>
                    </p:cTn>
                  </p:par>
                  <p:par>
                    <p:cTn id="551" fill="hold">
                      <p:stCondLst>
                        <p:cond delay="indefinite"/>
                      </p:stCondLst>
                      <p:childTnLst>
                        <p:par>
                          <p:cTn id="552" fill="hold">
                            <p:stCondLst>
                              <p:cond delay="0"/>
                            </p:stCondLst>
                            <p:childTnLst>
                              <p:par>
                                <p:cTn id="553" presetID="9" presetClass="entr" presetSubtype="0" fill="hold" grpId="0" nodeType="clickEffect">
                                  <p:stCondLst>
                                    <p:cond delay="0"/>
                                  </p:stCondLst>
                                  <p:childTnLst>
                                    <p:set>
                                      <p:cBhvr>
                                        <p:cTn id="554" dur="1" fill="hold">
                                          <p:stCondLst>
                                            <p:cond delay="0"/>
                                          </p:stCondLst>
                                        </p:cTn>
                                        <p:tgtEl>
                                          <p:spTgt spid="270"/>
                                        </p:tgtEl>
                                        <p:attrNameLst>
                                          <p:attrName>style.visibility</p:attrName>
                                        </p:attrNameLst>
                                      </p:cBhvr>
                                      <p:to>
                                        <p:strVal val="visible"/>
                                      </p:to>
                                    </p:set>
                                    <p:animEffect transition="in" filter="dissolve">
                                      <p:cBhvr>
                                        <p:cTn id="555" dur="500"/>
                                        <p:tgtEl>
                                          <p:spTgt spid="270"/>
                                        </p:tgtEl>
                                      </p:cBhvr>
                                    </p:animEffect>
                                  </p:childTnLst>
                                </p:cTn>
                              </p:par>
                              <p:par>
                                <p:cTn id="556" presetID="9" presetClass="entr" presetSubtype="0" fill="hold" grpId="0" nodeType="withEffect">
                                  <p:stCondLst>
                                    <p:cond delay="0"/>
                                  </p:stCondLst>
                                  <p:childTnLst>
                                    <p:set>
                                      <p:cBhvr>
                                        <p:cTn id="557" dur="1" fill="hold">
                                          <p:stCondLst>
                                            <p:cond delay="0"/>
                                          </p:stCondLst>
                                        </p:cTn>
                                        <p:tgtEl>
                                          <p:spTgt spid="279"/>
                                        </p:tgtEl>
                                        <p:attrNameLst>
                                          <p:attrName>style.visibility</p:attrName>
                                        </p:attrNameLst>
                                      </p:cBhvr>
                                      <p:to>
                                        <p:strVal val="visible"/>
                                      </p:to>
                                    </p:set>
                                    <p:animEffect transition="in" filter="dissolve">
                                      <p:cBhvr>
                                        <p:cTn id="558" dur="500"/>
                                        <p:tgtEl>
                                          <p:spTgt spid="279"/>
                                        </p:tgtEl>
                                      </p:cBhvr>
                                    </p:animEffect>
                                  </p:childTnLst>
                                </p:cTn>
                              </p:par>
                            </p:childTnLst>
                          </p:cTn>
                        </p:par>
                      </p:childTnLst>
                    </p:cTn>
                  </p:par>
                  <p:par>
                    <p:cTn id="559" fill="hold">
                      <p:stCondLst>
                        <p:cond delay="indefinite"/>
                      </p:stCondLst>
                      <p:childTnLst>
                        <p:par>
                          <p:cTn id="560" fill="hold">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276"/>
                                        </p:tgtEl>
                                        <p:attrNameLst>
                                          <p:attrName>style.visibility</p:attrName>
                                        </p:attrNameLst>
                                      </p:cBhvr>
                                      <p:to>
                                        <p:strVal val="visible"/>
                                      </p:to>
                                    </p:set>
                                    <p:animEffect transition="in" filter="dissolve">
                                      <p:cBhvr>
                                        <p:cTn id="563" dur="500"/>
                                        <p:tgtEl>
                                          <p:spTgt spid="276"/>
                                        </p:tgtEl>
                                      </p:cBhvr>
                                    </p:animEffect>
                                  </p:childTnLst>
                                </p:cTn>
                              </p:par>
                              <p:par>
                                <p:cTn id="564" presetID="9" presetClass="entr" presetSubtype="0" fill="hold" grpId="0" nodeType="withEffect">
                                  <p:stCondLst>
                                    <p:cond delay="0"/>
                                  </p:stCondLst>
                                  <p:childTnLst>
                                    <p:set>
                                      <p:cBhvr>
                                        <p:cTn id="565" dur="1" fill="hold">
                                          <p:stCondLst>
                                            <p:cond delay="0"/>
                                          </p:stCondLst>
                                        </p:cTn>
                                        <p:tgtEl>
                                          <p:spTgt spid="271"/>
                                        </p:tgtEl>
                                        <p:attrNameLst>
                                          <p:attrName>style.visibility</p:attrName>
                                        </p:attrNameLst>
                                      </p:cBhvr>
                                      <p:to>
                                        <p:strVal val="visible"/>
                                      </p:to>
                                    </p:set>
                                    <p:animEffect transition="in" filter="dissolve">
                                      <p:cBhvr>
                                        <p:cTn id="566" dur="500"/>
                                        <p:tgtEl>
                                          <p:spTgt spid="271"/>
                                        </p:tgtEl>
                                      </p:cBhvr>
                                    </p:animEffect>
                                  </p:childTnLst>
                                </p:cTn>
                              </p:par>
                            </p:childTnLst>
                          </p:cTn>
                        </p:par>
                      </p:childTnLst>
                    </p:cTn>
                  </p:par>
                  <p:par>
                    <p:cTn id="567" fill="hold">
                      <p:stCondLst>
                        <p:cond delay="indefinite"/>
                      </p:stCondLst>
                      <p:childTnLst>
                        <p:par>
                          <p:cTn id="568" fill="hold">
                            <p:stCondLst>
                              <p:cond delay="0"/>
                            </p:stCondLst>
                            <p:childTnLst>
                              <p:par>
                                <p:cTn id="569" presetID="9" presetClass="entr" presetSubtype="0" fill="hold" grpId="0" nodeType="clickEffect">
                                  <p:stCondLst>
                                    <p:cond delay="0"/>
                                  </p:stCondLst>
                                  <p:childTnLst>
                                    <p:set>
                                      <p:cBhvr>
                                        <p:cTn id="570" dur="1" fill="hold">
                                          <p:stCondLst>
                                            <p:cond delay="0"/>
                                          </p:stCondLst>
                                        </p:cTn>
                                        <p:tgtEl>
                                          <p:spTgt spid="273"/>
                                        </p:tgtEl>
                                        <p:attrNameLst>
                                          <p:attrName>style.visibility</p:attrName>
                                        </p:attrNameLst>
                                      </p:cBhvr>
                                      <p:to>
                                        <p:strVal val="visible"/>
                                      </p:to>
                                    </p:set>
                                    <p:animEffect transition="in" filter="dissolve">
                                      <p:cBhvr>
                                        <p:cTn id="571" dur="500"/>
                                        <p:tgtEl>
                                          <p:spTgt spid="273"/>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77"/>
                                        </p:tgtEl>
                                        <p:attrNameLst>
                                          <p:attrName>style.visibility</p:attrName>
                                        </p:attrNameLst>
                                      </p:cBhvr>
                                      <p:to>
                                        <p:strVal val="visible"/>
                                      </p:to>
                                    </p:set>
                                    <p:animEffect transition="in" filter="dissolve">
                                      <p:cBhvr>
                                        <p:cTn id="574" dur="500"/>
                                        <p:tgtEl>
                                          <p:spTgt spid="277"/>
                                        </p:tgtEl>
                                      </p:cBhvr>
                                    </p:animEffect>
                                  </p:childTnLst>
                                </p:cTn>
                              </p:par>
                            </p:childTnLst>
                          </p:cTn>
                        </p:par>
                      </p:childTnLst>
                    </p:cTn>
                  </p:par>
                  <p:par>
                    <p:cTn id="575" fill="hold">
                      <p:stCondLst>
                        <p:cond delay="indefinite"/>
                      </p:stCondLst>
                      <p:childTnLst>
                        <p:par>
                          <p:cTn id="576" fill="hold">
                            <p:stCondLst>
                              <p:cond delay="0"/>
                            </p:stCondLst>
                            <p:childTnLst>
                              <p:par>
                                <p:cTn id="577" presetID="9" presetClass="entr" presetSubtype="0" fill="hold" grpId="0" nodeType="clickEffect">
                                  <p:stCondLst>
                                    <p:cond delay="0"/>
                                  </p:stCondLst>
                                  <p:childTnLst>
                                    <p:set>
                                      <p:cBhvr>
                                        <p:cTn id="578" dur="1" fill="hold">
                                          <p:stCondLst>
                                            <p:cond delay="0"/>
                                          </p:stCondLst>
                                        </p:cTn>
                                        <p:tgtEl>
                                          <p:spTgt spid="272"/>
                                        </p:tgtEl>
                                        <p:attrNameLst>
                                          <p:attrName>style.visibility</p:attrName>
                                        </p:attrNameLst>
                                      </p:cBhvr>
                                      <p:to>
                                        <p:strVal val="visible"/>
                                      </p:to>
                                    </p:set>
                                    <p:animEffect transition="in" filter="dissolve">
                                      <p:cBhvr>
                                        <p:cTn id="579" dur="500"/>
                                        <p:tgtEl>
                                          <p:spTgt spid="272"/>
                                        </p:tgtEl>
                                      </p:cBhvr>
                                    </p:animEffect>
                                  </p:childTnLst>
                                </p:cTn>
                              </p:par>
                              <p:par>
                                <p:cTn id="580" presetID="9" presetClass="entr" presetSubtype="0" fill="hold" grpId="0" nodeType="withEffect">
                                  <p:stCondLst>
                                    <p:cond delay="0"/>
                                  </p:stCondLst>
                                  <p:childTnLst>
                                    <p:set>
                                      <p:cBhvr>
                                        <p:cTn id="581" dur="1" fill="hold">
                                          <p:stCondLst>
                                            <p:cond delay="0"/>
                                          </p:stCondLst>
                                        </p:cTn>
                                        <p:tgtEl>
                                          <p:spTgt spid="278"/>
                                        </p:tgtEl>
                                        <p:attrNameLst>
                                          <p:attrName>style.visibility</p:attrName>
                                        </p:attrNameLst>
                                      </p:cBhvr>
                                      <p:to>
                                        <p:strVal val="visible"/>
                                      </p:to>
                                    </p:set>
                                    <p:animEffect transition="in" filter="dissolve">
                                      <p:cBhvr>
                                        <p:cTn id="582" dur="500"/>
                                        <p:tgtEl>
                                          <p:spTgt spid="278"/>
                                        </p:tgtEl>
                                      </p:cBhvr>
                                    </p:animEffect>
                                  </p:childTnLst>
                                </p:cTn>
                              </p:par>
                            </p:childTnLst>
                          </p:cTn>
                        </p:par>
                      </p:childTnLst>
                    </p:cTn>
                  </p:par>
                  <p:par>
                    <p:cTn id="583" fill="hold">
                      <p:stCondLst>
                        <p:cond delay="indefinite"/>
                      </p:stCondLst>
                      <p:childTnLst>
                        <p:par>
                          <p:cTn id="584" fill="hold">
                            <p:stCondLst>
                              <p:cond delay="0"/>
                            </p:stCondLst>
                            <p:childTnLst>
                              <p:par>
                                <p:cTn id="585" presetID="22" presetClass="exit" presetSubtype="8" fill="hold" grpId="1" nodeType="clickEffect">
                                  <p:stCondLst>
                                    <p:cond delay="0"/>
                                  </p:stCondLst>
                                  <p:childTnLst>
                                    <p:animEffect transition="out" filter="wipe(left)">
                                      <p:cBhvr>
                                        <p:cTn id="586" dur="500"/>
                                        <p:tgtEl>
                                          <p:spTgt spid="264"/>
                                        </p:tgtEl>
                                      </p:cBhvr>
                                    </p:animEffect>
                                    <p:set>
                                      <p:cBhvr>
                                        <p:cTn id="587" dur="1" fill="hold">
                                          <p:stCondLst>
                                            <p:cond delay="499"/>
                                          </p:stCondLst>
                                        </p:cTn>
                                        <p:tgtEl>
                                          <p:spTgt spid="264"/>
                                        </p:tgtEl>
                                        <p:attrNameLst>
                                          <p:attrName>style.visibility</p:attrName>
                                        </p:attrNameLst>
                                      </p:cBhvr>
                                      <p:to>
                                        <p:strVal val="hidden"/>
                                      </p:to>
                                    </p:set>
                                  </p:childTnLst>
                                </p:cTn>
                              </p:par>
                              <p:par>
                                <p:cTn id="588" presetID="22" presetClass="exit" presetSubtype="8" fill="hold" grpId="1" nodeType="withEffect">
                                  <p:stCondLst>
                                    <p:cond delay="0"/>
                                  </p:stCondLst>
                                  <p:childTnLst>
                                    <p:animEffect transition="out" filter="wipe(left)">
                                      <p:cBhvr>
                                        <p:cTn id="589" dur="500"/>
                                        <p:tgtEl>
                                          <p:spTgt spid="279"/>
                                        </p:tgtEl>
                                      </p:cBhvr>
                                    </p:animEffect>
                                    <p:set>
                                      <p:cBhvr>
                                        <p:cTn id="590" dur="1" fill="hold">
                                          <p:stCondLst>
                                            <p:cond delay="499"/>
                                          </p:stCondLst>
                                        </p:cTn>
                                        <p:tgtEl>
                                          <p:spTgt spid="279"/>
                                        </p:tgtEl>
                                        <p:attrNameLst>
                                          <p:attrName>style.visibility</p:attrName>
                                        </p:attrNameLst>
                                      </p:cBhvr>
                                      <p:to>
                                        <p:strVal val="hidden"/>
                                      </p:to>
                                    </p:set>
                                  </p:childTnLst>
                                </p:cTn>
                              </p:par>
                              <p:par>
                                <p:cTn id="591" presetID="22" presetClass="exit" presetSubtype="8" fill="hold" grpId="1" nodeType="withEffect">
                                  <p:stCondLst>
                                    <p:cond delay="0"/>
                                  </p:stCondLst>
                                  <p:childTnLst>
                                    <p:animEffect transition="out" filter="wipe(left)">
                                      <p:cBhvr>
                                        <p:cTn id="592" dur="500"/>
                                        <p:tgtEl>
                                          <p:spTgt spid="266"/>
                                        </p:tgtEl>
                                      </p:cBhvr>
                                    </p:animEffect>
                                    <p:set>
                                      <p:cBhvr>
                                        <p:cTn id="593" dur="1" fill="hold">
                                          <p:stCondLst>
                                            <p:cond delay="499"/>
                                          </p:stCondLst>
                                        </p:cTn>
                                        <p:tgtEl>
                                          <p:spTgt spid="266"/>
                                        </p:tgtEl>
                                        <p:attrNameLst>
                                          <p:attrName>style.visibility</p:attrName>
                                        </p:attrNameLst>
                                      </p:cBhvr>
                                      <p:to>
                                        <p:strVal val="hidden"/>
                                      </p:to>
                                    </p:set>
                                  </p:childTnLst>
                                </p:cTn>
                              </p:par>
                              <p:par>
                                <p:cTn id="594" presetID="22" presetClass="exit" presetSubtype="8" fill="hold" grpId="1" nodeType="withEffect">
                                  <p:stCondLst>
                                    <p:cond delay="0"/>
                                  </p:stCondLst>
                                  <p:childTnLst>
                                    <p:animEffect transition="out" filter="wipe(left)">
                                      <p:cBhvr>
                                        <p:cTn id="595" dur="500"/>
                                        <p:tgtEl>
                                          <p:spTgt spid="267"/>
                                        </p:tgtEl>
                                      </p:cBhvr>
                                    </p:animEffect>
                                    <p:set>
                                      <p:cBhvr>
                                        <p:cTn id="596" dur="1" fill="hold">
                                          <p:stCondLst>
                                            <p:cond delay="499"/>
                                          </p:stCondLst>
                                        </p:cTn>
                                        <p:tgtEl>
                                          <p:spTgt spid="267"/>
                                        </p:tgtEl>
                                        <p:attrNameLst>
                                          <p:attrName>style.visibility</p:attrName>
                                        </p:attrNameLst>
                                      </p:cBhvr>
                                      <p:to>
                                        <p:strVal val="hidden"/>
                                      </p:to>
                                    </p:set>
                                  </p:childTnLst>
                                </p:cTn>
                              </p:par>
                              <p:par>
                                <p:cTn id="597" presetID="22" presetClass="exit" presetSubtype="8" fill="hold" grpId="1" nodeType="withEffect">
                                  <p:stCondLst>
                                    <p:cond delay="0"/>
                                  </p:stCondLst>
                                  <p:childTnLst>
                                    <p:animEffect transition="out" filter="wipe(left)">
                                      <p:cBhvr>
                                        <p:cTn id="598" dur="500"/>
                                        <p:tgtEl>
                                          <p:spTgt spid="270"/>
                                        </p:tgtEl>
                                      </p:cBhvr>
                                    </p:animEffect>
                                    <p:set>
                                      <p:cBhvr>
                                        <p:cTn id="599" dur="1" fill="hold">
                                          <p:stCondLst>
                                            <p:cond delay="499"/>
                                          </p:stCondLst>
                                        </p:cTn>
                                        <p:tgtEl>
                                          <p:spTgt spid="270"/>
                                        </p:tgtEl>
                                        <p:attrNameLst>
                                          <p:attrName>style.visibility</p:attrName>
                                        </p:attrNameLst>
                                      </p:cBhvr>
                                      <p:to>
                                        <p:strVal val="hidden"/>
                                      </p:to>
                                    </p:set>
                                  </p:childTnLst>
                                </p:cTn>
                              </p:par>
                              <p:par>
                                <p:cTn id="600" presetID="22" presetClass="exit" presetSubtype="8" fill="hold" grpId="1" nodeType="withEffect">
                                  <p:stCondLst>
                                    <p:cond delay="0"/>
                                  </p:stCondLst>
                                  <p:childTnLst>
                                    <p:animEffect transition="out" filter="wipe(left)">
                                      <p:cBhvr>
                                        <p:cTn id="601" dur="500"/>
                                        <p:tgtEl>
                                          <p:spTgt spid="272"/>
                                        </p:tgtEl>
                                      </p:cBhvr>
                                    </p:animEffect>
                                    <p:set>
                                      <p:cBhvr>
                                        <p:cTn id="602" dur="1" fill="hold">
                                          <p:stCondLst>
                                            <p:cond delay="499"/>
                                          </p:stCondLst>
                                        </p:cTn>
                                        <p:tgtEl>
                                          <p:spTgt spid="272"/>
                                        </p:tgtEl>
                                        <p:attrNameLst>
                                          <p:attrName>style.visibility</p:attrName>
                                        </p:attrNameLst>
                                      </p:cBhvr>
                                      <p:to>
                                        <p:strVal val="hidden"/>
                                      </p:to>
                                    </p:set>
                                  </p:childTnLst>
                                </p:cTn>
                              </p:par>
                              <p:par>
                                <p:cTn id="603" presetID="22" presetClass="exit" presetSubtype="8" fill="hold" grpId="1" nodeType="withEffect">
                                  <p:stCondLst>
                                    <p:cond delay="0"/>
                                  </p:stCondLst>
                                  <p:childTnLst>
                                    <p:animEffect transition="out" filter="wipe(left)">
                                      <p:cBhvr>
                                        <p:cTn id="604" dur="500"/>
                                        <p:tgtEl>
                                          <p:spTgt spid="265"/>
                                        </p:tgtEl>
                                      </p:cBhvr>
                                    </p:animEffect>
                                    <p:set>
                                      <p:cBhvr>
                                        <p:cTn id="605" dur="1" fill="hold">
                                          <p:stCondLst>
                                            <p:cond delay="499"/>
                                          </p:stCondLst>
                                        </p:cTn>
                                        <p:tgtEl>
                                          <p:spTgt spid="265"/>
                                        </p:tgtEl>
                                        <p:attrNameLst>
                                          <p:attrName>style.visibility</p:attrName>
                                        </p:attrNameLst>
                                      </p:cBhvr>
                                      <p:to>
                                        <p:strVal val="hidden"/>
                                      </p:to>
                                    </p:set>
                                  </p:childTnLst>
                                </p:cTn>
                              </p:par>
                              <p:par>
                                <p:cTn id="606" presetID="22" presetClass="exit" presetSubtype="8" fill="hold" grpId="1" nodeType="withEffect">
                                  <p:stCondLst>
                                    <p:cond delay="0"/>
                                  </p:stCondLst>
                                  <p:childTnLst>
                                    <p:animEffect transition="out" filter="wipe(left)">
                                      <p:cBhvr>
                                        <p:cTn id="607" dur="500"/>
                                        <p:tgtEl>
                                          <p:spTgt spid="276"/>
                                        </p:tgtEl>
                                      </p:cBhvr>
                                    </p:animEffect>
                                    <p:set>
                                      <p:cBhvr>
                                        <p:cTn id="608" dur="1" fill="hold">
                                          <p:stCondLst>
                                            <p:cond delay="499"/>
                                          </p:stCondLst>
                                        </p:cTn>
                                        <p:tgtEl>
                                          <p:spTgt spid="276"/>
                                        </p:tgtEl>
                                        <p:attrNameLst>
                                          <p:attrName>style.visibility</p:attrName>
                                        </p:attrNameLst>
                                      </p:cBhvr>
                                      <p:to>
                                        <p:strVal val="hidden"/>
                                      </p:to>
                                    </p:set>
                                  </p:childTnLst>
                                </p:cTn>
                              </p:par>
                              <p:par>
                                <p:cTn id="609" presetID="22" presetClass="exit" presetSubtype="8" fill="hold" grpId="1" nodeType="withEffect">
                                  <p:stCondLst>
                                    <p:cond delay="0"/>
                                  </p:stCondLst>
                                  <p:childTnLst>
                                    <p:animEffect transition="out" filter="wipe(left)">
                                      <p:cBhvr>
                                        <p:cTn id="610" dur="500"/>
                                        <p:tgtEl>
                                          <p:spTgt spid="271"/>
                                        </p:tgtEl>
                                      </p:cBhvr>
                                    </p:animEffect>
                                    <p:set>
                                      <p:cBhvr>
                                        <p:cTn id="611" dur="1" fill="hold">
                                          <p:stCondLst>
                                            <p:cond delay="499"/>
                                          </p:stCondLst>
                                        </p:cTn>
                                        <p:tgtEl>
                                          <p:spTgt spid="271"/>
                                        </p:tgtEl>
                                        <p:attrNameLst>
                                          <p:attrName>style.visibility</p:attrName>
                                        </p:attrNameLst>
                                      </p:cBhvr>
                                      <p:to>
                                        <p:strVal val="hidden"/>
                                      </p:to>
                                    </p:set>
                                  </p:childTnLst>
                                </p:cTn>
                              </p:par>
                              <p:par>
                                <p:cTn id="612" presetID="22" presetClass="exit" presetSubtype="8" fill="hold" grpId="1" nodeType="withEffect">
                                  <p:stCondLst>
                                    <p:cond delay="0"/>
                                  </p:stCondLst>
                                  <p:childTnLst>
                                    <p:animEffect transition="out" filter="wipe(left)">
                                      <p:cBhvr>
                                        <p:cTn id="613" dur="500"/>
                                        <p:tgtEl>
                                          <p:spTgt spid="273"/>
                                        </p:tgtEl>
                                      </p:cBhvr>
                                    </p:animEffect>
                                    <p:set>
                                      <p:cBhvr>
                                        <p:cTn id="614" dur="1" fill="hold">
                                          <p:stCondLst>
                                            <p:cond delay="499"/>
                                          </p:stCondLst>
                                        </p:cTn>
                                        <p:tgtEl>
                                          <p:spTgt spid="273"/>
                                        </p:tgtEl>
                                        <p:attrNameLst>
                                          <p:attrName>style.visibility</p:attrName>
                                        </p:attrNameLst>
                                      </p:cBhvr>
                                      <p:to>
                                        <p:strVal val="hidden"/>
                                      </p:to>
                                    </p:set>
                                  </p:childTnLst>
                                </p:cTn>
                              </p:par>
                              <p:par>
                                <p:cTn id="615" presetID="22" presetClass="exit" presetSubtype="8" fill="hold" grpId="1" nodeType="withEffect">
                                  <p:stCondLst>
                                    <p:cond delay="0"/>
                                  </p:stCondLst>
                                  <p:childTnLst>
                                    <p:animEffect transition="out" filter="wipe(left)">
                                      <p:cBhvr>
                                        <p:cTn id="616" dur="500"/>
                                        <p:tgtEl>
                                          <p:spTgt spid="268"/>
                                        </p:tgtEl>
                                      </p:cBhvr>
                                    </p:animEffect>
                                    <p:set>
                                      <p:cBhvr>
                                        <p:cTn id="617" dur="1" fill="hold">
                                          <p:stCondLst>
                                            <p:cond delay="499"/>
                                          </p:stCondLst>
                                        </p:cTn>
                                        <p:tgtEl>
                                          <p:spTgt spid="268"/>
                                        </p:tgtEl>
                                        <p:attrNameLst>
                                          <p:attrName>style.visibility</p:attrName>
                                        </p:attrNameLst>
                                      </p:cBhvr>
                                      <p:to>
                                        <p:strVal val="hidden"/>
                                      </p:to>
                                    </p:set>
                                  </p:childTnLst>
                                </p:cTn>
                              </p:par>
                              <p:par>
                                <p:cTn id="618" presetID="22" presetClass="exit" presetSubtype="8" fill="hold" grpId="1" nodeType="withEffect">
                                  <p:stCondLst>
                                    <p:cond delay="0"/>
                                  </p:stCondLst>
                                  <p:childTnLst>
                                    <p:animEffect transition="out" filter="wipe(left)">
                                      <p:cBhvr>
                                        <p:cTn id="619" dur="500"/>
                                        <p:tgtEl>
                                          <p:spTgt spid="269"/>
                                        </p:tgtEl>
                                      </p:cBhvr>
                                    </p:animEffect>
                                    <p:set>
                                      <p:cBhvr>
                                        <p:cTn id="620" dur="1" fill="hold">
                                          <p:stCondLst>
                                            <p:cond delay="499"/>
                                          </p:stCondLst>
                                        </p:cTn>
                                        <p:tgtEl>
                                          <p:spTgt spid="269"/>
                                        </p:tgtEl>
                                        <p:attrNameLst>
                                          <p:attrName>style.visibility</p:attrName>
                                        </p:attrNameLst>
                                      </p:cBhvr>
                                      <p:to>
                                        <p:strVal val="hidden"/>
                                      </p:to>
                                    </p:set>
                                  </p:childTnLst>
                                </p:cTn>
                              </p:par>
                              <p:par>
                                <p:cTn id="621" presetID="22" presetClass="exit" presetSubtype="8" fill="hold" grpId="1" nodeType="withEffect">
                                  <p:stCondLst>
                                    <p:cond delay="0"/>
                                  </p:stCondLst>
                                  <p:childTnLst>
                                    <p:animEffect transition="out" filter="wipe(left)">
                                      <p:cBhvr>
                                        <p:cTn id="622" dur="500"/>
                                        <p:tgtEl>
                                          <p:spTgt spid="274"/>
                                        </p:tgtEl>
                                      </p:cBhvr>
                                    </p:animEffect>
                                    <p:set>
                                      <p:cBhvr>
                                        <p:cTn id="623" dur="1" fill="hold">
                                          <p:stCondLst>
                                            <p:cond delay="499"/>
                                          </p:stCondLst>
                                        </p:cTn>
                                        <p:tgtEl>
                                          <p:spTgt spid="274"/>
                                        </p:tgtEl>
                                        <p:attrNameLst>
                                          <p:attrName>style.visibility</p:attrName>
                                        </p:attrNameLst>
                                      </p:cBhvr>
                                      <p:to>
                                        <p:strVal val="hidden"/>
                                      </p:to>
                                    </p:set>
                                  </p:childTnLst>
                                </p:cTn>
                              </p:par>
                              <p:par>
                                <p:cTn id="624" presetID="22" presetClass="exit" presetSubtype="8" fill="hold" grpId="1" nodeType="withEffect">
                                  <p:stCondLst>
                                    <p:cond delay="0"/>
                                  </p:stCondLst>
                                  <p:childTnLst>
                                    <p:animEffect transition="out" filter="wipe(left)">
                                      <p:cBhvr>
                                        <p:cTn id="625" dur="500"/>
                                        <p:tgtEl>
                                          <p:spTgt spid="278"/>
                                        </p:tgtEl>
                                      </p:cBhvr>
                                    </p:animEffect>
                                    <p:set>
                                      <p:cBhvr>
                                        <p:cTn id="626" dur="1" fill="hold">
                                          <p:stCondLst>
                                            <p:cond delay="499"/>
                                          </p:stCondLst>
                                        </p:cTn>
                                        <p:tgtEl>
                                          <p:spTgt spid="278"/>
                                        </p:tgtEl>
                                        <p:attrNameLst>
                                          <p:attrName>style.visibility</p:attrName>
                                        </p:attrNameLst>
                                      </p:cBhvr>
                                      <p:to>
                                        <p:strVal val="hidden"/>
                                      </p:to>
                                    </p:set>
                                  </p:childTnLst>
                                </p:cTn>
                              </p:par>
                              <p:par>
                                <p:cTn id="627" presetID="22" presetClass="exit" presetSubtype="8" fill="hold" grpId="1" nodeType="withEffect">
                                  <p:stCondLst>
                                    <p:cond delay="0"/>
                                  </p:stCondLst>
                                  <p:childTnLst>
                                    <p:animEffect transition="out" filter="wipe(left)">
                                      <p:cBhvr>
                                        <p:cTn id="628" dur="500"/>
                                        <p:tgtEl>
                                          <p:spTgt spid="277"/>
                                        </p:tgtEl>
                                      </p:cBhvr>
                                    </p:animEffect>
                                    <p:set>
                                      <p:cBhvr>
                                        <p:cTn id="629" dur="1" fill="hold">
                                          <p:stCondLst>
                                            <p:cond delay="499"/>
                                          </p:stCondLst>
                                        </p:cTn>
                                        <p:tgtEl>
                                          <p:spTgt spid="277"/>
                                        </p:tgtEl>
                                        <p:attrNameLst>
                                          <p:attrName>style.visibility</p:attrName>
                                        </p:attrNameLst>
                                      </p:cBhvr>
                                      <p:to>
                                        <p:strVal val="hidden"/>
                                      </p:to>
                                    </p:set>
                                  </p:childTnLst>
                                </p:cTn>
                              </p:par>
                              <p:par>
                                <p:cTn id="630" presetID="22" presetClass="exit" presetSubtype="8" fill="hold" grpId="1" nodeType="withEffect">
                                  <p:stCondLst>
                                    <p:cond delay="0"/>
                                  </p:stCondLst>
                                  <p:childTnLst>
                                    <p:animEffect transition="out" filter="wipe(left)">
                                      <p:cBhvr>
                                        <p:cTn id="631" dur="500"/>
                                        <p:tgtEl>
                                          <p:spTgt spid="275"/>
                                        </p:tgtEl>
                                      </p:cBhvr>
                                    </p:animEffect>
                                    <p:set>
                                      <p:cBhvr>
                                        <p:cTn id="632" dur="1" fill="hold">
                                          <p:stCondLst>
                                            <p:cond delay="499"/>
                                          </p:stCondLst>
                                        </p:cTn>
                                        <p:tgtEl>
                                          <p:spTgt spid="275"/>
                                        </p:tgtEl>
                                        <p:attrNameLst>
                                          <p:attrName>style.visibility</p:attrName>
                                        </p:attrNameLst>
                                      </p:cBhvr>
                                      <p:to>
                                        <p:strVal val="hidden"/>
                                      </p:to>
                                    </p:set>
                                  </p:childTnLst>
                                </p:cTn>
                              </p:par>
                            </p:childTnLst>
                          </p:cTn>
                        </p:par>
                      </p:childTnLst>
                    </p:cTn>
                  </p:par>
                  <p:par>
                    <p:cTn id="633" fill="hold">
                      <p:stCondLst>
                        <p:cond delay="indefinite"/>
                      </p:stCondLst>
                      <p:childTnLst>
                        <p:par>
                          <p:cTn id="634" fill="hold">
                            <p:stCondLst>
                              <p:cond delay="0"/>
                            </p:stCondLst>
                            <p:childTnLst>
                              <p:par>
                                <p:cTn id="635" presetID="22" presetClass="exit" presetSubtype="2" fill="hold" nodeType="clickEffect">
                                  <p:stCondLst>
                                    <p:cond delay="0"/>
                                  </p:stCondLst>
                                  <p:childTnLst>
                                    <p:animEffect transition="out" filter="wipe(right)">
                                      <p:cBhvr>
                                        <p:cTn id="636" dur="500"/>
                                        <p:tgtEl>
                                          <p:spTgt spid="253"/>
                                        </p:tgtEl>
                                      </p:cBhvr>
                                    </p:animEffect>
                                    <p:set>
                                      <p:cBhvr>
                                        <p:cTn id="637" dur="1" fill="hold">
                                          <p:stCondLst>
                                            <p:cond delay="499"/>
                                          </p:stCondLst>
                                        </p:cTn>
                                        <p:tgtEl>
                                          <p:spTgt spid="253"/>
                                        </p:tgtEl>
                                        <p:attrNameLst>
                                          <p:attrName>style.visibility</p:attrName>
                                        </p:attrNameLst>
                                      </p:cBhvr>
                                      <p:to>
                                        <p:strVal val="hidden"/>
                                      </p:to>
                                    </p:set>
                                  </p:childTnLst>
                                </p:cTn>
                              </p:par>
                            </p:childTnLst>
                          </p:cTn>
                        </p:par>
                        <p:par>
                          <p:cTn id="638" fill="hold">
                            <p:stCondLst>
                              <p:cond delay="500"/>
                            </p:stCondLst>
                            <p:childTnLst>
                              <p:par>
                                <p:cTn id="639" presetID="22" presetClass="entr" presetSubtype="2" fill="hold" nodeType="afterEffect">
                                  <p:stCondLst>
                                    <p:cond delay="0"/>
                                  </p:stCondLst>
                                  <p:childTnLst>
                                    <p:set>
                                      <p:cBhvr>
                                        <p:cTn id="640" dur="1" fill="hold">
                                          <p:stCondLst>
                                            <p:cond delay="0"/>
                                          </p:stCondLst>
                                        </p:cTn>
                                        <p:tgtEl>
                                          <p:spTgt spid="280"/>
                                        </p:tgtEl>
                                        <p:attrNameLst>
                                          <p:attrName>style.visibility</p:attrName>
                                        </p:attrNameLst>
                                      </p:cBhvr>
                                      <p:to>
                                        <p:strVal val="visible"/>
                                      </p:to>
                                    </p:set>
                                    <p:animEffect transition="in" filter="wipe(right)">
                                      <p:cBhvr>
                                        <p:cTn id="641" dur="500"/>
                                        <p:tgtEl>
                                          <p:spTgt spid="280"/>
                                        </p:tgtEl>
                                      </p:cBhvr>
                                    </p:animEffect>
                                  </p:childTnLst>
                                </p:cTn>
                              </p:par>
                              <p:par>
                                <p:cTn id="642" presetID="22" presetClass="exit" presetSubtype="2" fill="hold" nodeType="withEffect">
                                  <p:stCondLst>
                                    <p:cond delay="0"/>
                                  </p:stCondLst>
                                  <p:childTnLst>
                                    <p:animEffect transition="out" filter="wipe(right)">
                                      <p:cBhvr>
                                        <p:cTn id="643" dur="500"/>
                                        <p:tgtEl>
                                          <p:spTgt spid="250"/>
                                        </p:tgtEl>
                                      </p:cBhvr>
                                    </p:animEffect>
                                    <p:set>
                                      <p:cBhvr>
                                        <p:cTn id="644" dur="1" fill="hold">
                                          <p:stCondLst>
                                            <p:cond delay="499"/>
                                          </p:stCondLst>
                                        </p:cTn>
                                        <p:tgtEl>
                                          <p:spTgt spid="250"/>
                                        </p:tgtEl>
                                        <p:attrNameLst>
                                          <p:attrName>style.visibility</p:attrName>
                                        </p:attrNameLst>
                                      </p:cBhvr>
                                      <p:to>
                                        <p:strVal val="hidden"/>
                                      </p:to>
                                    </p:set>
                                  </p:childTnLst>
                                </p:cTn>
                              </p:par>
                            </p:childTnLst>
                          </p:cTn>
                        </p:par>
                        <p:par>
                          <p:cTn id="645" fill="hold">
                            <p:stCondLst>
                              <p:cond delay="1000"/>
                            </p:stCondLst>
                            <p:childTnLst>
                              <p:par>
                                <p:cTn id="646" presetID="22" presetClass="entr" presetSubtype="8" fill="hold" grpId="0" nodeType="afterEffect">
                                  <p:stCondLst>
                                    <p:cond delay="0"/>
                                  </p:stCondLst>
                                  <p:childTnLst>
                                    <p:set>
                                      <p:cBhvr>
                                        <p:cTn id="647" dur="1" fill="hold">
                                          <p:stCondLst>
                                            <p:cond delay="0"/>
                                          </p:stCondLst>
                                        </p:cTn>
                                        <p:tgtEl>
                                          <p:spTgt spid="294"/>
                                        </p:tgtEl>
                                        <p:attrNameLst>
                                          <p:attrName>style.visibility</p:attrName>
                                        </p:attrNameLst>
                                      </p:cBhvr>
                                      <p:to>
                                        <p:strVal val="visible"/>
                                      </p:to>
                                    </p:set>
                                    <p:animEffect transition="in" filter="wipe(left)">
                                      <p:cBhvr>
                                        <p:cTn id="648" dur="500"/>
                                        <p:tgtEl>
                                          <p:spTgt spid="294"/>
                                        </p:tgtEl>
                                      </p:cBhvr>
                                    </p:animEffect>
                                  </p:childTnLst>
                                </p:cTn>
                              </p:par>
                            </p:childTnLst>
                          </p:cTn>
                        </p:par>
                      </p:childTnLst>
                    </p:cTn>
                  </p:par>
                  <p:par>
                    <p:cTn id="649" fill="hold">
                      <p:stCondLst>
                        <p:cond delay="indefinite"/>
                      </p:stCondLst>
                      <p:childTnLst>
                        <p:par>
                          <p:cTn id="650" fill="hold">
                            <p:stCondLst>
                              <p:cond delay="0"/>
                            </p:stCondLst>
                            <p:childTnLst>
                              <p:par>
                                <p:cTn id="651" presetID="22" presetClass="entr" presetSubtype="8" fill="hold" grpId="0" nodeType="clickEffect">
                                  <p:stCondLst>
                                    <p:cond delay="0"/>
                                  </p:stCondLst>
                                  <p:childTnLst>
                                    <p:set>
                                      <p:cBhvr>
                                        <p:cTn id="652" dur="1" fill="hold">
                                          <p:stCondLst>
                                            <p:cond delay="0"/>
                                          </p:stCondLst>
                                        </p:cTn>
                                        <p:tgtEl>
                                          <p:spTgt spid="295"/>
                                        </p:tgtEl>
                                        <p:attrNameLst>
                                          <p:attrName>style.visibility</p:attrName>
                                        </p:attrNameLst>
                                      </p:cBhvr>
                                      <p:to>
                                        <p:strVal val="visible"/>
                                      </p:to>
                                    </p:set>
                                    <p:animEffect transition="in" filter="wipe(left)">
                                      <p:cBhvr>
                                        <p:cTn id="653" dur="500"/>
                                        <p:tgtEl>
                                          <p:spTgt spid="295"/>
                                        </p:tgtEl>
                                      </p:cBhvr>
                                    </p:animEffect>
                                  </p:childTnLst>
                                </p:cTn>
                              </p:par>
                            </p:childTnLst>
                          </p:cTn>
                        </p:par>
                      </p:childTnLst>
                    </p:cTn>
                  </p:par>
                  <p:par>
                    <p:cTn id="654" fill="hold">
                      <p:stCondLst>
                        <p:cond delay="indefinite"/>
                      </p:stCondLst>
                      <p:childTnLst>
                        <p:par>
                          <p:cTn id="655" fill="hold">
                            <p:stCondLst>
                              <p:cond delay="0"/>
                            </p:stCondLst>
                            <p:childTnLst>
                              <p:par>
                                <p:cTn id="656" presetID="22" presetClass="entr" presetSubtype="8" fill="hold" grpId="0" nodeType="clickEffect">
                                  <p:stCondLst>
                                    <p:cond delay="0"/>
                                  </p:stCondLst>
                                  <p:childTnLst>
                                    <p:set>
                                      <p:cBhvr>
                                        <p:cTn id="657" dur="1" fill="hold">
                                          <p:stCondLst>
                                            <p:cond delay="0"/>
                                          </p:stCondLst>
                                        </p:cTn>
                                        <p:tgtEl>
                                          <p:spTgt spid="296"/>
                                        </p:tgtEl>
                                        <p:attrNameLst>
                                          <p:attrName>style.visibility</p:attrName>
                                        </p:attrNameLst>
                                      </p:cBhvr>
                                      <p:to>
                                        <p:strVal val="visible"/>
                                      </p:to>
                                    </p:set>
                                    <p:animEffect transition="in" filter="wipe(left)">
                                      <p:cBhvr>
                                        <p:cTn id="658" dur="500"/>
                                        <p:tgtEl>
                                          <p:spTgt spid="296"/>
                                        </p:tgtEl>
                                      </p:cBhvr>
                                    </p:animEffect>
                                  </p:childTnLst>
                                </p:cTn>
                              </p:par>
                            </p:childTnLst>
                          </p:cTn>
                        </p:par>
                      </p:childTnLst>
                    </p:cTn>
                  </p:par>
                  <p:par>
                    <p:cTn id="659" fill="hold">
                      <p:stCondLst>
                        <p:cond delay="indefinite"/>
                      </p:stCondLst>
                      <p:childTnLst>
                        <p:par>
                          <p:cTn id="660" fill="hold">
                            <p:stCondLst>
                              <p:cond delay="0"/>
                            </p:stCondLst>
                            <p:childTnLst>
                              <p:par>
                                <p:cTn id="661" presetID="22" presetClass="exit" presetSubtype="8" fill="hold" grpId="1" nodeType="clickEffect">
                                  <p:stCondLst>
                                    <p:cond delay="0"/>
                                  </p:stCondLst>
                                  <p:childTnLst>
                                    <p:animEffect transition="out" filter="wipe(left)">
                                      <p:cBhvr>
                                        <p:cTn id="662" dur="500"/>
                                        <p:tgtEl>
                                          <p:spTgt spid="294"/>
                                        </p:tgtEl>
                                      </p:cBhvr>
                                    </p:animEffect>
                                    <p:set>
                                      <p:cBhvr>
                                        <p:cTn id="663" dur="1" fill="hold">
                                          <p:stCondLst>
                                            <p:cond delay="499"/>
                                          </p:stCondLst>
                                        </p:cTn>
                                        <p:tgtEl>
                                          <p:spTgt spid="294"/>
                                        </p:tgtEl>
                                        <p:attrNameLst>
                                          <p:attrName>style.visibility</p:attrName>
                                        </p:attrNameLst>
                                      </p:cBhvr>
                                      <p:to>
                                        <p:strVal val="hidden"/>
                                      </p:to>
                                    </p:set>
                                  </p:childTnLst>
                                </p:cTn>
                              </p:par>
                              <p:par>
                                <p:cTn id="664" presetID="22" presetClass="exit" presetSubtype="8" fill="hold" grpId="1" nodeType="withEffect">
                                  <p:stCondLst>
                                    <p:cond delay="0"/>
                                  </p:stCondLst>
                                  <p:childTnLst>
                                    <p:animEffect transition="out" filter="wipe(left)">
                                      <p:cBhvr>
                                        <p:cTn id="665" dur="500"/>
                                        <p:tgtEl>
                                          <p:spTgt spid="295"/>
                                        </p:tgtEl>
                                      </p:cBhvr>
                                    </p:animEffect>
                                    <p:set>
                                      <p:cBhvr>
                                        <p:cTn id="666" dur="1" fill="hold">
                                          <p:stCondLst>
                                            <p:cond delay="499"/>
                                          </p:stCondLst>
                                        </p:cTn>
                                        <p:tgtEl>
                                          <p:spTgt spid="295"/>
                                        </p:tgtEl>
                                        <p:attrNameLst>
                                          <p:attrName>style.visibility</p:attrName>
                                        </p:attrNameLst>
                                      </p:cBhvr>
                                      <p:to>
                                        <p:strVal val="hidden"/>
                                      </p:to>
                                    </p:set>
                                  </p:childTnLst>
                                </p:cTn>
                              </p:par>
                              <p:par>
                                <p:cTn id="667" presetID="22" presetClass="exit" presetSubtype="8" fill="hold" grpId="1" nodeType="withEffect">
                                  <p:stCondLst>
                                    <p:cond delay="0"/>
                                  </p:stCondLst>
                                  <p:childTnLst>
                                    <p:animEffect transition="out" filter="wipe(left)">
                                      <p:cBhvr>
                                        <p:cTn id="668" dur="500"/>
                                        <p:tgtEl>
                                          <p:spTgt spid="296"/>
                                        </p:tgtEl>
                                      </p:cBhvr>
                                    </p:animEffect>
                                    <p:set>
                                      <p:cBhvr>
                                        <p:cTn id="669" dur="1" fill="hold">
                                          <p:stCondLst>
                                            <p:cond delay="499"/>
                                          </p:stCondLst>
                                        </p:cTn>
                                        <p:tgtEl>
                                          <p:spTgt spid="296"/>
                                        </p:tgtEl>
                                        <p:attrNameLst>
                                          <p:attrName>style.visibility</p:attrName>
                                        </p:attrNameLst>
                                      </p:cBhvr>
                                      <p:to>
                                        <p:strVal val="hidden"/>
                                      </p:to>
                                    </p:set>
                                  </p:childTnLst>
                                </p:cTn>
                              </p:par>
                            </p:childTnLst>
                          </p:cTn>
                        </p:par>
                      </p:childTnLst>
                    </p:cTn>
                  </p:par>
                  <p:par>
                    <p:cTn id="670" fill="hold">
                      <p:stCondLst>
                        <p:cond delay="indefinite"/>
                      </p:stCondLst>
                      <p:childTnLst>
                        <p:par>
                          <p:cTn id="671" fill="hold">
                            <p:stCondLst>
                              <p:cond delay="0"/>
                            </p:stCondLst>
                            <p:childTnLst>
                              <p:par>
                                <p:cTn id="672" presetID="22" presetClass="exit" presetSubtype="2" fill="hold" nodeType="clickEffect">
                                  <p:stCondLst>
                                    <p:cond delay="0"/>
                                  </p:stCondLst>
                                  <p:childTnLst>
                                    <p:animEffect transition="out" filter="wipe(right)">
                                      <p:cBhvr>
                                        <p:cTn id="673" dur="500"/>
                                        <p:tgtEl>
                                          <p:spTgt spid="283"/>
                                        </p:tgtEl>
                                      </p:cBhvr>
                                    </p:animEffect>
                                    <p:set>
                                      <p:cBhvr>
                                        <p:cTn id="674" dur="1" fill="hold">
                                          <p:stCondLst>
                                            <p:cond delay="499"/>
                                          </p:stCondLst>
                                        </p:cTn>
                                        <p:tgtEl>
                                          <p:spTgt spid="283"/>
                                        </p:tgtEl>
                                        <p:attrNameLst>
                                          <p:attrName>style.visibility</p:attrName>
                                        </p:attrNameLst>
                                      </p:cBhvr>
                                      <p:to>
                                        <p:strVal val="hidden"/>
                                      </p:to>
                                    </p:set>
                                  </p:childTnLst>
                                </p:cTn>
                              </p:par>
                            </p:childTnLst>
                          </p:cTn>
                        </p:par>
                        <p:par>
                          <p:cTn id="675" fill="hold">
                            <p:stCondLst>
                              <p:cond delay="500"/>
                            </p:stCondLst>
                            <p:childTnLst>
                              <p:par>
                                <p:cTn id="676" presetID="22" presetClass="entr" presetSubtype="2" fill="hold" nodeType="afterEffect">
                                  <p:stCondLst>
                                    <p:cond delay="0"/>
                                  </p:stCondLst>
                                  <p:childTnLst>
                                    <p:set>
                                      <p:cBhvr>
                                        <p:cTn id="677" dur="1" fill="hold">
                                          <p:stCondLst>
                                            <p:cond delay="0"/>
                                          </p:stCondLst>
                                        </p:cTn>
                                        <p:tgtEl>
                                          <p:spTgt spid="297"/>
                                        </p:tgtEl>
                                        <p:attrNameLst>
                                          <p:attrName>style.visibility</p:attrName>
                                        </p:attrNameLst>
                                      </p:cBhvr>
                                      <p:to>
                                        <p:strVal val="visible"/>
                                      </p:to>
                                    </p:set>
                                    <p:animEffect transition="in" filter="wipe(right)">
                                      <p:cBhvr>
                                        <p:cTn id="678" dur="500"/>
                                        <p:tgtEl>
                                          <p:spTgt spid="297"/>
                                        </p:tgtEl>
                                      </p:cBhvr>
                                    </p:animEffect>
                                  </p:childTnLst>
                                </p:cTn>
                              </p:par>
                              <p:par>
                                <p:cTn id="679" presetID="22" presetClass="exit" presetSubtype="2" fill="hold" nodeType="withEffect">
                                  <p:stCondLst>
                                    <p:cond delay="0"/>
                                  </p:stCondLst>
                                  <p:childTnLst>
                                    <p:animEffect transition="out" filter="wipe(right)">
                                      <p:cBhvr>
                                        <p:cTn id="680" dur="500"/>
                                        <p:tgtEl>
                                          <p:spTgt spid="280"/>
                                        </p:tgtEl>
                                      </p:cBhvr>
                                    </p:animEffect>
                                    <p:set>
                                      <p:cBhvr>
                                        <p:cTn id="681" dur="1" fill="hold">
                                          <p:stCondLst>
                                            <p:cond delay="499"/>
                                          </p:stCondLst>
                                        </p:cTn>
                                        <p:tgtEl>
                                          <p:spTgt spid="280"/>
                                        </p:tgtEl>
                                        <p:attrNameLst>
                                          <p:attrName>style.visibility</p:attrName>
                                        </p:attrNameLst>
                                      </p:cBhvr>
                                      <p:to>
                                        <p:strVal val="hidden"/>
                                      </p:to>
                                    </p:set>
                                  </p:childTnLst>
                                </p:cTn>
                              </p:par>
                            </p:childTnLst>
                          </p:cTn>
                        </p:par>
                        <p:par>
                          <p:cTn id="682" fill="hold">
                            <p:stCondLst>
                              <p:cond delay="1000"/>
                            </p:stCondLst>
                            <p:childTnLst>
                              <p:par>
                                <p:cTn id="683" presetID="22" presetClass="entr" presetSubtype="8" fill="hold" grpId="0" nodeType="afterEffect">
                                  <p:stCondLst>
                                    <p:cond delay="0"/>
                                  </p:stCondLst>
                                  <p:childTnLst>
                                    <p:set>
                                      <p:cBhvr>
                                        <p:cTn id="684" dur="1" fill="hold">
                                          <p:stCondLst>
                                            <p:cond delay="0"/>
                                          </p:stCondLst>
                                        </p:cTn>
                                        <p:tgtEl>
                                          <p:spTgt spid="311"/>
                                        </p:tgtEl>
                                        <p:attrNameLst>
                                          <p:attrName>style.visibility</p:attrName>
                                        </p:attrNameLst>
                                      </p:cBhvr>
                                      <p:to>
                                        <p:strVal val="visible"/>
                                      </p:to>
                                    </p:set>
                                    <p:animEffect transition="in" filter="wipe(left)">
                                      <p:cBhvr>
                                        <p:cTn id="685"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P spid="294" grpId="0"/>
      <p:bldP spid="294" grpId="1"/>
      <p:bldP spid="295" grpId="0"/>
      <p:bldP spid="295" grpId="1"/>
      <p:bldP spid="296" grpId="0"/>
      <p:bldP spid="296" grpId="1"/>
      <p:bldP spid="264" grpId="0"/>
      <p:bldP spid="264" grpId="1"/>
      <p:bldP spid="265" grpId="0" animBg="1"/>
      <p:bldP spid="265" grpId="1" animBg="1"/>
      <p:bldP spid="266" grpId="0" animBg="1"/>
      <p:bldP spid="266" grpId="1" animBg="1"/>
      <p:bldP spid="267" grpId="0" animBg="1"/>
      <p:bldP spid="267" grpId="1" animBg="1"/>
      <p:bldP spid="268" grpId="0" animBg="1"/>
      <p:bldP spid="268" grpId="1" animBg="1"/>
      <p:bldP spid="269" grpId="0" animBg="1"/>
      <p:bldP spid="269" grpId="1" animBg="1"/>
      <p:bldP spid="270" grpId="0" animBg="1"/>
      <p:bldP spid="270" grpId="1" animBg="1"/>
      <p:bldP spid="271" grpId="0" animBg="1"/>
      <p:bldP spid="271" grpId="1" animBg="1"/>
      <p:bldP spid="272" grpId="0" animBg="1"/>
      <p:bldP spid="272" grpId="1" animBg="1"/>
      <p:bldP spid="273" grpId="0" animBg="1"/>
      <p:bldP spid="273" grpId="1" animBg="1"/>
      <p:bldP spid="274" grpId="0" animBg="1"/>
      <p:bldP spid="274" grpId="1" animBg="1"/>
      <p:bldP spid="275" grpId="0" animBg="1"/>
      <p:bldP spid="275" grpId="1" animBg="1"/>
      <p:bldP spid="276" grpId="0" animBg="1"/>
      <p:bldP spid="276" grpId="1" animBg="1"/>
      <p:bldP spid="277" grpId="0" animBg="1"/>
      <p:bldP spid="277" grpId="1" animBg="1"/>
      <p:bldP spid="278" grpId="0" animBg="1"/>
      <p:bldP spid="278" grpId="1" animBg="1"/>
      <p:bldP spid="279" grpId="0" animBg="1"/>
      <p:bldP spid="279" grpId="1" animBg="1"/>
      <p:bldP spid="246" grpId="0"/>
      <p:bldP spid="246" grpId="1"/>
      <p:bldP spid="247" grpId="0"/>
      <p:bldP spid="247" grpId="1"/>
      <p:bldP spid="248" grpId="0"/>
      <p:bldP spid="248" grpId="1"/>
      <p:bldP spid="249" grpId="0"/>
      <p:bldP spid="249" grpId="1"/>
      <p:bldP spid="227" grpId="0" animBg="1"/>
      <p:bldP spid="227" grpId="1" animBg="1"/>
      <p:bldP spid="228" grpId="0" animBg="1"/>
      <p:bldP spid="228" grpId="1" animBg="1"/>
      <p:bldP spid="229" grpId="0" animBg="1"/>
      <p:bldP spid="229" grpId="1" animBg="1"/>
      <p:bldP spid="230" grpId="0" animBg="1"/>
      <p:bldP spid="230" grpId="1" animBg="1"/>
      <p:bldP spid="231" grpId="0" animBg="1"/>
      <p:bldP spid="231" grpId="1" animBg="1"/>
      <p:bldP spid="195" grpId="0"/>
      <p:bldP spid="195" grpId="1"/>
      <p:bldP spid="196" grpId="0"/>
      <p:bldP spid="196" grpId="1"/>
      <p:bldP spid="197" grpId="0"/>
      <p:bldP spid="197" grpId="1"/>
      <p:bldP spid="177" grpId="0"/>
      <p:bldP spid="177" grpId="1"/>
      <p:bldP spid="178" grpId="0"/>
      <p:bldP spid="178" grpId="1"/>
      <p:bldP spid="179" grpId="0" animBg="1"/>
      <p:bldP spid="179" grpId="1" animBg="1"/>
      <p:bldP spid="180" grpId="0"/>
      <p:bldP spid="180" grpId="1"/>
      <p:bldP spid="142" grpId="0"/>
      <p:bldP spid="142" grpId="1"/>
      <p:bldP spid="143" grpId="0"/>
      <p:bldP spid="143" grpId="1"/>
      <p:bldP spid="144" grpId="0"/>
      <p:bldP spid="144" grpId="1"/>
      <p:bldP spid="125" grpId="0" animBg="1"/>
      <p:bldP spid="125" grpId="1" animBg="1"/>
      <p:bldP spid="124" grpId="0" animBg="1"/>
      <p:bldP spid="124" grpId="1" animBg="1"/>
      <p:bldP spid="122" grpId="0" animBg="1"/>
      <p:bldP spid="122" grpId="1" animBg="1"/>
      <p:bldP spid="123" grpId="0" animBg="1"/>
      <p:bldP spid="123" grpId="1" animBg="1"/>
      <p:bldP spid="127" grpId="0" animBg="1"/>
      <p:bldP spid="127" grpId="1" animBg="1"/>
      <p:bldP spid="104" grpId="0" animBg="1"/>
      <p:bldP spid="104" grpId="1" animBg="1"/>
      <p:bldP spid="103" grpId="0"/>
      <p:bldP spid="103" grpId="1"/>
      <p:bldP spid="102" grpId="0"/>
      <p:bldP spid="102" grpId="1"/>
      <p:bldP spid="63" grpId="0"/>
      <p:bldP spid="63" grpId="1"/>
      <p:bldP spid="64" grpId="0"/>
      <p:bldP spid="64" grpId="1"/>
      <p:bldP spid="65" grpId="0"/>
      <p:bldP spid="65" grpId="1"/>
      <p:bldP spid="66" grpId="0"/>
      <p:bldP spid="66" grpId="1"/>
      <p:bldP spid="89" grpId="0"/>
      <p:bldP spid="89" grpId="1"/>
      <p:bldP spid="90" grpId="0" animBg="1"/>
      <p:bldP spid="90" grpId="1" animBg="1"/>
      <p:bldP spid="91" grpId="0" animBg="1"/>
      <p:bldP spid="91" grpId="1" animBg="1"/>
      <p:bldP spid="92" grpId="0" animBg="1"/>
      <p:bldP spid="92" grpId="1" animBg="1"/>
      <p:bldP spid="94" grpId="0" animBg="1"/>
      <p:bldP spid="94" grpId="1" animBg="1"/>
      <p:bldP spid="95" grpId="0" animBg="1"/>
      <p:bldP spid="95" grpId="1" animBg="1"/>
      <p:bldP spid="30" grpId="0"/>
      <p:bldP spid="30" grpId="1"/>
      <p:bldP spid="31" grpId="0"/>
      <p:bldP spid="31" grpId="1"/>
      <p:bldP spid="32" grpId="0"/>
      <p:bldP spid="32" grpId="1"/>
      <p:bldP spid="33" grpId="0"/>
      <p:bldP spid="33" grpId="1"/>
      <p:bldP spid="34" grpId="0"/>
      <p:bldP spid="34" grpId="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3830</TotalTime>
  <Words>425</Words>
  <Application>Microsoft Macintosh PowerPoint</Application>
  <PresentationFormat>ワイド画面</PresentationFormat>
  <Paragraphs>74</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Yu Gothic</vt:lpstr>
      <vt:lpstr>游ゴシック</vt:lpstr>
      <vt:lpstr>游ゴシック Light</vt:lpstr>
      <vt:lpstr>Office テーマ</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大場雅士</cp:lastModifiedBy>
  <cp:revision>27</cp:revision>
  <dcterms:created xsi:type="dcterms:W3CDTF">2017-12-04T06:28:08Z</dcterms:created>
  <dcterms:modified xsi:type="dcterms:W3CDTF">2017-12-10T02:33:49Z</dcterms:modified>
</cp:coreProperties>
</file>