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スノービューティーミラー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～人工知能と</a:t>
            </a:r>
            <a:r>
              <a:rPr kumimoji="1" lang="en-US" altLang="ja-JP" dirty="0" smtClean="0"/>
              <a:t>IOT</a:t>
            </a:r>
            <a:r>
              <a:rPr kumimoji="1" lang="ja-JP" altLang="en-US" dirty="0" smtClean="0"/>
              <a:t>で、より便利な暮らしに～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9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pic>
        <p:nvPicPr>
          <p:cNvPr id="4" name="コンテンツ プレースホルダー 3" descr="WSSWIKIPAGES - BEING A PSYCHOLOGIS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14" y="4387654"/>
            <a:ext cx="1642225" cy="1642225"/>
          </a:xfrm>
        </p:spPr>
      </p:pic>
      <p:sp>
        <p:nvSpPr>
          <p:cNvPr id="6" name="雲形吹き出し 5"/>
          <p:cNvSpPr/>
          <p:nvPr/>
        </p:nvSpPr>
        <p:spPr>
          <a:xfrm>
            <a:off x="2965208" y="2382320"/>
            <a:ext cx="3355572" cy="2127228"/>
          </a:xfrm>
          <a:prstGeom prst="cloudCallout">
            <a:avLst>
              <a:gd name="adj1" fmla="val -39165"/>
              <a:gd name="adj2" fmla="val 6758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87772" y="2984269"/>
            <a:ext cx="251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人工知能と</a:t>
            </a:r>
            <a:r>
              <a:rPr kumimoji="1" lang="en-US" altLang="ja-JP" dirty="0" smtClean="0"/>
              <a:t>IOT</a:t>
            </a:r>
            <a:r>
              <a:rPr kumimoji="1" lang="ja-JP" altLang="en-US" dirty="0" smtClean="0"/>
              <a:t>を使って日々の暮らしを便利にしたい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40" y="4209520"/>
            <a:ext cx="1609390" cy="160939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112500"/>
          </a:effectLst>
        </p:spPr>
      </p:pic>
      <p:sp>
        <p:nvSpPr>
          <p:cNvPr id="10" name="円形吹き出し 9"/>
          <p:cNvSpPr/>
          <p:nvPr/>
        </p:nvSpPr>
        <p:spPr>
          <a:xfrm>
            <a:off x="9150373" y="3039352"/>
            <a:ext cx="1446555" cy="1125291"/>
          </a:xfrm>
          <a:prstGeom prst="wedgeEllipseCallout">
            <a:avLst>
              <a:gd name="adj1" fmla="val -42670"/>
              <a:gd name="adj2" fmla="val 7579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&lt;strong&gt;PC&lt;/strong&gt; / &lt;strong&gt;パソコン&lt;/strong&gt; / コンピュータ - GATAG｜フリー&lt;strong&gt;イラスト&lt;/strong&gt;素材集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23" y="3086815"/>
            <a:ext cx="1103653" cy="1030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円形吹き出し 10"/>
          <p:cNvSpPr/>
          <p:nvPr/>
        </p:nvSpPr>
        <p:spPr>
          <a:xfrm>
            <a:off x="6567055" y="4015047"/>
            <a:ext cx="1345785" cy="1311433"/>
          </a:xfrm>
          <a:prstGeom prst="wedgeEllipseCallout">
            <a:avLst>
              <a:gd name="adj1" fmla="val 76552"/>
              <a:gd name="adj2" fmla="val 897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 descr="&lt;strong&gt;家具&lt;/strong&gt; - GATAG｜フリーイラスト素材集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24" y="4164643"/>
            <a:ext cx="1067048" cy="1044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44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545677" y="2767281"/>
            <a:ext cx="3100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dirty="0" smtClean="0"/>
              <a:t>鏡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801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スノービューティーミラーとは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パナソニックが中心として開発しているもの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2231136" y="3311390"/>
            <a:ext cx="3072384" cy="16957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90829" y="3959233"/>
            <a:ext cx="215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お肌の状態分析</a:t>
            </a:r>
            <a:endParaRPr kumimoji="1" lang="ja-JP" altLang="en-US" sz="2000" dirty="0"/>
          </a:p>
        </p:txBody>
      </p:sp>
      <p:sp>
        <p:nvSpPr>
          <p:cNvPr id="7" name="楕円 6"/>
          <p:cNvSpPr/>
          <p:nvPr/>
        </p:nvSpPr>
        <p:spPr>
          <a:xfrm>
            <a:off x="6835276" y="3336980"/>
            <a:ext cx="3125588" cy="1704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02977" y="3835092"/>
            <a:ext cx="2585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メイクアップの提案、シュミレーション</a:t>
            </a:r>
            <a:endParaRPr kumimoji="1" lang="ja-JP" altLang="en-US" sz="2000" dirty="0"/>
          </a:p>
        </p:txBody>
      </p:sp>
      <p:sp>
        <p:nvSpPr>
          <p:cNvPr id="9" name="楕円 8"/>
          <p:cNvSpPr/>
          <p:nvPr/>
        </p:nvSpPr>
        <p:spPr>
          <a:xfrm>
            <a:off x="4559808" y="4858225"/>
            <a:ext cx="3072384" cy="169579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69131" y="5506282"/>
            <a:ext cx="185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ヘルスケア</a:t>
            </a:r>
            <a:endParaRPr kumimoji="1" lang="ja-JP" altLang="en-US" sz="20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90" y="5097018"/>
            <a:ext cx="2153131" cy="145238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6" y="5097018"/>
            <a:ext cx="2182544" cy="14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人工知能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36079" y="804672"/>
            <a:ext cx="4818611" cy="5248656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・レベル１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→プログラムされたことをのみ行う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/>
              <a:t>	</a:t>
            </a:r>
            <a:r>
              <a:rPr lang="ja-JP" altLang="en-US" dirty="0" smtClean="0"/>
              <a:t>もの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･ レベル２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→対応パターンの多いもの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 ・レベル３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</a:t>
            </a:r>
            <a:r>
              <a:rPr lang="ja-JP" altLang="en-US" dirty="0" smtClean="0"/>
              <a:t>→対応パターンを自動的に学習する</a:t>
            </a:r>
            <a:r>
              <a:rPr lang="en-US" altLang="ja-JP" dirty="0" smtClean="0"/>
              <a:t>	</a:t>
            </a:r>
            <a:r>
              <a:rPr lang="ja-JP" altLang="en-US" dirty="0" smtClean="0"/>
              <a:t>もの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  ・レベル４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→対応パターンに使う特徴量も自力</a:t>
            </a:r>
            <a:r>
              <a:rPr lang="en-US" altLang="ja-JP" dirty="0" smtClean="0"/>
              <a:t>	</a:t>
            </a:r>
            <a:r>
              <a:rPr lang="ja-JP" altLang="en-US" dirty="0" smtClean="0"/>
              <a:t>で獲得するもの　　　　　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～４つの種類について～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508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909413" y="776008"/>
            <a:ext cx="3072384" cy="169579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9106" y="1423851"/>
            <a:ext cx="215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お肌の状態分析</a:t>
            </a:r>
            <a:endParaRPr kumimoji="1" lang="ja-JP" altLang="en-US" sz="2000" dirty="0"/>
          </a:p>
        </p:txBody>
      </p:sp>
      <p:sp>
        <p:nvSpPr>
          <p:cNvPr id="4" name="楕円 3"/>
          <p:cNvSpPr/>
          <p:nvPr/>
        </p:nvSpPr>
        <p:spPr>
          <a:xfrm>
            <a:off x="909413" y="2737263"/>
            <a:ext cx="3072384" cy="169579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45338" y="3385106"/>
            <a:ext cx="185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ヘルスケア</a:t>
            </a:r>
            <a:endParaRPr kumimoji="1" lang="ja-JP" altLang="en-US" sz="2000" dirty="0"/>
          </a:p>
        </p:txBody>
      </p:sp>
      <p:sp>
        <p:nvSpPr>
          <p:cNvPr id="6" name="楕円 5"/>
          <p:cNvSpPr/>
          <p:nvPr/>
        </p:nvSpPr>
        <p:spPr>
          <a:xfrm>
            <a:off x="909413" y="4698517"/>
            <a:ext cx="3125588" cy="1704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16" y="5136008"/>
            <a:ext cx="2853175" cy="82912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909939" y="1423851"/>
            <a:ext cx="615553" cy="45412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レベル３の人工知能＋</a:t>
            </a:r>
            <a:r>
              <a:rPr kumimoji="1" lang="en-US" altLang="ja-JP" sz="2800" b="1" dirty="0" smtClean="0"/>
              <a:t>IOT</a:t>
            </a:r>
            <a:endParaRPr kumimoji="1" lang="ja-JP" altLang="en-US" sz="2800" b="1" dirty="0"/>
          </a:p>
        </p:txBody>
      </p:sp>
      <p:sp>
        <p:nvSpPr>
          <p:cNvPr id="12" name="右矢印 11"/>
          <p:cNvSpPr/>
          <p:nvPr/>
        </p:nvSpPr>
        <p:spPr>
          <a:xfrm rot="1915310">
            <a:off x="4095567" y="1849866"/>
            <a:ext cx="1700601" cy="312003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141670" y="3473213"/>
            <a:ext cx="1469421" cy="312003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9893848">
            <a:off x="4113367" y="5056616"/>
            <a:ext cx="1700601" cy="312003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6824340" y="3043132"/>
            <a:ext cx="856211" cy="130272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 descr="[無料&lt;strong&gt;イラスト&lt;/strong&gt;] ルーム&lt;strong&gt;エアコン&lt;/strong&gt;（冷房） - パブリックドメインQ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207" y="776008"/>
            <a:ext cx="2684549" cy="1047953"/>
          </a:xfrm>
          <a:prstGeom prst="rect">
            <a:avLst/>
          </a:prstGeom>
        </p:spPr>
      </p:pic>
      <p:pic>
        <p:nvPicPr>
          <p:cNvPr id="25" name="図 24" descr="GATAG｜フリー素材集 壱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204" y="1555841"/>
            <a:ext cx="1472644" cy="1472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図 25" descr="[フリー&lt;strong&gt;イラスト&lt;/strong&gt;素材] &lt;strong&gt;イラスト&lt;/strong&gt;, 人物, 女性 / 女の人, 買い物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40" y="4698517"/>
            <a:ext cx="1567456" cy="1777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図 26" descr="[フリー&lt;strong&gt;イラスト&lt;/strong&gt;] 調理器具と&lt;strong&gt;システムキッチン&lt;/strong&gt;でアハ体験 - GAHAG ..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108" y="3238618"/>
            <a:ext cx="1987332" cy="1179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30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4" grpId="0" animBg="1"/>
      <p:bldP spid="15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実現に向けて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鏡自体の性能の強化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・・・画質の精度、測定の正確さ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,</a:t>
            </a:r>
            <a:r>
              <a:rPr lang="ja-JP" altLang="en-US" dirty="0" smtClean="0"/>
              <a:t>人工知能レベル３の実用化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・・・フレーム問題、記号接地問題など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３</a:t>
            </a:r>
            <a:r>
              <a:rPr lang="en-US" altLang="ja-JP" dirty="0" smtClean="0"/>
              <a:t>,</a:t>
            </a:r>
            <a:r>
              <a:rPr lang="ja-JP" altLang="en-US" dirty="0" smtClean="0"/>
              <a:t>企業同士の連携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741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人工知能と</a:t>
            </a:r>
            <a:r>
              <a:rPr kumimoji="1" lang="en-US" altLang="ja-JP" dirty="0" smtClean="0"/>
              <a:t>IOT</a:t>
            </a:r>
            <a:r>
              <a:rPr kumimoji="1" lang="ja-JP" altLang="en-US" dirty="0" smtClean="0"/>
              <a:t>が実現する、近未来のスマートな</a:t>
            </a:r>
            <a:r>
              <a:rPr kumimoji="1" lang="ja-JP" altLang="en-US" dirty="0" smtClean="0"/>
              <a:t>暮らし</a:t>
            </a:r>
            <a:r>
              <a:rPr lang="en-US" altLang="ja-JP" dirty="0" smtClean="0"/>
              <a:t>http</a:t>
            </a:r>
            <a:r>
              <a:rPr lang="en-US" altLang="ja-JP" dirty="0"/>
              <a:t>://special.nikkeibp.co.jp/atcl/NDH/16/ibm0810/</a:t>
            </a:r>
            <a:r>
              <a:rPr lang="ja-JP" altLang="en-US" dirty="0"/>
              <a:t>　　</a:t>
            </a:r>
            <a:r>
              <a:rPr lang="en-US" altLang="ja-JP" dirty="0"/>
              <a:t>(</a:t>
            </a:r>
            <a:r>
              <a:rPr lang="ja-JP" altLang="en-US" dirty="0"/>
              <a:t>参考日</a:t>
            </a:r>
            <a:r>
              <a:rPr lang="en-US" altLang="ja-JP" dirty="0"/>
              <a:t>:11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</a:t>
            </a:r>
            <a:r>
              <a:rPr lang="en-US" altLang="ja-JP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【</a:t>
            </a:r>
            <a:r>
              <a:rPr lang="ja-JP" altLang="en-US" dirty="0" smtClean="0"/>
              <a:t>５分でわかる</a:t>
            </a:r>
            <a:r>
              <a:rPr lang="en-US" altLang="ja-JP" dirty="0" smtClean="0"/>
              <a:t>】</a:t>
            </a:r>
            <a:r>
              <a:rPr lang="ja-JP" altLang="en-US" dirty="0" smtClean="0"/>
              <a:t>人工知能（</a:t>
            </a:r>
            <a:r>
              <a:rPr lang="en-US" altLang="ja-JP" dirty="0" smtClean="0"/>
              <a:t>AI</a:t>
            </a:r>
            <a:r>
              <a:rPr lang="ja-JP" altLang="en-US" dirty="0" smtClean="0"/>
              <a:t>）とは？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lang="ja-JP" altLang="en-US" dirty="0"/>
              <a:t>　 </a:t>
            </a:r>
            <a:r>
              <a:rPr lang="ja-JP" altLang="en-US" dirty="0" smtClean="0"/>
              <a:t> </a:t>
            </a:r>
            <a:r>
              <a:rPr lang="en-US" altLang="ja-JP" dirty="0"/>
              <a:t>https://</a:t>
            </a:r>
            <a:r>
              <a:rPr lang="en-US" altLang="ja-JP" dirty="0" smtClean="0"/>
              <a:t>www.sejuku.net/blog/7290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参考日</a:t>
            </a:r>
            <a:r>
              <a:rPr lang="en-US" altLang="ja-JP" dirty="0" smtClean="0"/>
              <a:t>:11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20</a:t>
            </a:r>
            <a:r>
              <a:rPr lang="ja-JP" altLang="en-US" dirty="0" smtClean="0"/>
              <a:t>日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6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466</TotalTime>
  <Words>106</Words>
  <Application>Microsoft Office PowerPoint</Application>
  <PresentationFormat>ワイド画面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HGｺﾞｼｯｸE</vt:lpstr>
      <vt:lpstr>Arial</vt:lpstr>
      <vt:lpstr>Gill Sans MT</vt:lpstr>
      <vt:lpstr>Parcel</vt:lpstr>
      <vt:lpstr>スノービューティーミラー</vt:lpstr>
      <vt:lpstr>背景</vt:lpstr>
      <vt:lpstr>PowerPoint プレゼンテーション</vt:lpstr>
      <vt:lpstr>スノービューティーミラーとは</vt:lpstr>
      <vt:lpstr>人工知能</vt:lpstr>
      <vt:lpstr>PowerPoint プレゼンテーション</vt:lpstr>
      <vt:lpstr>実現に向けて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スノービューティーミラー</dc:title>
  <dc:creator>Administrator</dc:creator>
  <cp:lastModifiedBy>Administrator</cp:lastModifiedBy>
  <cp:revision>25</cp:revision>
  <dcterms:created xsi:type="dcterms:W3CDTF">2017-11-13T05:44:17Z</dcterms:created>
  <dcterms:modified xsi:type="dcterms:W3CDTF">2017-12-04T07:06:26Z</dcterms:modified>
</cp:coreProperties>
</file>