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6" r:id="rId2"/>
    <p:sldId id="259" r:id="rId3"/>
    <p:sldId id="288" r:id="rId4"/>
    <p:sldId id="257" r:id="rId5"/>
    <p:sldId id="274" r:id="rId6"/>
    <p:sldId id="286" r:id="rId7"/>
    <p:sldId id="289" r:id="rId8"/>
    <p:sldId id="276" r:id="rId9"/>
    <p:sldId id="258" r:id="rId10"/>
    <p:sldId id="295" r:id="rId11"/>
    <p:sldId id="277" r:id="rId12"/>
    <p:sldId id="292" r:id="rId13"/>
    <p:sldId id="291" r:id="rId14"/>
    <p:sldId id="293" r:id="rId15"/>
    <p:sldId id="294" r:id="rId16"/>
    <p:sldId id="296" r:id="rId17"/>
    <p:sldId id="269" r:id="rId18"/>
    <p:sldId id="270" r:id="rId19"/>
    <p:sldId id="271" r:id="rId20"/>
    <p:sldId id="272" r:id="rId21"/>
    <p:sldId id="263" r:id="rId22"/>
    <p:sldId id="280" r:id="rId23"/>
    <p:sldId id="290" r:id="rId24"/>
    <p:sldId id="282" r:id="rId25"/>
    <p:sldId id="283" r:id="rId26"/>
    <p:sldId id="285" r:id="rId27"/>
    <p:sldId id="284" r:id="rId28"/>
    <p:sldId id="279" r:id="rId29"/>
    <p:sldId id="281" r:id="rId30"/>
    <p:sldId id="262" r:id="rId31"/>
    <p:sldId id="261" r:id="rId32"/>
  </p:sldIdLst>
  <p:sldSz cx="12192000" cy="6858000"/>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00"/>
    <a:srgbClr val="FF0066"/>
    <a:srgbClr val="92D050"/>
    <a:srgbClr val="FFC409"/>
    <a:srgbClr val="FF4891"/>
    <a:srgbClr val="4BD0FF"/>
    <a:srgbClr val="FFCCCC"/>
    <a:srgbClr val="FF9999"/>
    <a:srgbClr val="CC00FF"/>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49" autoAdjust="0"/>
    <p:restoredTop sz="94627" autoAdjust="0"/>
  </p:normalViewPr>
  <p:slideViewPr>
    <p:cSldViewPr>
      <p:cViewPr varScale="1">
        <p:scale>
          <a:sx n="115" d="100"/>
          <a:sy n="115" d="100"/>
        </p:scale>
        <p:origin x="660" y="12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10902"/>
    </p:cViewPr>
  </p:sorterViewPr>
  <p:notesViewPr>
    <p:cSldViewPr>
      <p:cViewPr varScale="1">
        <p:scale>
          <a:sx n="87" d="100"/>
          <a:sy n="87" d="100"/>
        </p:scale>
        <p:origin x="1614" y="108"/>
      </p:cViewPr>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E:\&#12467;&#12500;&#12540;rk.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E:\&#12467;&#12500;&#12540;rk.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0083263505582004E-2"/>
          <c:y val="2.1519246179361386E-2"/>
          <c:w val="0.72838728113829287"/>
          <c:h val="0.95741668691362425"/>
        </c:manualLayout>
      </c:layout>
      <c:scatterChart>
        <c:scatterStyle val="lineMarker"/>
        <c:varyColors val="0"/>
        <c:ser>
          <c:idx val="1"/>
          <c:order val="0"/>
          <c:tx>
            <c:v>(3x^4)/4+5x</c:v>
          </c:tx>
          <c:spPr>
            <a:ln w="25400" cap="rnd">
              <a:solidFill>
                <a:schemeClr val="accent2"/>
              </a:solidFill>
              <a:round/>
            </a:ln>
            <a:effectLst/>
          </c:spPr>
          <c:marker>
            <c:symbol val="none"/>
          </c:marker>
          <c:xVal>
            <c:numRef>
              <c:f>Sheet2!$A$1:$A$101</c:f>
              <c:numCache>
                <c:formatCode>General</c:formatCode>
                <c:ptCount val="10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6.3999999999999897</c:v>
                </c:pt>
                <c:pt idx="65">
                  <c:v>6.4999999999999902</c:v>
                </c:pt>
                <c:pt idx="66">
                  <c:v>6.5999999999999899</c:v>
                </c:pt>
                <c:pt idx="67">
                  <c:v>6.6999999999999904</c:v>
                </c:pt>
                <c:pt idx="68">
                  <c:v>6.7999999999999901</c:v>
                </c:pt>
                <c:pt idx="69">
                  <c:v>6.8999999999999897</c:v>
                </c:pt>
                <c:pt idx="70">
                  <c:v>6.9999999999999902</c:v>
                </c:pt>
                <c:pt idx="71">
                  <c:v>7.0999999999999899</c:v>
                </c:pt>
                <c:pt idx="72">
                  <c:v>7.1999999999999904</c:v>
                </c:pt>
                <c:pt idx="73">
                  <c:v>7.2999999999999901</c:v>
                </c:pt>
                <c:pt idx="74">
                  <c:v>7.3999999999999897</c:v>
                </c:pt>
                <c:pt idx="75">
                  <c:v>7.4999999999999902</c:v>
                </c:pt>
                <c:pt idx="76">
                  <c:v>7.5999999999999899</c:v>
                </c:pt>
                <c:pt idx="77">
                  <c:v>7.6999999999999904</c:v>
                </c:pt>
                <c:pt idx="78">
                  <c:v>7.7999999999999901</c:v>
                </c:pt>
                <c:pt idx="79">
                  <c:v>7.8999999999999897</c:v>
                </c:pt>
                <c:pt idx="80">
                  <c:v>7.9999999999999902</c:v>
                </c:pt>
                <c:pt idx="81">
                  <c:v>8.0999999999999908</c:v>
                </c:pt>
                <c:pt idx="82">
                  <c:v>8.1999999999999904</c:v>
                </c:pt>
                <c:pt idx="83">
                  <c:v>8.2999999999999901</c:v>
                </c:pt>
                <c:pt idx="84">
                  <c:v>8.3999999999999897</c:v>
                </c:pt>
                <c:pt idx="85">
                  <c:v>8.4999999999999893</c:v>
                </c:pt>
                <c:pt idx="86">
                  <c:v>8.5999999999999908</c:v>
                </c:pt>
                <c:pt idx="87">
                  <c:v>8.6999999999999904</c:v>
                </c:pt>
                <c:pt idx="88">
                  <c:v>8.7999999999999901</c:v>
                </c:pt>
                <c:pt idx="89">
                  <c:v>8.8999999999999897</c:v>
                </c:pt>
                <c:pt idx="90">
                  <c:v>8.9999999999999893</c:v>
                </c:pt>
                <c:pt idx="91">
                  <c:v>9.0999999999999908</c:v>
                </c:pt>
                <c:pt idx="92">
                  <c:v>9.1999999999999797</c:v>
                </c:pt>
                <c:pt idx="93">
                  <c:v>9.2999999999999794</c:v>
                </c:pt>
                <c:pt idx="94">
                  <c:v>9.3999999999999808</c:v>
                </c:pt>
                <c:pt idx="95">
                  <c:v>9.4999999999999805</c:v>
                </c:pt>
                <c:pt idx="96">
                  <c:v>9.5999999999999801</c:v>
                </c:pt>
                <c:pt idx="97">
                  <c:v>9.6999999999999797</c:v>
                </c:pt>
                <c:pt idx="98">
                  <c:v>9.7999999999999794</c:v>
                </c:pt>
                <c:pt idx="99">
                  <c:v>9.8999999999999808</c:v>
                </c:pt>
                <c:pt idx="100">
                  <c:v>9.9999999999999805</c:v>
                </c:pt>
              </c:numCache>
            </c:numRef>
          </c:xVal>
          <c:yVal>
            <c:numRef>
              <c:f>Sheet2!$B$1:$B$101</c:f>
              <c:numCache>
                <c:formatCode>General</c:formatCode>
                <c:ptCount val="101"/>
                <c:pt idx="0">
                  <c:v>0</c:v>
                </c:pt>
                <c:pt idx="1">
                  <c:v>-0.49992500000000001</c:v>
                </c:pt>
                <c:pt idx="2">
                  <c:v>-0.99880000000000002</c:v>
                </c:pt>
                <c:pt idx="3">
                  <c:v>-1.4939249999999999</c:v>
                </c:pt>
                <c:pt idx="4">
                  <c:v>-1.9807999999999999</c:v>
                </c:pt>
                <c:pt idx="5">
                  <c:v>-2.453125</c:v>
                </c:pt>
                <c:pt idx="6">
                  <c:v>-2.9028</c:v>
                </c:pt>
                <c:pt idx="7">
                  <c:v>-3.319925</c:v>
                </c:pt>
                <c:pt idx="8">
                  <c:v>-3.6928000000000001</c:v>
                </c:pt>
                <c:pt idx="9">
                  <c:v>-4.0079250000000002</c:v>
                </c:pt>
                <c:pt idx="10">
                  <c:v>-4.25</c:v>
                </c:pt>
                <c:pt idx="11">
                  <c:v>-4.4019249999999994</c:v>
                </c:pt>
                <c:pt idx="12">
                  <c:v>-4.4447999999999999</c:v>
                </c:pt>
                <c:pt idx="13">
                  <c:v>-4.3579249999999998</c:v>
                </c:pt>
                <c:pt idx="14">
                  <c:v>-4.1188000000000011</c:v>
                </c:pt>
                <c:pt idx="15">
                  <c:v>-3.703125</c:v>
                </c:pt>
                <c:pt idx="16">
                  <c:v>-3.0847999999999978</c:v>
                </c:pt>
                <c:pt idx="17">
                  <c:v>-2.2359250000000017</c:v>
                </c:pt>
                <c:pt idx="18">
                  <c:v>-1.1267999999999985</c:v>
                </c:pt>
                <c:pt idx="19">
                  <c:v>0.27407499999999985</c:v>
                </c:pt>
                <c:pt idx="20">
                  <c:v>2</c:v>
                </c:pt>
                <c:pt idx="21">
                  <c:v>4.086075000000001</c:v>
                </c:pt>
                <c:pt idx="22">
                  <c:v>6.5692000000000057</c:v>
                </c:pt>
                <c:pt idx="23">
                  <c:v>9.4880749999999949</c:v>
                </c:pt>
                <c:pt idx="24">
                  <c:v>12.883199999999999</c:v>
                </c:pt>
                <c:pt idx="25">
                  <c:v>16.796875</c:v>
                </c:pt>
                <c:pt idx="26">
                  <c:v>21.273200000000003</c:v>
                </c:pt>
                <c:pt idx="27">
                  <c:v>26.358075000000014</c:v>
                </c:pt>
                <c:pt idx="28">
                  <c:v>32.099199999999982</c:v>
                </c:pt>
                <c:pt idx="29">
                  <c:v>38.546075000000002</c:v>
                </c:pt>
                <c:pt idx="30">
                  <c:v>45.75</c:v>
                </c:pt>
                <c:pt idx="31">
                  <c:v>53.76407500000002</c:v>
                </c:pt>
                <c:pt idx="32">
                  <c:v>62.643200000000036</c:v>
                </c:pt>
                <c:pt idx="33">
                  <c:v>72.444074999999984</c:v>
                </c:pt>
                <c:pt idx="34">
                  <c:v>83.225199999999973</c:v>
                </c:pt>
                <c:pt idx="35">
                  <c:v>95.046875</c:v>
                </c:pt>
                <c:pt idx="36">
                  <c:v>107.97120000000002</c:v>
                </c:pt>
                <c:pt idx="37">
                  <c:v>122.06207500000002</c:v>
                </c:pt>
                <c:pt idx="38">
                  <c:v>137.3852</c:v>
                </c:pt>
                <c:pt idx="39">
                  <c:v>154.00807499999996</c:v>
                </c:pt>
                <c:pt idx="40">
                  <c:v>172</c:v>
                </c:pt>
                <c:pt idx="41">
                  <c:v>191.43207499999994</c:v>
                </c:pt>
                <c:pt idx="42">
                  <c:v>212.37720000000002</c:v>
                </c:pt>
                <c:pt idx="43">
                  <c:v>234.91007500000001</c:v>
                </c:pt>
                <c:pt idx="44">
                  <c:v>259.10720000000009</c:v>
                </c:pt>
                <c:pt idx="45">
                  <c:v>285.046875</c:v>
                </c:pt>
                <c:pt idx="46">
                  <c:v>312.80919999999992</c:v>
                </c:pt>
                <c:pt idx="47">
                  <c:v>342.47607500000015</c:v>
                </c:pt>
                <c:pt idx="48">
                  <c:v>374.13119999999998</c:v>
                </c:pt>
                <c:pt idx="49">
                  <c:v>407.86007500000017</c:v>
                </c:pt>
                <c:pt idx="50">
                  <c:v>443.75</c:v>
                </c:pt>
                <c:pt idx="51">
                  <c:v>481.89007499999991</c:v>
                </c:pt>
                <c:pt idx="52">
                  <c:v>522.37120000000004</c:v>
                </c:pt>
                <c:pt idx="53">
                  <c:v>565.28607499999998</c:v>
                </c:pt>
                <c:pt idx="54">
                  <c:v>610.72920000000022</c:v>
                </c:pt>
                <c:pt idx="55">
                  <c:v>658.796875</c:v>
                </c:pt>
                <c:pt idx="56">
                  <c:v>709.58719999999971</c:v>
                </c:pt>
                <c:pt idx="57">
                  <c:v>763.20007500000008</c:v>
                </c:pt>
                <c:pt idx="58">
                  <c:v>819.73720000000003</c:v>
                </c:pt>
                <c:pt idx="59">
                  <c:v>879.30207500000006</c:v>
                </c:pt>
                <c:pt idx="60">
                  <c:v>942</c:v>
                </c:pt>
                <c:pt idx="61">
                  <c:v>1007.9380749999996</c:v>
                </c:pt>
                <c:pt idx="62">
                  <c:v>1077.2252000000003</c:v>
                </c:pt>
                <c:pt idx="63">
                  <c:v>1149.9720749999999</c:v>
                </c:pt>
                <c:pt idx="64">
                  <c:v>1226.2911999999917</c:v>
                </c:pt>
                <c:pt idx="65">
                  <c:v>1306.2968749999918</c:v>
                </c:pt>
                <c:pt idx="66">
                  <c:v>1390.1051999999913</c:v>
                </c:pt>
                <c:pt idx="67">
                  <c:v>1477.8340749999913</c:v>
                </c:pt>
                <c:pt idx="68">
                  <c:v>1569.6031999999909</c:v>
                </c:pt>
                <c:pt idx="69">
                  <c:v>1665.53407499999</c:v>
                </c:pt>
                <c:pt idx="70">
                  <c:v>1765.74999999999</c:v>
                </c:pt>
                <c:pt idx="71">
                  <c:v>1870.376074999989</c:v>
                </c:pt>
                <c:pt idx="72">
                  <c:v>1979.5391999999893</c:v>
                </c:pt>
                <c:pt idx="73">
                  <c:v>2093.3680749999885</c:v>
                </c:pt>
                <c:pt idx="74">
                  <c:v>2211.9931999999876</c:v>
                </c:pt>
                <c:pt idx="75">
                  <c:v>2335.5468749999873</c:v>
                </c:pt>
                <c:pt idx="76">
                  <c:v>2464.1631999999872</c:v>
                </c:pt>
                <c:pt idx="77">
                  <c:v>2597.9780749999863</c:v>
                </c:pt>
                <c:pt idx="78">
                  <c:v>2737.1291999999858</c:v>
                </c:pt>
                <c:pt idx="79">
                  <c:v>2881.7560749999848</c:v>
                </c:pt>
                <c:pt idx="80">
                  <c:v>3031.999999999985</c:v>
                </c:pt>
                <c:pt idx="81">
                  <c:v>3188.0040749999862</c:v>
                </c:pt>
                <c:pt idx="82">
                  <c:v>3349.9131999999836</c:v>
                </c:pt>
                <c:pt idx="83">
                  <c:v>3517.8740749999824</c:v>
                </c:pt>
                <c:pt idx="84">
                  <c:v>3692.0351999999821</c:v>
                </c:pt>
                <c:pt idx="85">
                  <c:v>3872.54687499998</c:v>
                </c:pt>
                <c:pt idx="86">
                  <c:v>4059.5611999999819</c:v>
                </c:pt>
                <c:pt idx="87">
                  <c:v>4253.2320749999799</c:v>
                </c:pt>
                <c:pt idx="88">
                  <c:v>4453.7151999999805</c:v>
                </c:pt>
                <c:pt idx="89">
                  <c:v>4661.1680749999796</c:v>
                </c:pt>
                <c:pt idx="90">
                  <c:v>4875.7499999999764</c:v>
                </c:pt>
                <c:pt idx="91">
                  <c:v>5097.6220749999793</c:v>
                </c:pt>
                <c:pt idx="92">
                  <c:v>5326.9471999999532</c:v>
                </c:pt>
                <c:pt idx="93">
                  <c:v>5563.8900749999493</c:v>
                </c:pt>
                <c:pt idx="94">
                  <c:v>5808.6171999999533</c:v>
                </c:pt>
                <c:pt idx="95">
                  <c:v>6061.29687499995</c:v>
                </c:pt>
                <c:pt idx="96">
                  <c:v>6322.099199999946</c:v>
                </c:pt>
                <c:pt idx="97">
                  <c:v>6591.1960749999453</c:v>
                </c:pt>
                <c:pt idx="98">
                  <c:v>6868.7611999999408</c:v>
                </c:pt>
                <c:pt idx="99">
                  <c:v>7154.9700749999447</c:v>
                </c:pt>
                <c:pt idx="100">
                  <c:v>7449.99999999994</c:v>
                </c:pt>
              </c:numCache>
            </c:numRef>
          </c:yVal>
          <c:smooth val="0"/>
          <c:extLst>
            <c:ext xmlns:c16="http://schemas.microsoft.com/office/drawing/2014/chart" uri="{C3380CC4-5D6E-409C-BE32-E72D297353CC}">
              <c16:uniqueId val="{00000000-B3EF-494A-B9F5-43EDF44782DD}"/>
            </c:ext>
          </c:extLst>
        </c:ser>
        <c:ser>
          <c:idx val="0"/>
          <c:order val="1"/>
          <c:tx>
            <c:v>ルンゲ・クッタ法</c:v>
          </c:tx>
          <c:spPr>
            <a:ln w="25400" cap="rnd">
              <a:noFill/>
              <a:round/>
            </a:ln>
            <a:effectLst/>
          </c:spPr>
          <c:marker>
            <c:symbol val="circle"/>
            <c:size val="5"/>
            <c:spPr>
              <a:solidFill>
                <a:srgbClr val="00B0F0"/>
              </a:solidFill>
              <a:ln w="9525">
                <a:solidFill>
                  <a:srgbClr val="00B0F0"/>
                </a:solidFill>
              </a:ln>
              <a:effectLst/>
            </c:spPr>
          </c:marker>
          <c:xVal>
            <c:numRef>
              <c:f>Sheet1!$D$2:$D$202</c:f>
              <c:numCache>
                <c:formatCode>General</c:formatCode>
                <c:ptCount val="201"/>
                <c:pt idx="0">
                  <c:v>0</c:v>
                </c:pt>
                <c:pt idx="1">
                  <c:v>0.1</c:v>
                </c:pt>
                <c:pt idx="2">
                  <c:v>0.2</c:v>
                </c:pt>
                <c:pt idx="3">
                  <c:v>0.30000000000000004</c:v>
                </c:pt>
                <c:pt idx="4">
                  <c:v>0.4</c:v>
                </c:pt>
                <c:pt idx="5">
                  <c:v>0.5</c:v>
                </c:pt>
                <c:pt idx="6">
                  <c:v>0.6</c:v>
                </c:pt>
                <c:pt idx="7">
                  <c:v>0.7</c:v>
                </c:pt>
                <c:pt idx="8">
                  <c:v>0.79999999999999993</c:v>
                </c:pt>
                <c:pt idx="9">
                  <c:v>0.89999999999999991</c:v>
                </c:pt>
                <c:pt idx="10">
                  <c:v>0.99999999999999989</c:v>
                </c:pt>
                <c:pt idx="11">
                  <c:v>1.0999999999999999</c:v>
                </c:pt>
                <c:pt idx="12">
                  <c:v>1.2</c:v>
                </c:pt>
                <c:pt idx="13">
                  <c:v>1.3</c:v>
                </c:pt>
                <c:pt idx="14">
                  <c:v>1.4000000000000001</c:v>
                </c:pt>
                <c:pt idx="15">
                  <c:v>1.5000000000000002</c:v>
                </c:pt>
                <c:pt idx="16">
                  <c:v>1.6000000000000003</c:v>
                </c:pt>
                <c:pt idx="17">
                  <c:v>1.7000000000000004</c:v>
                </c:pt>
                <c:pt idx="18">
                  <c:v>1.8000000000000005</c:v>
                </c:pt>
                <c:pt idx="19">
                  <c:v>1.9000000000000006</c:v>
                </c:pt>
                <c:pt idx="20">
                  <c:v>2.0000000000000004</c:v>
                </c:pt>
                <c:pt idx="21">
                  <c:v>2.1000000000000005</c:v>
                </c:pt>
                <c:pt idx="22">
                  <c:v>2.2000000000000006</c:v>
                </c:pt>
                <c:pt idx="23">
                  <c:v>2.3000000000000007</c:v>
                </c:pt>
                <c:pt idx="24">
                  <c:v>2.4000000000000008</c:v>
                </c:pt>
                <c:pt idx="25">
                  <c:v>2.5000000000000009</c:v>
                </c:pt>
                <c:pt idx="26">
                  <c:v>2.600000000000001</c:v>
                </c:pt>
                <c:pt idx="27">
                  <c:v>2.7000000000000011</c:v>
                </c:pt>
                <c:pt idx="28">
                  <c:v>2.8000000000000012</c:v>
                </c:pt>
                <c:pt idx="29">
                  <c:v>2.9000000000000012</c:v>
                </c:pt>
                <c:pt idx="30">
                  <c:v>3.0000000000000013</c:v>
                </c:pt>
                <c:pt idx="31">
                  <c:v>3.1000000000000014</c:v>
                </c:pt>
                <c:pt idx="32">
                  <c:v>3.2000000000000015</c:v>
                </c:pt>
                <c:pt idx="33">
                  <c:v>3.3000000000000016</c:v>
                </c:pt>
                <c:pt idx="34">
                  <c:v>3.4000000000000017</c:v>
                </c:pt>
                <c:pt idx="35">
                  <c:v>3.5000000000000018</c:v>
                </c:pt>
                <c:pt idx="36">
                  <c:v>3.6000000000000019</c:v>
                </c:pt>
                <c:pt idx="37">
                  <c:v>3.700000000000002</c:v>
                </c:pt>
                <c:pt idx="38">
                  <c:v>3.800000000000002</c:v>
                </c:pt>
                <c:pt idx="39">
                  <c:v>3.9000000000000021</c:v>
                </c:pt>
                <c:pt idx="40">
                  <c:v>4.0000000000000018</c:v>
                </c:pt>
                <c:pt idx="41">
                  <c:v>4.1000000000000014</c:v>
                </c:pt>
                <c:pt idx="42">
                  <c:v>4.2000000000000011</c:v>
                </c:pt>
                <c:pt idx="43">
                  <c:v>4.3000000000000007</c:v>
                </c:pt>
                <c:pt idx="44">
                  <c:v>4.4000000000000004</c:v>
                </c:pt>
                <c:pt idx="45">
                  <c:v>4.5</c:v>
                </c:pt>
                <c:pt idx="46">
                  <c:v>4.5999999999999996</c:v>
                </c:pt>
                <c:pt idx="47">
                  <c:v>4.6999999999999993</c:v>
                </c:pt>
                <c:pt idx="48">
                  <c:v>4.7999999999999989</c:v>
                </c:pt>
                <c:pt idx="49">
                  <c:v>4.8999999999999986</c:v>
                </c:pt>
                <c:pt idx="50">
                  <c:v>4.9999999999999982</c:v>
                </c:pt>
                <c:pt idx="51">
                  <c:v>5.0999999999999979</c:v>
                </c:pt>
                <c:pt idx="52">
                  <c:v>5.1999999999999975</c:v>
                </c:pt>
                <c:pt idx="53">
                  <c:v>5.2999999999999972</c:v>
                </c:pt>
                <c:pt idx="54">
                  <c:v>5.3999999999999968</c:v>
                </c:pt>
                <c:pt idx="55">
                  <c:v>5.4999999999999964</c:v>
                </c:pt>
                <c:pt idx="56">
                  <c:v>5.5999999999999961</c:v>
                </c:pt>
                <c:pt idx="57">
                  <c:v>5.6999999999999957</c:v>
                </c:pt>
                <c:pt idx="58">
                  <c:v>5.7999999999999954</c:v>
                </c:pt>
                <c:pt idx="59">
                  <c:v>5.899999999999995</c:v>
                </c:pt>
                <c:pt idx="60">
                  <c:v>5.9999999999999947</c:v>
                </c:pt>
                <c:pt idx="61">
                  <c:v>6.0999999999999943</c:v>
                </c:pt>
                <c:pt idx="62">
                  <c:v>6.199999999999994</c:v>
                </c:pt>
                <c:pt idx="63">
                  <c:v>6.2999999999999936</c:v>
                </c:pt>
                <c:pt idx="64">
                  <c:v>6.3999999999999932</c:v>
                </c:pt>
                <c:pt idx="65">
                  <c:v>6.4999999999999929</c:v>
                </c:pt>
                <c:pt idx="66">
                  <c:v>6.5999999999999925</c:v>
                </c:pt>
                <c:pt idx="67">
                  <c:v>6.6999999999999922</c:v>
                </c:pt>
                <c:pt idx="68">
                  <c:v>6.7999999999999918</c:v>
                </c:pt>
                <c:pt idx="69">
                  <c:v>6.8999999999999915</c:v>
                </c:pt>
                <c:pt idx="70">
                  <c:v>6.9999999999999911</c:v>
                </c:pt>
                <c:pt idx="71">
                  <c:v>7.0999999999999908</c:v>
                </c:pt>
                <c:pt idx="72">
                  <c:v>7.1999999999999904</c:v>
                </c:pt>
                <c:pt idx="73">
                  <c:v>7.2999999999999901</c:v>
                </c:pt>
                <c:pt idx="74">
                  <c:v>7.3999999999999897</c:v>
                </c:pt>
                <c:pt idx="75">
                  <c:v>7.4999999999999893</c:v>
                </c:pt>
                <c:pt idx="76">
                  <c:v>7.599999999999989</c:v>
                </c:pt>
                <c:pt idx="77">
                  <c:v>7.6999999999999886</c:v>
                </c:pt>
                <c:pt idx="78">
                  <c:v>7.7999999999999883</c:v>
                </c:pt>
                <c:pt idx="79">
                  <c:v>7.8999999999999879</c:v>
                </c:pt>
                <c:pt idx="80">
                  <c:v>7.9999999999999876</c:v>
                </c:pt>
                <c:pt idx="81">
                  <c:v>8.0999999999999872</c:v>
                </c:pt>
                <c:pt idx="82">
                  <c:v>8.1999999999999869</c:v>
                </c:pt>
                <c:pt idx="83">
                  <c:v>8.2999999999999865</c:v>
                </c:pt>
                <c:pt idx="84">
                  <c:v>8.3999999999999861</c:v>
                </c:pt>
                <c:pt idx="85">
                  <c:v>8.4999999999999858</c:v>
                </c:pt>
                <c:pt idx="86">
                  <c:v>8.5999999999999854</c:v>
                </c:pt>
                <c:pt idx="87">
                  <c:v>8.6999999999999851</c:v>
                </c:pt>
                <c:pt idx="88">
                  <c:v>8.7999999999999847</c:v>
                </c:pt>
                <c:pt idx="89">
                  <c:v>8.8999999999999844</c:v>
                </c:pt>
                <c:pt idx="90">
                  <c:v>8.999999999999984</c:v>
                </c:pt>
                <c:pt idx="91">
                  <c:v>9.0999999999999837</c:v>
                </c:pt>
                <c:pt idx="92">
                  <c:v>9.1999999999999833</c:v>
                </c:pt>
                <c:pt idx="93">
                  <c:v>9.2999999999999829</c:v>
                </c:pt>
                <c:pt idx="94">
                  <c:v>9.3999999999999826</c:v>
                </c:pt>
                <c:pt idx="95">
                  <c:v>9.4999999999999822</c:v>
                </c:pt>
                <c:pt idx="96">
                  <c:v>9.5999999999999819</c:v>
                </c:pt>
                <c:pt idx="97">
                  <c:v>9.6999999999999815</c:v>
                </c:pt>
                <c:pt idx="98">
                  <c:v>9.7999999999999812</c:v>
                </c:pt>
                <c:pt idx="99">
                  <c:v>9.8999999999999808</c:v>
                </c:pt>
                <c:pt idx="100">
                  <c:v>9.9999999999999805</c:v>
                </c:pt>
              </c:numCache>
            </c:numRef>
          </c:xVal>
          <c:yVal>
            <c:numRef>
              <c:f>Sheet1!$E$2:$E$202</c:f>
              <c:numCache>
                <c:formatCode>General</c:formatCode>
                <c:ptCount val="201"/>
                <c:pt idx="0">
                  <c:v>0</c:v>
                </c:pt>
                <c:pt idx="1">
                  <c:v>-0.49992500000000001</c:v>
                </c:pt>
                <c:pt idx="2">
                  <c:v>-0.99879999999999991</c:v>
                </c:pt>
                <c:pt idx="3">
                  <c:v>-1.4939249999999999</c:v>
                </c:pt>
                <c:pt idx="4">
                  <c:v>-1.9807999999999999</c:v>
                </c:pt>
                <c:pt idx="5">
                  <c:v>-2.453125</c:v>
                </c:pt>
                <c:pt idx="6">
                  <c:v>-2.9028</c:v>
                </c:pt>
                <c:pt idx="7">
                  <c:v>-3.319925</c:v>
                </c:pt>
                <c:pt idx="8">
                  <c:v>-3.6928000000000001</c:v>
                </c:pt>
                <c:pt idx="9">
                  <c:v>-4.0079250000000002</c:v>
                </c:pt>
                <c:pt idx="10">
                  <c:v>-4.25</c:v>
                </c:pt>
                <c:pt idx="11">
                  <c:v>-4.4019250000000003</c:v>
                </c:pt>
                <c:pt idx="12">
                  <c:v>-4.4448000000000008</c:v>
                </c:pt>
                <c:pt idx="13">
                  <c:v>-4.3579250000000007</c:v>
                </c:pt>
                <c:pt idx="14">
                  <c:v>-4.1188000000000002</c:v>
                </c:pt>
                <c:pt idx="15">
                  <c:v>-3.703125</c:v>
                </c:pt>
                <c:pt idx="16">
                  <c:v>-3.0847999999999995</c:v>
                </c:pt>
                <c:pt idx="17">
                  <c:v>-2.2359249999999986</c:v>
                </c:pt>
                <c:pt idx="18">
                  <c:v>-1.1267999999999971</c:v>
                </c:pt>
                <c:pt idx="19">
                  <c:v>0.27407500000000473</c:v>
                </c:pt>
                <c:pt idx="20">
                  <c:v>2.0000000000000071</c:v>
                </c:pt>
                <c:pt idx="21">
                  <c:v>4.0860750000000081</c:v>
                </c:pt>
                <c:pt idx="22">
                  <c:v>6.5692000000000093</c:v>
                </c:pt>
                <c:pt idx="23">
                  <c:v>9.4880750000000109</c:v>
                </c:pt>
                <c:pt idx="24">
                  <c:v>12.883200000000015</c:v>
                </c:pt>
                <c:pt idx="25">
                  <c:v>16.796875000000018</c:v>
                </c:pt>
                <c:pt idx="26">
                  <c:v>21.273200000000024</c:v>
                </c:pt>
                <c:pt idx="27">
                  <c:v>26.358075000000028</c:v>
                </c:pt>
                <c:pt idx="28">
                  <c:v>32.099200000000032</c:v>
                </c:pt>
                <c:pt idx="29">
                  <c:v>38.546075000000037</c:v>
                </c:pt>
                <c:pt idx="30">
                  <c:v>45.750000000000043</c:v>
                </c:pt>
                <c:pt idx="31">
                  <c:v>53.764075000000055</c:v>
                </c:pt>
                <c:pt idx="32">
                  <c:v>62.643200000000064</c:v>
                </c:pt>
                <c:pt idx="33">
                  <c:v>72.444075000000083</c:v>
                </c:pt>
                <c:pt idx="34">
                  <c:v>83.2252000000001</c:v>
                </c:pt>
                <c:pt idx="35">
                  <c:v>95.046875000000114</c:v>
                </c:pt>
                <c:pt idx="36">
                  <c:v>107.97120000000014</c:v>
                </c:pt>
                <c:pt idx="37">
                  <c:v>122.06207500000016</c:v>
                </c:pt>
                <c:pt idx="38">
                  <c:v>137.3852000000002</c:v>
                </c:pt>
                <c:pt idx="39">
                  <c:v>154.00807500000022</c:v>
                </c:pt>
                <c:pt idx="40">
                  <c:v>172.00000000000026</c:v>
                </c:pt>
                <c:pt idx="41">
                  <c:v>191.43207500000028</c:v>
                </c:pt>
                <c:pt idx="42">
                  <c:v>212.3772000000003</c:v>
                </c:pt>
                <c:pt idx="43">
                  <c:v>234.91007500000032</c:v>
                </c:pt>
                <c:pt idx="44">
                  <c:v>259.10720000000032</c:v>
                </c:pt>
                <c:pt idx="45">
                  <c:v>285.04687500000034</c:v>
                </c:pt>
                <c:pt idx="46">
                  <c:v>312.80920000000032</c:v>
                </c:pt>
                <c:pt idx="47">
                  <c:v>342.47607500000032</c:v>
                </c:pt>
                <c:pt idx="48">
                  <c:v>374.13120000000032</c:v>
                </c:pt>
                <c:pt idx="49">
                  <c:v>407.86007500000028</c:v>
                </c:pt>
                <c:pt idx="50">
                  <c:v>443.75000000000023</c:v>
                </c:pt>
                <c:pt idx="51">
                  <c:v>481.89007500000019</c:v>
                </c:pt>
                <c:pt idx="52">
                  <c:v>522.37120000000016</c:v>
                </c:pt>
                <c:pt idx="53">
                  <c:v>565.2860750000001</c:v>
                </c:pt>
                <c:pt idx="54">
                  <c:v>610.72919999999999</c:v>
                </c:pt>
                <c:pt idx="55">
                  <c:v>658.79687499999989</c:v>
                </c:pt>
                <c:pt idx="56">
                  <c:v>709.58719999999983</c:v>
                </c:pt>
                <c:pt idx="57">
                  <c:v>763.20007499999974</c:v>
                </c:pt>
                <c:pt idx="58">
                  <c:v>819.73719999999958</c:v>
                </c:pt>
                <c:pt idx="59">
                  <c:v>879.30207499999938</c:v>
                </c:pt>
                <c:pt idx="60">
                  <c:v>941.9999999999992</c:v>
                </c:pt>
                <c:pt idx="61">
                  <c:v>1007.938074999999</c:v>
                </c:pt>
                <c:pt idx="62">
                  <c:v>1077.2251999999987</c:v>
                </c:pt>
                <c:pt idx="63">
                  <c:v>1149.9720749999985</c:v>
                </c:pt>
                <c:pt idx="64">
                  <c:v>1226.2911999999983</c:v>
                </c:pt>
                <c:pt idx="65">
                  <c:v>1306.296874999998</c:v>
                </c:pt>
                <c:pt idx="66">
                  <c:v>1390.1051999999977</c:v>
                </c:pt>
                <c:pt idx="67">
                  <c:v>1477.8340749999975</c:v>
                </c:pt>
                <c:pt idx="68">
                  <c:v>1569.6031999999971</c:v>
                </c:pt>
                <c:pt idx="69">
                  <c:v>1665.5340749999966</c:v>
                </c:pt>
                <c:pt idx="70">
                  <c:v>1765.7499999999964</c:v>
                </c:pt>
                <c:pt idx="71">
                  <c:v>1870.376074999996</c:v>
                </c:pt>
                <c:pt idx="72">
                  <c:v>1979.5391999999956</c:v>
                </c:pt>
                <c:pt idx="73">
                  <c:v>2093.3680749999953</c:v>
                </c:pt>
                <c:pt idx="74">
                  <c:v>2211.9931999999949</c:v>
                </c:pt>
                <c:pt idx="75">
                  <c:v>2335.5468749999945</c:v>
                </c:pt>
                <c:pt idx="76">
                  <c:v>2464.163199999994</c:v>
                </c:pt>
                <c:pt idx="77">
                  <c:v>2597.9780749999936</c:v>
                </c:pt>
                <c:pt idx="78">
                  <c:v>2737.129199999993</c:v>
                </c:pt>
                <c:pt idx="79">
                  <c:v>2881.7560749999925</c:v>
                </c:pt>
                <c:pt idx="80">
                  <c:v>3031.9999999999918</c:v>
                </c:pt>
                <c:pt idx="81">
                  <c:v>3188.0040749999912</c:v>
                </c:pt>
                <c:pt idx="82">
                  <c:v>3349.9131999999904</c:v>
                </c:pt>
                <c:pt idx="83">
                  <c:v>3517.8740749999897</c:v>
                </c:pt>
                <c:pt idx="84">
                  <c:v>3692.0351999999889</c:v>
                </c:pt>
                <c:pt idx="85">
                  <c:v>3872.5468749999882</c:v>
                </c:pt>
                <c:pt idx="86">
                  <c:v>4059.5611999999874</c:v>
                </c:pt>
                <c:pt idx="87">
                  <c:v>4253.2320749999863</c:v>
                </c:pt>
                <c:pt idx="88">
                  <c:v>4453.7151999999851</c:v>
                </c:pt>
                <c:pt idx="89">
                  <c:v>4661.1680749999841</c:v>
                </c:pt>
                <c:pt idx="90">
                  <c:v>4875.7499999999827</c:v>
                </c:pt>
                <c:pt idx="91">
                  <c:v>5097.6220749999811</c:v>
                </c:pt>
                <c:pt idx="92">
                  <c:v>5326.9471999999796</c:v>
                </c:pt>
                <c:pt idx="93">
                  <c:v>5563.8900749999784</c:v>
                </c:pt>
                <c:pt idx="94">
                  <c:v>5808.6171999999769</c:v>
                </c:pt>
                <c:pt idx="95">
                  <c:v>6061.2968749999754</c:v>
                </c:pt>
                <c:pt idx="96">
                  <c:v>6322.0991999999742</c:v>
                </c:pt>
                <c:pt idx="97">
                  <c:v>6591.1960749999726</c:v>
                </c:pt>
                <c:pt idx="98">
                  <c:v>6868.7611999999708</c:v>
                </c:pt>
                <c:pt idx="99">
                  <c:v>7154.9700749999693</c:v>
                </c:pt>
                <c:pt idx="100">
                  <c:v>7449.9999999999673</c:v>
                </c:pt>
              </c:numCache>
            </c:numRef>
          </c:yVal>
          <c:smooth val="0"/>
          <c:extLst>
            <c:ext xmlns:c16="http://schemas.microsoft.com/office/drawing/2014/chart" uri="{C3380CC4-5D6E-409C-BE32-E72D297353CC}">
              <c16:uniqueId val="{00000001-B3EF-494A-B9F5-43EDF44782DD}"/>
            </c:ext>
          </c:extLst>
        </c:ser>
        <c:dLbls>
          <c:showLegendKey val="0"/>
          <c:showVal val="0"/>
          <c:showCatName val="0"/>
          <c:showSerName val="0"/>
          <c:showPercent val="0"/>
          <c:showBubbleSize val="0"/>
        </c:dLbls>
        <c:axId val="224258192"/>
        <c:axId val="1"/>
      </c:scatterChart>
      <c:valAx>
        <c:axId val="224258192"/>
        <c:scaling>
          <c:orientation val="minMax"/>
        </c:scaling>
        <c:delete val="0"/>
        <c:axPos val="b"/>
        <c:majorGridlines>
          <c:spPr>
            <a:ln w="9525" cap="flat" cmpd="sng" algn="ctr">
              <a:solidFill>
                <a:schemeClr val="tx1">
                  <a:lumMod val="15000"/>
                  <a:lumOff val="85000"/>
                </a:schemeClr>
              </a:solidFill>
              <a:round/>
            </a:ln>
            <a:effectLst/>
          </c:spPr>
        </c:majorGridlines>
        <c:title>
          <c:tx>
            <c:rich>
              <a:bodyPr anchor="t" anchorCtr="0"/>
              <a:lstStyle/>
              <a:p>
                <a:pPr>
                  <a:defRPr sz="2000" b="1"/>
                </a:pPr>
                <a:r>
                  <a:rPr lang="en-US" altLang="ja-JP" sz="2000" b="1" dirty="0"/>
                  <a:t>x</a:t>
                </a:r>
              </a:p>
            </c:rich>
          </c:tx>
          <c:layout>
            <c:manualLayout>
              <c:xMode val="edge"/>
              <c:yMode val="edge"/>
              <c:x val="0.84346673898978541"/>
              <c:y val="0.90950307929815244"/>
            </c:manualLayout>
          </c:layout>
          <c:overlay val="0"/>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0" vert="horz"/>
          <a:lstStyle/>
          <a:p>
            <a:pPr>
              <a:defRPr sz="900" b="0" i="0" u="none" strike="noStrike" baseline="0">
                <a:solidFill>
                  <a:srgbClr val="333333"/>
                </a:solidFill>
                <a:latin typeface="游ゴシック"/>
                <a:ea typeface="游ゴシック"/>
                <a:cs typeface="游ゴシック"/>
              </a:defRPr>
            </a:pPr>
            <a:endParaRPr lang="ja-JP"/>
          </a:p>
        </c:txPr>
        <c:crossAx val="1"/>
        <c:crosses val="autoZero"/>
        <c:crossBetween val="midCat"/>
        <c:majorUnit val="1"/>
      </c:valAx>
      <c:valAx>
        <c:axId val="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vert="horz" anchor="ctr" anchorCtr="0"/>
              <a:lstStyle/>
              <a:p>
                <a:pPr>
                  <a:defRPr sz="2000" b="1"/>
                </a:pPr>
                <a:r>
                  <a:rPr lang="en-US" altLang="ja-JP" sz="2000" b="1"/>
                  <a:t>y</a:t>
                </a:r>
                <a:endParaRPr lang="ja-JP" altLang="en-US" sz="2000" b="1"/>
              </a:p>
            </c:rich>
          </c:tx>
          <c:layout>
            <c:manualLayout>
              <c:xMode val="edge"/>
              <c:yMode val="edge"/>
              <c:x val="2.6714034011135233E-2"/>
              <c:y val="2.1402857612830884E-2"/>
            </c:manualLayout>
          </c:layout>
          <c:overlay val="0"/>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24258192"/>
        <c:crosses val="autoZero"/>
        <c:crossBetween val="midCat"/>
        <c:majorUnit val="500"/>
      </c:valAx>
      <c:spPr>
        <a:noFill/>
        <a:ln w="25400">
          <a:noFill/>
        </a:ln>
      </c:spPr>
    </c:plotArea>
    <c:legend>
      <c:legendPos val="r"/>
      <c:layout>
        <c:manualLayout>
          <c:xMode val="edge"/>
          <c:yMode val="edge"/>
          <c:x val="0.79006741186463147"/>
          <c:y val="0.3736046576553872"/>
          <c:w val="0.20288232316961152"/>
          <c:h val="0.29830842328767332"/>
        </c:manualLayout>
      </c:layout>
      <c:overlay val="0"/>
      <c:txPr>
        <a:bodyPr/>
        <a:lstStyle/>
        <a:p>
          <a:pPr>
            <a:defRPr sz="1800" b="1"/>
          </a:pPr>
          <a:endParaRPr lang="ja-JP"/>
        </a:p>
      </c:txPr>
    </c:legend>
    <c:plotVisOnly val="1"/>
    <c:dispBlanksAs val="gap"/>
    <c:showDLblsOverMax val="0"/>
  </c:chart>
  <c:spPr>
    <a:noFill/>
    <a:ln w="9525" cap="flat" cmpd="sng" algn="ctr">
      <a:noFill/>
      <a:round/>
    </a:ln>
    <a:effectLst/>
  </c:spPr>
  <c:txPr>
    <a:bodyPr/>
    <a:lstStyle/>
    <a:p>
      <a:pPr>
        <a:defRPr/>
      </a:pPr>
      <a:endParaRPr lang="ja-JP"/>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864694028006696E-2"/>
          <c:y val="2.7133737277054686E-2"/>
          <c:w val="0.76851814904657356"/>
          <c:h val="0.91583608037335396"/>
        </c:manualLayout>
      </c:layout>
      <c:scatterChart>
        <c:scatterStyle val="lineMarker"/>
        <c:varyColors val="0"/>
        <c:ser>
          <c:idx val="1"/>
          <c:order val="0"/>
          <c:tx>
            <c:v>(3x^4)/4+5x</c:v>
          </c:tx>
          <c:spPr>
            <a:ln w="25400" cap="rnd">
              <a:solidFill>
                <a:schemeClr val="accent2"/>
              </a:solidFill>
              <a:round/>
            </a:ln>
            <a:effectLst/>
          </c:spPr>
          <c:marker>
            <c:symbol val="none"/>
          </c:marker>
          <c:xVal>
            <c:numRef>
              <c:f>Sheet2!$A$1:$A$101</c:f>
              <c:numCache>
                <c:formatCode>General</c:formatCode>
                <c:ptCount val="10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6.3999999999999897</c:v>
                </c:pt>
                <c:pt idx="65">
                  <c:v>6.4999999999999902</c:v>
                </c:pt>
                <c:pt idx="66">
                  <c:v>6.5999999999999899</c:v>
                </c:pt>
                <c:pt idx="67">
                  <c:v>6.6999999999999904</c:v>
                </c:pt>
                <c:pt idx="68">
                  <c:v>6.7999999999999901</c:v>
                </c:pt>
                <c:pt idx="69">
                  <c:v>6.8999999999999897</c:v>
                </c:pt>
                <c:pt idx="70">
                  <c:v>6.9999999999999902</c:v>
                </c:pt>
                <c:pt idx="71">
                  <c:v>7.0999999999999899</c:v>
                </c:pt>
                <c:pt idx="72">
                  <c:v>7.1999999999999904</c:v>
                </c:pt>
                <c:pt idx="73">
                  <c:v>7.2999999999999901</c:v>
                </c:pt>
                <c:pt idx="74">
                  <c:v>7.3999999999999897</c:v>
                </c:pt>
                <c:pt idx="75">
                  <c:v>7.4999999999999902</c:v>
                </c:pt>
                <c:pt idx="76">
                  <c:v>7.5999999999999899</c:v>
                </c:pt>
                <c:pt idx="77">
                  <c:v>7.6999999999999904</c:v>
                </c:pt>
                <c:pt idx="78">
                  <c:v>7.7999999999999901</c:v>
                </c:pt>
                <c:pt idx="79">
                  <c:v>7.8999999999999897</c:v>
                </c:pt>
                <c:pt idx="80">
                  <c:v>7.9999999999999902</c:v>
                </c:pt>
                <c:pt idx="81">
                  <c:v>8.0999999999999908</c:v>
                </c:pt>
                <c:pt idx="82">
                  <c:v>8.1999999999999904</c:v>
                </c:pt>
                <c:pt idx="83">
                  <c:v>8.2999999999999901</c:v>
                </c:pt>
                <c:pt idx="84">
                  <c:v>8.3999999999999897</c:v>
                </c:pt>
                <c:pt idx="85">
                  <c:v>8.4999999999999893</c:v>
                </c:pt>
                <c:pt idx="86">
                  <c:v>8.5999999999999908</c:v>
                </c:pt>
                <c:pt idx="87">
                  <c:v>8.6999999999999904</c:v>
                </c:pt>
                <c:pt idx="88">
                  <c:v>8.7999999999999901</c:v>
                </c:pt>
                <c:pt idx="89">
                  <c:v>8.8999999999999897</c:v>
                </c:pt>
                <c:pt idx="90">
                  <c:v>8.9999999999999893</c:v>
                </c:pt>
                <c:pt idx="91">
                  <c:v>9.0999999999999908</c:v>
                </c:pt>
                <c:pt idx="92">
                  <c:v>9.1999999999999797</c:v>
                </c:pt>
                <c:pt idx="93">
                  <c:v>9.2999999999999794</c:v>
                </c:pt>
                <c:pt idx="94">
                  <c:v>9.3999999999999808</c:v>
                </c:pt>
                <c:pt idx="95">
                  <c:v>9.4999999999999805</c:v>
                </c:pt>
                <c:pt idx="96">
                  <c:v>9.5999999999999801</c:v>
                </c:pt>
                <c:pt idx="97">
                  <c:v>9.6999999999999797</c:v>
                </c:pt>
                <c:pt idx="98">
                  <c:v>9.7999999999999794</c:v>
                </c:pt>
                <c:pt idx="99">
                  <c:v>9.8999999999999808</c:v>
                </c:pt>
                <c:pt idx="100">
                  <c:v>9.9999999999999805</c:v>
                </c:pt>
              </c:numCache>
            </c:numRef>
          </c:xVal>
          <c:yVal>
            <c:numRef>
              <c:f>Sheet2!$B$1:$B$101</c:f>
              <c:numCache>
                <c:formatCode>General</c:formatCode>
                <c:ptCount val="101"/>
                <c:pt idx="0">
                  <c:v>0</c:v>
                </c:pt>
                <c:pt idx="1">
                  <c:v>-0.49992500000000001</c:v>
                </c:pt>
                <c:pt idx="2">
                  <c:v>-0.99880000000000002</c:v>
                </c:pt>
                <c:pt idx="3">
                  <c:v>-1.4939249999999999</c:v>
                </c:pt>
                <c:pt idx="4">
                  <c:v>-1.9807999999999999</c:v>
                </c:pt>
                <c:pt idx="5">
                  <c:v>-2.453125</c:v>
                </c:pt>
                <c:pt idx="6">
                  <c:v>-2.9028</c:v>
                </c:pt>
                <c:pt idx="7">
                  <c:v>-3.319925</c:v>
                </c:pt>
                <c:pt idx="8">
                  <c:v>-3.6928000000000001</c:v>
                </c:pt>
                <c:pt idx="9">
                  <c:v>-4.0079250000000002</c:v>
                </c:pt>
                <c:pt idx="10">
                  <c:v>-4.25</c:v>
                </c:pt>
                <c:pt idx="11">
                  <c:v>-4.4019249999999994</c:v>
                </c:pt>
                <c:pt idx="12">
                  <c:v>-4.4447999999999999</c:v>
                </c:pt>
                <c:pt idx="13">
                  <c:v>-4.3579249999999998</c:v>
                </c:pt>
                <c:pt idx="14">
                  <c:v>-4.1188000000000011</c:v>
                </c:pt>
                <c:pt idx="15">
                  <c:v>-3.703125</c:v>
                </c:pt>
                <c:pt idx="16">
                  <c:v>-3.0847999999999978</c:v>
                </c:pt>
                <c:pt idx="17">
                  <c:v>-2.2359250000000017</c:v>
                </c:pt>
                <c:pt idx="18">
                  <c:v>-1.1267999999999985</c:v>
                </c:pt>
                <c:pt idx="19">
                  <c:v>0.27407499999999985</c:v>
                </c:pt>
                <c:pt idx="20">
                  <c:v>2</c:v>
                </c:pt>
                <c:pt idx="21">
                  <c:v>4.086075000000001</c:v>
                </c:pt>
                <c:pt idx="22">
                  <c:v>6.5692000000000057</c:v>
                </c:pt>
                <c:pt idx="23">
                  <c:v>9.4880749999999949</c:v>
                </c:pt>
                <c:pt idx="24">
                  <c:v>12.883199999999999</c:v>
                </c:pt>
                <c:pt idx="25">
                  <c:v>16.796875</c:v>
                </c:pt>
                <c:pt idx="26">
                  <c:v>21.273200000000003</c:v>
                </c:pt>
                <c:pt idx="27">
                  <c:v>26.358075000000014</c:v>
                </c:pt>
                <c:pt idx="28">
                  <c:v>32.099199999999982</c:v>
                </c:pt>
                <c:pt idx="29">
                  <c:v>38.546075000000002</c:v>
                </c:pt>
                <c:pt idx="30">
                  <c:v>45.75</c:v>
                </c:pt>
                <c:pt idx="31">
                  <c:v>53.76407500000002</c:v>
                </c:pt>
                <c:pt idx="32">
                  <c:v>62.643200000000036</c:v>
                </c:pt>
                <c:pt idx="33">
                  <c:v>72.444074999999984</c:v>
                </c:pt>
                <c:pt idx="34">
                  <c:v>83.225199999999973</c:v>
                </c:pt>
                <c:pt idx="35">
                  <c:v>95.046875</c:v>
                </c:pt>
                <c:pt idx="36">
                  <c:v>107.97120000000002</c:v>
                </c:pt>
                <c:pt idx="37">
                  <c:v>122.06207500000002</c:v>
                </c:pt>
                <c:pt idx="38">
                  <c:v>137.3852</c:v>
                </c:pt>
                <c:pt idx="39">
                  <c:v>154.00807499999996</c:v>
                </c:pt>
                <c:pt idx="40">
                  <c:v>172</c:v>
                </c:pt>
                <c:pt idx="41">
                  <c:v>191.43207499999994</c:v>
                </c:pt>
                <c:pt idx="42">
                  <c:v>212.37720000000002</c:v>
                </c:pt>
                <c:pt idx="43">
                  <c:v>234.91007500000001</c:v>
                </c:pt>
                <c:pt idx="44">
                  <c:v>259.10720000000009</c:v>
                </c:pt>
                <c:pt idx="45">
                  <c:v>285.046875</c:v>
                </c:pt>
                <c:pt idx="46">
                  <c:v>312.80919999999992</c:v>
                </c:pt>
                <c:pt idx="47">
                  <c:v>342.47607500000015</c:v>
                </c:pt>
                <c:pt idx="48">
                  <c:v>374.13119999999998</c:v>
                </c:pt>
                <c:pt idx="49">
                  <c:v>407.86007500000017</c:v>
                </c:pt>
                <c:pt idx="50">
                  <c:v>443.75</c:v>
                </c:pt>
                <c:pt idx="51">
                  <c:v>481.89007499999991</c:v>
                </c:pt>
                <c:pt idx="52">
                  <c:v>522.37120000000004</c:v>
                </c:pt>
                <c:pt idx="53">
                  <c:v>565.28607499999998</c:v>
                </c:pt>
                <c:pt idx="54">
                  <c:v>610.72920000000022</c:v>
                </c:pt>
                <c:pt idx="55">
                  <c:v>658.796875</c:v>
                </c:pt>
                <c:pt idx="56">
                  <c:v>709.58719999999971</c:v>
                </c:pt>
                <c:pt idx="57">
                  <c:v>763.20007500000008</c:v>
                </c:pt>
                <c:pt idx="58">
                  <c:v>819.73720000000003</c:v>
                </c:pt>
                <c:pt idx="59">
                  <c:v>879.30207500000006</c:v>
                </c:pt>
                <c:pt idx="60">
                  <c:v>942</c:v>
                </c:pt>
                <c:pt idx="61">
                  <c:v>1007.9380749999996</c:v>
                </c:pt>
                <c:pt idx="62">
                  <c:v>1077.2252000000003</c:v>
                </c:pt>
                <c:pt idx="63">
                  <c:v>1149.9720749999999</c:v>
                </c:pt>
                <c:pt idx="64">
                  <c:v>1226.2911999999917</c:v>
                </c:pt>
                <c:pt idx="65">
                  <c:v>1306.2968749999918</c:v>
                </c:pt>
                <c:pt idx="66">
                  <c:v>1390.1051999999913</c:v>
                </c:pt>
                <c:pt idx="67">
                  <c:v>1477.8340749999913</c:v>
                </c:pt>
                <c:pt idx="68">
                  <c:v>1569.6031999999909</c:v>
                </c:pt>
                <c:pt idx="69">
                  <c:v>1665.53407499999</c:v>
                </c:pt>
                <c:pt idx="70">
                  <c:v>1765.74999999999</c:v>
                </c:pt>
                <c:pt idx="71">
                  <c:v>1870.376074999989</c:v>
                </c:pt>
                <c:pt idx="72">
                  <c:v>1979.5391999999893</c:v>
                </c:pt>
                <c:pt idx="73">
                  <c:v>2093.3680749999885</c:v>
                </c:pt>
                <c:pt idx="74">
                  <c:v>2211.9931999999876</c:v>
                </c:pt>
                <c:pt idx="75">
                  <c:v>2335.5468749999873</c:v>
                </c:pt>
                <c:pt idx="76">
                  <c:v>2464.1631999999872</c:v>
                </c:pt>
                <c:pt idx="77">
                  <c:v>2597.9780749999863</c:v>
                </c:pt>
                <c:pt idx="78">
                  <c:v>2737.1291999999858</c:v>
                </c:pt>
                <c:pt idx="79">
                  <c:v>2881.7560749999848</c:v>
                </c:pt>
                <c:pt idx="80">
                  <c:v>3031.999999999985</c:v>
                </c:pt>
                <c:pt idx="81">
                  <c:v>3188.0040749999862</c:v>
                </c:pt>
                <c:pt idx="82">
                  <c:v>3349.9131999999836</c:v>
                </c:pt>
                <c:pt idx="83">
                  <c:v>3517.8740749999824</c:v>
                </c:pt>
                <c:pt idx="84">
                  <c:v>3692.0351999999821</c:v>
                </c:pt>
                <c:pt idx="85">
                  <c:v>3872.54687499998</c:v>
                </c:pt>
                <c:pt idx="86">
                  <c:v>4059.5611999999819</c:v>
                </c:pt>
                <c:pt idx="87">
                  <c:v>4253.2320749999799</c:v>
                </c:pt>
                <c:pt idx="88">
                  <c:v>4453.7151999999805</c:v>
                </c:pt>
                <c:pt idx="89">
                  <c:v>4661.1680749999796</c:v>
                </c:pt>
                <c:pt idx="90">
                  <c:v>4875.7499999999764</c:v>
                </c:pt>
                <c:pt idx="91">
                  <c:v>5097.6220749999793</c:v>
                </c:pt>
                <c:pt idx="92">
                  <c:v>5326.9471999999532</c:v>
                </c:pt>
                <c:pt idx="93">
                  <c:v>5563.8900749999493</c:v>
                </c:pt>
                <c:pt idx="94">
                  <c:v>5808.6171999999533</c:v>
                </c:pt>
                <c:pt idx="95">
                  <c:v>6061.29687499995</c:v>
                </c:pt>
                <c:pt idx="96">
                  <c:v>6322.099199999946</c:v>
                </c:pt>
                <c:pt idx="97">
                  <c:v>6591.1960749999453</c:v>
                </c:pt>
                <c:pt idx="98">
                  <c:v>6868.7611999999408</c:v>
                </c:pt>
                <c:pt idx="99">
                  <c:v>7154.9700749999447</c:v>
                </c:pt>
                <c:pt idx="100">
                  <c:v>7449.99999999994</c:v>
                </c:pt>
              </c:numCache>
            </c:numRef>
          </c:yVal>
          <c:smooth val="0"/>
          <c:extLst>
            <c:ext xmlns:c16="http://schemas.microsoft.com/office/drawing/2014/chart" uri="{C3380CC4-5D6E-409C-BE32-E72D297353CC}">
              <c16:uniqueId val="{00000000-FB10-4625-9341-DC5C1751F259}"/>
            </c:ext>
          </c:extLst>
        </c:ser>
        <c:ser>
          <c:idx val="0"/>
          <c:order val="1"/>
          <c:tx>
            <c:v>ルンゲ・クッタ法</c:v>
          </c:tx>
          <c:spPr>
            <a:ln w="25400" cap="rnd">
              <a:noFill/>
              <a:round/>
            </a:ln>
            <a:effectLst/>
          </c:spPr>
          <c:marker>
            <c:symbol val="circle"/>
            <c:size val="5"/>
            <c:spPr>
              <a:solidFill>
                <a:srgbClr val="00B0F0"/>
              </a:solidFill>
              <a:ln w="9525">
                <a:noFill/>
              </a:ln>
              <a:effectLst/>
            </c:spPr>
          </c:marker>
          <c:xVal>
            <c:numRef>
              <c:f>Sheet1!$D$2:$D$12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Sheet1!$E$2:$E$12</c:f>
              <c:numCache>
                <c:formatCode>General</c:formatCode>
                <c:ptCount val="11"/>
                <c:pt idx="0">
                  <c:v>0</c:v>
                </c:pt>
                <c:pt idx="1">
                  <c:v>-4.25</c:v>
                </c:pt>
                <c:pt idx="2">
                  <c:v>2</c:v>
                </c:pt>
                <c:pt idx="3">
                  <c:v>45.75</c:v>
                </c:pt>
                <c:pt idx="4">
                  <c:v>172</c:v>
                </c:pt>
                <c:pt idx="5">
                  <c:v>443.75</c:v>
                </c:pt>
                <c:pt idx="6">
                  <c:v>942</c:v>
                </c:pt>
                <c:pt idx="7">
                  <c:v>1765.75</c:v>
                </c:pt>
                <c:pt idx="8">
                  <c:v>3032</c:v>
                </c:pt>
                <c:pt idx="9">
                  <c:v>4875.75</c:v>
                </c:pt>
                <c:pt idx="10">
                  <c:v>7450</c:v>
                </c:pt>
              </c:numCache>
            </c:numRef>
          </c:yVal>
          <c:smooth val="0"/>
          <c:extLst>
            <c:ext xmlns:c16="http://schemas.microsoft.com/office/drawing/2014/chart" uri="{C3380CC4-5D6E-409C-BE32-E72D297353CC}">
              <c16:uniqueId val="{00000001-FB10-4625-9341-DC5C1751F259}"/>
            </c:ext>
          </c:extLst>
        </c:ser>
        <c:ser>
          <c:idx val="2"/>
          <c:order val="2"/>
          <c:tx>
            <c:v>オイラー法</c:v>
          </c:tx>
          <c:spPr>
            <a:ln w="19050">
              <a:noFill/>
            </a:ln>
          </c:spPr>
          <c:marker>
            <c:symbol val="diamond"/>
            <c:size val="5"/>
            <c:spPr>
              <a:solidFill>
                <a:srgbClr val="FF0066"/>
              </a:solidFill>
              <a:ln>
                <a:noFill/>
              </a:ln>
            </c:spPr>
          </c:marker>
          <c:xVal>
            <c:numRef>
              <c:f>Sheet3!$D$2:$D$12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Sheet3!$E$2:$E$12</c:f>
              <c:numCache>
                <c:formatCode>General</c:formatCode>
                <c:ptCount val="11"/>
                <c:pt idx="0">
                  <c:v>0</c:v>
                </c:pt>
                <c:pt idx="1">
                  <c:v>-5</c:v>
                </c:pt>
                <c:pt idx="2">
                  <c:v>-7</c:v>
                </c:pt>
                <c:pt idx="3">
                  <c:v>12</c:v>
                </c:pt>
                <c:pt idx="4">
                  <c:v>88</c:v>
                </c:pt>
                <c:pt idx="5">
                  <c:v>275</c:v>
                </c:pt>
                <c:pt idx="6">
                  <c:v>645</c:v>
                </c:pt>
                <c:pt idx="7">
                  <c:v>1288</c:v>
                </c:pt>
                <c:pt idx="8">
                  <c:v>2312</c:v>
                </c:pt>
                <c:pt idx="9">
                  <c:v>3843</c:v>
                </c:pt>
                <c:pt idx="10">
                  <c:v>6025</c:v>
                </c:pt>
              </c:numCache>
            </c:numRef>
          </c:yVal>
          <c:smooth val="0"/>
          <c:extLst>
            <c:ext xmlns:c16="http://schemas.microsoft.com/office/drawing/2014/chart" uri="{C3380CC4-5D6E-409C-BE32-E72D297353CC}">
              <c16:uniqueId val="{00000002-FB10-4625-9341-DC5C1751F259}"/>
            </c:ext>
          </c:extLst>
        </c:ser>
        <c:dLbls>
          <c:showLegendKey val="0"/>
          <c:showVal val="0"/>
          <c:showCatName val="0"/>
          <c:showSerName val="0"/>
          <c:showPercent val="0"/>
          <c:showBubbleSize val="0"/>
        </c:dLbls>
        <c:axId val="224258192"/>
        <c:axId val="1"/>
      </c:scatterChart>
      <c:valAx>
        <c:axId val="224258192"/>
        <c:scaling>
          <c:orientation val="minMax"/>
        </c:scaling>
        <c:delete val="0"/>
        <c:axPos val="b"/>
        <c:majorGridlines>
          <c:spPr>
            <a:ln w="9525" cap="flat" cmpd="sng" algn="ctr">
              <a:solidFill>
                <a:schemeClr val="tx1">
                  <a:lumMod val="15000"/>
                  <a:lumOff val="85000"/>
                </a:schemeClr>
              </a:solidFill>
              <a:round/>
            </a:ln>
            <a:effectLst/>
          </c:spPr>
        </c:majorGridlines>
        <c:title>
          <c:tx>
            <c:rich>
              <a:bodyPr/>
              <a:lstStyle/>
              <a:p>
                <a:pPr>
                  <a:defRPr sz="1800" b="1"/>
                </a:pPr>
                <a:r>
                  <a:rPr lang="en-US" altLang="ja-JP" sz="1800" b="1"/>
                  <a:t>x</a:t>
                </a:r>
              </a:p>
            </c:rich>
          </c:tx>
          <c:layout>
            <c:manualLayout>
              <c:xMode val="edge"/>
              <c:yMode val="edge"/>
              <c:x val="0.84760185464560844"/>
              <c:y val="0.91583608037335396"/>
            </c:manualLayout>
          </c:layout>
          <c:overlay val="0"/>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0" vert="horz"/>
          <a:lstStyle/>
          <a:p>
            <a:pPr>
              <a:defRPr sz="900" b="0" i="0" u="none" strike="noStrike" baseline="0">
                <a:solidFill>
                  <a:srgbClr val="333333"/>
                </a:solidFill>
                <a:latin typeface="游ゴシック"/>
                <a:ea typeface="游ゴシック"/>
                <a:cs typeface="游ゴシック"/>
              </a:defRPr>
            </a:pPr>
            <a:endParaRPr lang="ja-JP"/>
          </a:p>
        </c:txPr>
        <c:crossAx val="1"/>
        <c:crosses val="autoZero"/>
        <c:crossBetween val="midCat"/>
        <c:majorUnit val="1"/>
      </c:valAx>
      <c:valAx>
        <c:axId val="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vert="horz" anchor="ctr" anchorCtr="1"/>
              <a:lstStyle/>
              <a:p>
                <a:pPr>
                  <a:defRPr sz="1800" b="1"/>
                </a:pPr>
                <a:r>
                  <a:rPr lang="en-US" altLang="ja-JP" sz="1800" b="1"/>
                  <a:t>y</a:t>
                </a:r>
                <a:endParaRPr lang="ja-JP" altLang="en-US" sz="1800" b="1"/>
              </a:p>
            </c:rich>
          </c:tx>
          <c:layout>
            <c:manualLayout>
              <c:xMode val="edge"/>
              <c:yMode val="edge"/>
              <c:x val="7.0547710388872498E-3"/>
              <c:y val="5.0763978827527312E-2"/>
            </c:manualLayout>
          </c:layout>
          <c:overlay val="0"/>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24258192"/>
        <c:crosses val="autoZero"/>
        <c:crossBetween val="midCat"/>
        <c:majorUnit val="500"/>
      </c:valAx>
      <c:spPr>
        <a:noFill/>
        <a:ln w="25400">
          <a:noFill/>
        </a:ln>
      </c:spPr>
    </c:plotArea>
    <c:legend>
      <c:legendPos val="r"/>
      <c:layout>
        <c:manualLayout>
          <c:xMode val="edge"/>
          <c:yMode val="edge"/>
          <c:x val="0.76013778467783355"/>
          <c:y val="0.42594898158168903"/>
          <c:w val="0.2151705166860611"/>
          <c:h val="0.21716953749505688"/>
        </c:manualLayout>
      </c:layout>
      <c:overlay val="0"/>
      <c:txPr>
        <a:bodyPr/>
        <a:lstStyle/>
        <a:p>
          <a:pPr>
            <a:defRPr sz="1600" b="1"/>
          </a:pPr>
          <a:endParaRPr lang="ja-JP"/>
        </a:p>
      </c:txPr>
    </c:legend>
    <c:plotVisOnly val="1"/>
    <c:dispBlanksAs val="gap"/>
    <c:showDLblsOverMax val="0"/>
  </c:chart>
  <c:spPr>
    <a:noFill/>
    <a:ln w="9525" cap="flat" cmpd="sng" algn="ctr">
      <a:noFill/>
      <a:round/>
    </a:ln>
    <a:effectLst/>
  </c:spPr>
  <c:txPr>
    <a:bodyPr/>
    <a:lstStyle/>
    <a:p>
      <a:pPr>
        <a:defRPr/>
      </a:pPr>
      <a:endParaRPr lang="ja-JP"/>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5838" y="0"/>
            <a:ext cx="2949787" cy="498693"/>
          </a:xfrm>
          <a:prstGeom prst="rect">
            <a:avLst/>
          </a:prstGeom>
        </p:spPr>
        <p:txBody>
          <a:bodyPr vert="horz" lIns="91440" tIns="45720" rIns="91440" bIns="45720" rtlCol="0"/>
          <a:lstStyle>
            <a:lvl1pPr algn="r">
              <a:defRPr sz="1200"/>
            </a:lvl1pPr>
          </a:lstStyle>
          <a:p>
            <a:fld id="{848CCCA3-9045-427B-BBCB-958C9ECB4F76}" type="datetimeFigureOut">
              <a:rPr kumimoji="1" lang="ja-JP" altLang="en-US" smtClean="0"/>
              <a:t>2018/12/11</a:t>
            </a:fld>
            <a:endParaRPr kumimoji="1" lang="ja-JP" altLang="en-US"/>
          </a:p>
        </p:txBody>
      </p:sp>
      <p:sp>
        <p:nvSpPr>
          <p:cNvPr id="4" name="フッター プレースホルダー 3"/>
          <p:cNvSpPr>
            <a:spLocks noGrp="1"/>
          </p:cNvSpPr>
          <p:nvPr>
            <p:ph type="ftr" sz="quarter" idx="2"/>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5838" y="9440647"/>
            <a:ext cx="2949787" cy="498692"/>
          </a:xfrm>
          <a:prstGeom prst="rect">
            <a:avLst/>
          </a:prstGeom>
        </p:spPr>
        <p:txBody>
          <a:bodyPr vert="horz" lIns="91440" tIns="45720" rIns="91440" bIns="45720" rtlCol="0" anchor="b"/>
          <a:lstStyle>
            <a:lvl1pPr algn="r">
              <a:defRPr sz="1200"/>
            </a:lvl1pPr>
          </a:lstStyle>
          <a:p>
            <a:fld id="{83E3AD8E-62B1-4AAB-9556-413279F859B5}" type="slidenum">
              <a:rPr kumimoji="1" lang="ja-JP" altLang="en-US" smtClean="0"/>
              <a:t>‹#›</a:t>
            </a:fld>
            <a:endParaRPr kumimoji="1" lang="ja-JP" altLang="en-US"/>
          </a:p>
        </p:txBody>
      </p:sp>
    </p:spTree>
    <p:extLst>
      <p:ext uri="{BB962C8B-B14F-4D97-AF65-F5344CB8AC3E}">
        <p14:creationId xmlns:p14="http://schemas.microsoft.com/office/powerpoint/2010/main" val="27385416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31F3F7EA-FDAC-43C0-B964-0C691F934711}" type="datetimeFigureOut">
              <a:rPr kumimoji="1" lang="ja-JP" altLang="en-US" smtClean="0"/>
              <a:t>2018/12/11</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E3B784C3-2106-4294-A05C-F471E688356E}" type="slidenum">
              <a:rPr kumimoji="1" lang="ja-JP" altLang="en-US" smtClean="0"/>
              <a:t>‹#›</a:t>
            </a:fld>
            <a:endParaRPr kumimoji="1" lang="ja-JP" altLang="en-US"/>
          </a:p>
        </p:txBody>
      </p:sp>
    </p:spTree>
    <p:extLst>
      <p:ext uri="{BB962C8B-B14F-4D97-AF65-F5344CB8AC3E}">
        <p14:creationId xmlns:p14="http://schemas.microsoft.com/office/powerpoint/2010/main" val="265105182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3B784C3-2106-4294-A05C-F471E688356E}" type="slidenum">
              <a:rPr kumimoji="1" lang="ja-JP" altLang="en-US" smtClean="0"/>
              <a:t>4</a:t>
            </a:fld>
            <a:endParaRPr kumimoji="1" lang="ja-JP" altLang="en-US"/>
          </a:p>
        </p:txBody>
      </p:sp>
    </p:spTree>
    <p:extLst>
      <p:ext uri="{BB962C8B-B14F-4D97-AF65-F5344CB8AC3E}">
        <p14:creationId xmlns:p14="http://schemas.microsoft.com/office/powerpoint/2010/main" val="1390503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3B784C3-2106-4294-A05C-F471E688356E}" type="slidenum">
              <a:rPr kumimoji="1" lang="ja-JP" altLang="en-US" smtClean="0"/>
              <a:t>14</a:t>
            </a:fld>
            <a:endParaRPr kumimoji="1" lang="ja-JP" altLang="en-US"/>
          </a:p>
        </p:txBody>
      </p:sp>
    </p:spTree>
    <p:extLst>
      <p:ext uri="{BB962C8B-B14F-4D97-AF65-F5344CB8AC3E}">
        <p14:creationId xmlns:p14="http://schemas.microsoft.com/office/powerpoint/2010/main" val="3907017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3B784C3-2106-4294-A05C-F471E688356E}" type="slidenum">
              <a:rPr kumimoji="1" lang="ja-JP" altLang="en-US" smtClean="0"/>
              <a:t>15</a:t>
            </a:fld>
            <a:endParaRPr kumimoji="1" lang="ja-JP" altLang="en-US"/>
          </a:p>
        </p:txBody>
      </p:sp>
    </p:spTree>
    <p:extLst>
      <p:ext uri="{BB962C8B-B14F-4D97-AF65-F5344CB8AC3E}">
        <p14:creationId xmlns:p14="http://schemas.microsoft.com/office/powerpoint/2010/main" val="3570296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3B784C3-2106-4294-A05C-F471E688356E}" type="slidenum">
              <a:rPr kumimoji="1" lang="ja-JP" altLang="en-US" smtClean="0"/>
              <a:t>16</a:t>
            </a:fld>
            <a:endParaRPr kumimoji="1" lang="ja-JP" altLang="en-US"/>
          </a:p>
        </p:txBody>
      </p:sp>
    </p:spTree>
    <p:extLst>
      <p:ext uri="{BB962C8B-B14F-4D97-AF65-F5344CB8AC3E}">
        <p14:creationId xmlns:p14="http://schemas.microsoft.com/office/powerpoint/2010/main" val="2396528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3B784C3-2106-4294-A05C-F471E688356E}" type="slidenum">
              <a:rPr kumimoji="1" lang="ja-JP" altLang="en-US" smtClean="0"/>
              <a:t>17</a:t>
            </a:fld>
            <a:endParaRPr kumimoji="1" lang="ja-JP" altLang="en-US"/>
          </a:p>
        </p:txBody>
      </p:sp>
    </p:spTree>
    <p:extLst>
      <p:ext uri="{BB962C8B-B14F-4D97-AF65-F5344CB8AC3E}">
        <p14:creationId xmlns:p14="http://schemas.microsoft.com/office/powerpoint/2010/main" val="1167435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3B784C3-2106-4294-A05C-F471E688356E}" type="slidenum">
              <a:rPr kumimoji="1" lang="ja-JP" altLang="en-US" smtClean="0"/>
              <a:t>18</a:t>
            </a:fld>
            <a:endParaRPr kumimoji="1" lang="ja-JP" altLang="en-US"/>
          </a:p>
        </p:txBody>
      </p:sp>
    </p:spTree>
    <p:extLst>
      <p:ext uri="{BB962C8B-B14F-4D97-AF65-F5344CB8AC3E}">
        <p14:creationId xmlns:p14="http://schemas.microsoft.com/office/powerpoint/2010/main" val="856679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3B784C3-2106-4294-A05C-F471E688356E}" type="slidenum">
              <a:rPr kumimoji="1" lang="ja-JP" altLang="en-US" smtClean="0"/>
              <a:t>19</a:t>
            </a:fld>
            <a:endParaRPr kumimoji="1" lang="ja-JP" altLang="en-US"/>
          </a:p>
        </p:txBody>
      </p:sp>
    </p:spTree>
    <p:extLst>
      <p:ext uri="{BB962C8B-B14F-4D97-AF65-F5344CB8AC3E}">
        <p14:creationId xmlns:p14="http://schemas.microsoft.com/office/powerpoint/2010/main" val="413069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3B784C3-2106-4294-A05C-F471E688356E}" type="slidenum">
              <a:rPr kumimoji="1" lang="ja-JP" altLang="en-US" smtClean="0"/>
              <a:t>20</a:t>
            </a:fld>
            <a:endParaRPr kumimoji="1" lang="ja-JP" altLang="en-US"/>
          </a:p>
        </p:txBody>
      </p:sp>
    </p:spTree>
    <p:extLst>
      <p:ext uri="{BB962C8B-B14F-4D97-AF65-F5344CB8AC3E}">
        <p14:creationId xmlns:p14="http://schemas.microsoft.com/office/powerpoint/2010/main" val="1804353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3B784C3-2106-4294-A05C-F471E688356E}" type="slidenum">
              <a:rPr kumimoji="1" lang="ja-JP" altLang="en-US" smtClean="0"/>
              <a:t>21</a:t>
            </a:fld>
            <a:endParaRPr kumimoji="1" lang="ja-JP" altLang="en-US"/>
          </a:p>
        </p:txBody>
      </p:sp>
    </p:spTree>
    <p:extLst>
      <p:ext uri="{BB962C8B-B14F-4D97-AF65-F5344CB8AC3E}">
        <p14:creationId xmlns:p14="http://schemas.microsoft.com/office/powerpoint/2010/main" val="24796314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3B784C3-2106-4294-A05C-F471E688356E}" type="slidenum">
              <a:rPr kumimoji="1" lang="ja-JP" altLang="en-US" smtClean="0"/>
              <a:t>22</a:t>
            </a:fld>
            <a:endParaRPr kumimoji="1" lang="ja-JP" altLang="en-US"/>
          </a:p>
        </p:txBody>
      </p:sp>
    </p:spTree>
    <p:extLst>
      <p:ext uri="{BB962C8B-B14F-4D97-AF65-F5344CB8AC3E}">
        <p14:creationId xmlns:p14="http://schemas.microsoft.com/office/powerpoint/2010/main" val="2491926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3B784C3-2106-4294-A05C-F471E688356E}" type="slidenum">
              <a:rPr kumimoji="1" lang="ja-JP" altLang="en-US" smtClean="0"/>
              <a:t>30</a:t>
            </a:fld>
            <a:endParaRPr kumimoji="1" lang="ja-JP" altLang="en-US"/>
          </a:p>
        </p:txBody>
      </p:sp>
    </p:spTree>
    <p:extLst>
      <p:ext uri="{BB962C8B-B14F-4D97-AF65-F5344CB8AC3E}">
        <p14:creationId xmlns:p14="http://schemas.microsoft.com/office/powerpoint/2010/main" val="238446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3B784C3-2106-4294-A05C-F471E688356E}" type="slidenum">
              <a:rPr kumimoji="1" lang="ja-JP" altLang="en-US" smtClean="0"/>
              <a:t>5</a:t>
            </a:fld>
            <a:endParaRPr kumimoji="1" lang="ja-JP" altLang="en-US"/>
          </a:p>
        </p:txBody>
      </p:sp>
    </p:spTree>
    <p:extLst>
      <p:ext uri="{BB962C8B-B14F-4D97-AF65-F5344CB8AC3E}">
        <p14:creationId xmlns:p14="http://schemas.microsoft.com/office/powerpoint/2010/main" val="12375473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3B784C3-2106-4294-A05C-F471E688356E}" type="slidenum">
              <a:rPr kumimoji="1" lang="ja-JP" altLang="en-US" smtClean="0"/>
              <a:t>31</a:t>
            </a:fld>
            <a:endParaRPr kumimoji="1" lang="ja-JP" altLang="en-US"/>
          </a:p>
        </p:txBody>
      </p:sp>
    </p:spTree>
    <p:extLst>
      <p:ext uri="{BB962C8B-B14F-4D97-AF65-F5344CB8AC3E}">
        <p14:creationId xmlns:p14="http://schemas.microsoft.com/office/powerpoint/2010/main" val="3157672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3B784C3-2106-4294-A05C-F471E688356E}" type="slidenum">
              <a:rPr kumimoji="1" lang="ja-JP" altLang="en-US" smtClean="0"/>
              <a:t>6</a:t>
            </a:fld>
            <a:endParaRPr kumimoji="1" lang="ja-JP" altLang="en-US"/>
          </a:p>
        </p:txBody>
      </p:sp>
    </p:spTree>
    <p:extLst>
      <p:ext uri="{BB962C8B-B14F-4D97-AF65-F5344CB8AC3E}">
        <p14:creationId xmlns:p14="http://schemas.microsoft.com/office/powerpoint/2010/main" val="2838698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3B784C3-2106-4294-A05C-F471E688356E}" type="slidenum">
              <a:rPr kumimoji="1" lang="ja-JP" altLang="en-US" smtClean="0"/>
              <a:t>8</a:t>
            </a:fld>
            <a:endParaRPr kumimoji="1" lang="ja-JP" altLang="en-US"/>
          </a:p>
        </p:txBody>
      </p:sp>
    </p:spTree>
    <p:extLst>
      <p:ext uri="{BB962C8B-B14F-4D97-AF65-F5344CB8AC3E}">
        <p14:creationId xmlns:p14="http://schemas.microsoft.com/office/powerpoint/2010/main" val="1409212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3B784C3-2106-4294-A05C-F471E688356E}" type="slidenum">
              <a:rPr kumimoji="1" lang="ja-JP" altLang="en-US" smtClean="0"/>
              <a:t>9</a:t>
            </a:fld>
            <a:endParaRPr kumimoji="1" lang="ja-JP" altLang="en-US"/>
          </a:p>
        </p:txBody>
      </p:sp>
    </p:spTree>
    <p:extLst>
      <p:ext uri="{BB962C8B-B14F-4D97-AF65-F5344CB8AC3E}">
        <p14:creationId xmlns:p14="http://schemas.microsoft.com/office/powerpoint/2010/main" val="2029884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3B784C3-2106-4294-A05C-F471E688356E}" type="slidenum">
              <a:rPr kumimoji="1" lang="ja-JP" altLang="en-US" smtClean="0"/>
              <a:t>10</a:t>
            </a:fld>
            <a:endParaRPr kumimoji="1" lang="ja-JP" altLang="en-US"/>
          </a:p>
        </p:txBody>
      </p:sp>
    </p:spTree>
    <p:extLst>
      <p:ext uri="{BB962C8B-B14F-4D97-AF65-F5344CB8AC3E}">
        <p14:creationId xmlns:p14="http://schemas.microsoft.com/office/powerpoint/2010/main" val="4255419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3B784C3-2106-4294-A05C-F471E688356E}" type="slidenum">
              <a:rPr kumimoji="1" lang="ja-JP" altLang="en-US" smtClean="0"/>
              <a:t>11</a:t>
            </a:fld>
            <a:endParaRPr kumimoji="1" lang="ja-JP" altLang="en-US"/>
          </a:p>
        </p:txBody>
      </p:sp>
    </p:spTree>
    <p:extLst>
      <p:ext uri="{BB962C8B-B14F-4D97-AF65-F5344CB8AC3E}">
        <p14:creationId xmlns:p14="http://schemas.microsoft.com/office/powerpoint/2010/main" val="2179686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3B784C3-2106-4294-A05C-F471E688356E}" type="slidenum">
              <a:rPr kumimoji="1" lang="ja-JP" altLang="en-US" smtClean="0"/>
              <a:t>12</a:t>
            </a:fld>
            <a:endParaRPr kumimoji="1" lang="ja-JP" altLang="en-US"/>
          </a:p>
        </p:txBody>
      </p:sp>
    </p:spTree>
    <p:extLst>
      <p:ext uri="{BB962C8B-B14F-4D97-AF65-F5344CB8AC3E}">
        <p14:creationId xmlns:p14="http://schemas.microsoft.com/office/powerpoint/2010/main" val="2563288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3B784C3-2106-4294-A05C-F471E688356E}" type="slidenum">
              <a:rPr kumimoji="1" lang="ja-JP" altLang="en-US" smtClean="0"/>
              <a:t>13</a:t>
            </a:fld>
            <a:endParaRPr kumimoji="1" lang="ja-JP" altLang="en-US"/>
          </a:p>
        </p:txBody>
      </p:sp>
    </p:spTree>
    <p:extLst>
      <p:ext uri="{BB962C8B-B14F-4D97-AF65-F5344CB8AC3E}">
        <p14:creationId xmlns:p14="http://schemas.microsoft.com/office/powerpoint/2010/main" val="684406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7B722293-A54B-437C-8091-6FB17C30D3E7}" type="datetimeFigureOut">
              <a:rPr kumimoji="1" lang="ja-JP" altLang="en-US" smtClean="0"/>
              <a:t>2018/12/11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6433B3E-E913-4285-94D2-BD319B80C711}" type="slidenum">
              <a:rPr kumimoji="1" lang="ja-JP" altLang="en-US" smtClean="0"/>
              <a:t>‹#›</a:t>
            </a:fld>
            <a:endParaRPr kumimoji="1" lang="ja-JP" altLang="en-US"/>
          </a:p>
        </p:txBody>
      </p:sp>
    </p:spTree>
    <p:extLst>
      <p:ext uri="{BB962C8B-B14F-4D97-AF65-F5344CB8AC3E}">
        <p14:creationId xmlns:p14="http://schemas.microsoft.com/office/powerpoint/2010/main" val="3739549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B722293-A54B-437C-8091-6FB17C30D3E7}" type="datetimeFigureOut">
              <a:rPr kumimoji="1" lang="ja-JP" altLang="en-US" smtClean="0"/>
              <a:t>2018/12/11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6433B3E-E913-4285-94D2-BD319B80C711}" type="slidenum">
              <a:rPr kumimoji="1" lang="ja-JP" altLang="en-US" smtClean="0"/>
              <a:t>‹#›</a:t>
            </a:fld>
            <a:endParaRPr kumimoji="1" lang="ja-JP" altLang="en-US"/>
          </a:p>
        </p:txBody>
      </p:sp>
    </p:spTree>
    <p:extLst>
      <p:ext uri="{BB962C8B-B14F-4D97-AF65-F5344CB8AC3E}">
        <p14:creationId xmlns:p14="http://schemas.microsoft.com/office/powerpoint/2010/main" val="981827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B722293-A54B-437C-8091-6FB17C30D3E7}" type="datetimeFigureOut">
              <a:rPr kumimoji="1" lang="ja-JP" altLang="en-US" smtClean="0"/>
              <a:t>2018/12/11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6433B3E-E913-4285-94D2-BD319B80C711}" type="slidenum">
              <a:rPr kumimoji="1" lang="ja-JP" altLang="en-US" smtClean="0"/>
              <a:t>‹#›</a:t>
            </a:fld>
            <a:endParaRPr kumimoji="1" lang="ja-JP" altLang="en-US"/>
          </a:p>
        </p:txBody>
      </p:sp>
    </p:spTree>
    <p:extLst>
      <p:ext uri="{BB962C8B-B14F-4D97-AF65-F5344CB8AC3E}">
        <p14:creationId xmlns:p14="http://schemas.microsoft.com/office/powerpoint/2010/main" val="3930111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B722293-A54B-437C-8091-6FB17C30D3E7}" type="datetimeFigureOut">
              <a:rPr kumimoji="1" lang="ja-JP" altLang="en-US" smtClean="0"/>
              <a:t>2018/12/11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6433B3E-E913-4285-94D2-BD319B80C711}" type="slidenum">
              <a:rPr kumimoji="1" lang="ja-JP" altLang="en-US" smtClean="0"/>
              <a:t>‹#›</a:t>
            </a:fld>
            <a:endParaRPr kumimoji="1" lang="ja-JP" altLang="en-US"/>
          </a:p>
        </p:txBody>
      </p:sp>
    </p:spTree>
    <p:extLst>
      <p:ext uri="{BB962C8B-B14F-4D97-AF65-F5344CB8AC3E}">
        <p14:creationId xmlns:p14="http://schemas.microsoft.com/office/powerpoint/2010/main" val="4019179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7B722293-A54B-437C-8091-6FB17C30D3E7}" type="datetimeFigureOut">
              <a:rPr kumimoji="1" lang="ja-JP" altLang="en-US" smtClean="0"/>
              <a:t>2018/12/11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6433B3E-E913-4285-94D2-BD319B80C711}" type="slidenum">
              <a:rPr kumimoji="1" lang="ja-JP" altLang="en-US" smtClean="0"/>
              <a:t>‹#›</a:t>
            </a:fld>
            <a:endParaRPr kumimoji="1" lang="ja-JP" altLang="en-US"/>
          </a:p>
        </p:txBody>
      </p:sp>
    </p:spTree>
    <p:extLst>
      <p:ext uri="{BB962C8B-B14F-4D97-AF65-F5344CB8AC3E}">
        <p14:creationId xmlns:p14="http://schemas.microsoft.com/office/powerpoint/2010/main" val="4140474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7B722293-A54B-437C-8091-6FB17C30D3E7}" type="datetimeFigureOut">
              <a:rPr kumimoji="1" lang="ja-JP" altLang="en-US" smtClean="0"/>
              <a:t>2018/12/11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6433B3E-E913-4285-94D2-BD319B80C711}" type="slidenum">
              <a:rPr kumimoji="1" lang="ja-JP" altLang="en-US" smtClean="0"/>
              <a:t>‹#›</a:t>
            </a:fld>
            <a:endParaRPr kumimoji="1" lang="ja-JP" altLang="en-US"/>
          </a:p>
        </p:txBody>
      </p:sp>
    </p:spTree>
    <p:extLst>
      <p:ext uri="{BB962C8B-B14F-4D97-AF65-F5344CB8AC3E}">
        <p14:creationId xmlns:p14="http://schemas.microsoft.com/office/powerpoint/2010/main" val="1413897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7B722293-A54B-437C-8091-6FB17C30D3E7}" type="datetimeFigureOut">
              <a:rPr kumimoji="1" lang="ja-JP" altLang="en-US" smtClean="0"/>
              <a:t>2018/12/11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6433B3E-E913-4285-94D2-BD319B80C711}" type="slidenum">
              <a:rPr kumimoji="1" lang="ja-JP" altLang="en-US" smtClean="0"/>
              <a:t>‹#›</a:t>
            </a:fld>
            <a:endParaRPr kumimoji="1" lang="ja-JP" altLang="en-US"/>
          </a:p>
        </p:txBody>
      </p:sp>
    </p:spTree>
    <p:extLst>
      <p:ext uri="{BB962C8B-B14F-4D97-AF65-F5344CB8AC3E}">
        <p14:creationId xmlns:p14="http://schemas.microsoft.com/office/powerpoint/2010/main" val="2439805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7B722293-A54B-437C-8091-6FB17C30D3E7}" type="datetimeFigureOut">
              <a:rPr kumimoji="1" lang="ja-JP" altLang="en-US" smtClean="0"/>
              <a:t>2018/12/11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6433B3E-E913-4285-94D2-BD319B80C711}" type="slidenum">
              <a:rPr kumimoji="1" lang="ja-JP" altLang="en-US" smtClean="0"/>
              <a:t>‹#›</a:t>
            </a:fld>
            <a:endParaRPr kumimoji="1" lang="ja-JP" altLang="en-US"/>
          </a:p>
        </p:txBody>
      </p:sp>
    </p:spTree>
    <p:extLst>
      <p:ext uri="{BB962C8B-B14F-4D97-AF65-F5344CB8AC3E}">
        <p14:creationId xmlns:p14="http://schemas.microsoft.com/office/powerpoint/2010/main" val="1997186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B722293-A54B-437C-8091-6FB17C30D3E7}" type="datetimeFigureOut">
              <a:rPr kumimoji="1" lang="ja-JP" altLang="en-US" smtClean="0"/>
              <a:t>2018/12/11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6433B3E-E913-4285-94D2-BD319B80C711}" type="slidenum">
              <a:rPr kumimoji="1" lang="ja-JP" altLang="en-US" smtClean="0"/>
              <a:t>‹#›</a:t>
            </a:fld>
            <a:endParaRPr kumimoji="1" lang="ja-JP" altLang="en-US"/>
          </a:p>
        </p:txBody>
      </p:sp>
    </p:spTree>
    <p:extLst>
      <p:ext uri="{BB962C8B-B14F-4D97-AF65-F5344CB8AC3E}">
        <p14:creationId xmlns:p14="http://schemas.microsoft.com/office/powerpoint/2010/main" val="4237070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B722293-A54B-437C-8091-6FB17C30D3E7}" type="datetimeFigureOut">
              <a:rPr kumimoji="1" lang="ja-JP" altLang="en-US" smtClean="0"/>
              <a:t>2018/12/11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6433B3E-E913-4285-94D2-BD319B80C711}" type="slidenum">
              <a:rPr kumimoji="1" lang="ja-JP" altLang="en-US" smtClean="0"/>
              <a:t>‹#›</a:t>
            </a:fld>
            <a:endParaRPr kumimoji="1" lang="ja-JP" altLang="en-US"/>
          </a:p>
        </p:txBody>
      </p:sp>
    </p:spTree>
    <p:extLst>
      <p:ext uri="{BB962C8B-B14F-4D97-AF65-F5344CB8AC3E}">
        <p14:creationId xmlns:p14="http://schemas.microsoft.com/office/powerpoint/2010/main" val="275971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B722293-A54B-437C-8091-6FB17C30D3E7}" type="datetimeFigureOut">
              <a:rPr kumimoji="1" lang="ja-JP" altLang="en-US" smtClean="0"/>
              <a:t>2018/12/11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6433B3E-E913-4285-94D2-BD319B80C711}" type="slidenum">
              <a:rPr kumimoji="1" lang="ja-JP" altLang="en-US" smtClean="0"/>
              <a:t>‹#›</a:t>
            </a:fld>
            <a:endParaRPr kumimoji="1" lang="ja-JP" altLang="en-US"/>
          </a:p>
        </p:txBody>
      </p:sp>
    </p:spTree>
    <p:extLst>
      <p:ext uri="{BB962C8B-B14F-4D97-AF65-F5344CB8AC3E}">
        <p14:creationId xmlns:p14="http://schemas.microsoft.com/office/powerpoint/2010/main" val="2800834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3000" t="-37000" r="-2000" b="-37000"/>
          </a:stretch>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722293-A54B-437C-8091-6FB17C30D3E7}" type="datetimeFigureOut">
              <a:rPr kumimoji="1" lang="ja-JP" altLang="en-US" smtClean="0"/>
              <a:t>2018/12/11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433B3E-E913-4285-94D2-BD319B80C711}" type="slidenum">
              <a:rPr kumimoji="1" lang="ja-JP" altLang="en-US" smtClean="0"/>
              <a:t>‹#›</a:t>
            </a:fld>
            <a:endParaRPr kumimoji="1" lang="ja-JP" altLang="en-US"/>
          </a:p>
        </p:txBody>
      </p:sp>
    </p:spTree>
    <p:extLst>
      <p:ext uri="{BB962C8B-B14F-4D97-AF65-F5344CB8AC3E}">
        <p14:creationId xmlns:p14="http://schemas.microsoft.com/office/powerpoint/2010/main" val="1965447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2.png"/><Relationship Id="rId3" Type="http://schemas.openxmlformats.org/officeDocument/2006/relationships/image" Target="../media/image9.png"/><Relationship Id="rId7" Type="http://schemas.openxmlformats.org/officeDocument/2006/relationships/image" Target="../media/image15.png"/><Relationship Id="rId12"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1.png"/><Relationship Id="rId9" Type="http://schemas.openxmlformats.org/officeDocument/2006/relationships/image" Target="../media/image17.png"/></Relationships>
</file>

<file path=ppt/slides/_rels/slide18.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21.png"/><Relationship Id="rId12"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18.png"/><Relationship Id="rId5" Type="http://schemas.openxmlformats.org/officeDocument/2006/relationships/image" Target="../media/image15.png"/><Relationship Id="rId10" Type="http://schemas.openxmlformats.org/officeDocument/2006/relationships/image" Target="../media/image24.png"/><Relationship Id="rId4" Type="http://schemas.openxmlformats.org/officeDocument/2006/relationships/image" Target="../media/image121.png"/><Relationship Id="rId9" Type="http://schemas.openxmlformats.org/officeDocument/2006/relationships/image" Target="../media/image23.png"/></Relationships>
</file>

<file path=ppt/slides/_rels/slide19.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13.png"/><Relationship Id="rId3" Type="http://schemas.openxmlformats.org/officeDocument/2006/relationships/image" Target="../media/image121.png"/><Relationship Id="rId7" Type="http://schemas.openxmlformats.org/officeDocument/2006/relationships/image" Target="../media/image25.png"/><Relationship Id="rId12"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18.png"/><Relationship Id="rId5" Type="http://schemas.openxmlformats.org/officeDocument/2006/relationships/image" Target="../media/image16.png"/><Relationship Id="rId10" Type="http://schemas.openxmlformats.org/officeDocument/2006/relationships/image" Target="../media/image27.png"/><Relationship Id="rId4" Type="http://schemas.openxmlformats.org/officeDocument/2006/relationships/image" Target="../media/image15.png"/><Relationship Id="rId9" Type="http://schemas.openxmlformats.org/officeDocument/2006/relationships/image" Target="../media/image9.png"/><Relationship Id="rId1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21.png"/><Relationship Id="rId3" Type="http://schemas.openxmlformats.org/officeDocument/2006/relationships/image" Target="../media/image121.png"/><Relationship Id="rId7" Type="http://schemas.openxmlformats.org/officeDocument/2006/relationships/image" Target="../media/image26.png"/><Relationship Id="rId12"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31.png"/><Relationship Id="rId5" Type="http://schemas.openxmlformats.org/officeDocument/2006/relationships/image" Target="../media/image16.png"/><Relationship Id="rId15" Type="http://schemas.openxmlformats.org/officeDocument/2006/relationships/image" Target="../media/image14.png"/><Relationship Id="rId10" Type="http://schemas.openxmlformats.org/officeDocument/2006/relationships/image" Target="../media/image29.png"/><Relationship Id="rId4" Type="http://schemas.openxmlformats.org/officeDocument/2006/relationships/image" Target="../media/image15.png"/><Relationship Id="rId9" Type="http://schemas.openxmlformats.org/officeDocument/2006/relationships/image" Target="../media/image9.png"/><Relationship Id="rId14" Type="http://schemas.openxmlformats.org/officeDocument/2006/relationships/image" Target="../media/image13.png"/></Relationships>
</file>

<file path=ppt/slides/_rels/slide21.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7.png"/><Relationship Id="rId12"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5.png"/><Relationship Id="rId5" Type="http://schemas.openxmlformats.org/officeDocument/2006/relationships/image" Target="../media/image15.png"/><Relationship Id="rId10" Type="http://schemas.openxmlformats.org/officeDocument/2006/relationships/image" Target="../media/image31.png"/><Relationship Id="rId4" Type="http://schemas.openxmlformats.org/officeDocument/2006/relationships/image" Target="../media/image121.png"/><Relationship Id="rId9" Type="http://schemas.openxmlformats.org/officeDocument/2006/relationships/image" Target="../media/image32.png"/><Relationship Id="rId14" Type="http://schemas.openxmlformats.org/officeDocument/2006/relationships/image" Target="../media/image14.png"/></Relationships>
</file>

<file path=ppt/slides/_rels/slide22.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110.png"/><Relationship Id="rId7" Type="http://schemas.openxmlformats.org/officeDocument/2006/relationships/image" Target="../media/image15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44.png"/><Relationship Id="rId4" Type="http://schemas.openxmlformats.org/officeDocument/2006/relationships/image" Target="../media/image120.png"/></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8000" r="-2000" b="-38000"/>
          </a:stretch>
        </a:blip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299356" y="2565326"/>
            <a:ext cx="11593288" cy="863674"/>
          </a:xfrm>
        </p:spPr>
        <p:txBody>
          <a:bodyPr>
            <a:noAutofit/>
          </a:bodyPr>
          <a:lstStyle/>
          <a:p>
            <a:r>
              <a:rPr kumimoji="1" lang="ja-JP" altLang="en-US" sz="4400" b="1" dirty="0"/>
              <a:t>ルンゲ・クッタ法による微分方程式の解法</a:t>
            </a:r>
          </a:p>
        </p:txBody>
      </p:sp>
      <p:sp>
        <p:nvSpPr>
          <p:cNvPr id="3" name="サブタイトル 2"/>
          <p:cNvSpPr>
            <a:spLocks noGrp="1"/>
          </p:cNvSpPr>
          <p:nvPr>
            <p:ph type="subTitle" idx="1"/>
          </p:nvPr>
        </p:nvSpPr>
        <p:spPr>
          <a:xfrm>
            <a:off x="7102181" y="5792115"/>
            <a:ext cx="4126320" cy="575642"/>
          </a:xfrm>
        </p:spPr>
        <p:txBody>
          <a:bodyPr>
            <a:normAutofit fontScale="92500"/>
          </a:bodyPr>
          <a:lstStyle/>
          <a:p>
            <a:r>
              <a:rPr kumimoji="1" lang="en-US" altLang="ja-JP" sz="3200" dirty="0"/>
              <a:t>17100691</a:t>
            </a:r>
            <a:r>
              <a:rPr kumimoji="1" lang="ja-JP" altLang="en-US" sz="3200" dirty="0"/>
              <a:t>　粟津 知宏</a:t>
            </a:r>
          </a:p>
        </p:txBody>
      </p:sp>
      <p:cxnSp>
        <p:nvCxnSpPr>
          <p:cNvPr id="4" name="直線コネクタ 3">
            <a:extLst>
              <a:ext uri="{FF2B5EF4-FFF2-40B4-BE49-F238E27FC236}">
                <a16:creationId xmlns:a16="http://schemas.microsoft.com/office/drawing/2014/main" id="{6FD483D8-0716-4D0B-B8AB-26A588900CF9}"/>
              </a:ext>
            </a:extLst>
          </p:cNvPr>
          <p:cNvCxnSpPr>
            <a:cxnSpLocks/>
          </p:cNvCxnSpPr>
          <p:nvPr/>
        </p:nvCxnSpPr>
        <p:spPr>
          <a:xfrm flipV="1">
            <a:off x="7032104" y="6358949"/>
            <a:ext cx="4415956" cy="8808"/>
          </a:xfrm>
          <a:prstGeom prst="line">
            <a:avLst/>
          </a:prstGeom>
          <a:ln w="76200" cap="rnd">
            <a:solidFill>
              <a:srgbClr val="4BD0FF"/>
            </a:solidFill>
            <a:prstDash val="sysDash"/>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E2526BC6-FFE9-4297-88AA-C3C9D54205CB}"/>
              </a:ext>
            </a:extLst>
          </p:cNvPr>
          <p:cNvCxnSpPr>
            <a:cxnSpLocks/>
          </p:cNvCxnSpPr>
          <p:nvPr/>
        </p:nvCxnSpPr>
        <p:spPr>
          <a:xfrm>
            <a:off x="853720" y="3429000"/>
            <a:ext cx="10484561" cy="0"/>
          </a:xfrm>
          <a:prstGeom prst="line">
            <a:avLst/>
          </a:prstGeom>
          <a:ln w="76200" cap="rnd">
            <a:solidFill>
              <a:srgbClr val="4BD0FF"/>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9149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36000" y="-1"/>
            <a:ext cx="7920000" cy="1440000"/>
          </a:xfrm>
        </p:spPr>
        <p:txBody>
          <a:bodyPr/>
          <a:lstStyle/>
          <a:p>
            <a:r>
              <a:rPr lang="ja-JP" altLang="en-US" dirty="0">
                <a:effectLst/>
              </a:rPr>
              <a:t>ルンゲ</a:t>
            </a:r>
            <a:r>
              <a:rPr lang="ja-JP" altLang="en-US" b="1" dirty="0">
                <a:effectLst/>
              </a:rPr>
              <a:t>・</a:t>
            </a:r>
            <a:r>
              <a:rPr lang="ja-JP" altLang="en-US" dirty="0">
                <a:effectLst/>
              </a:rPr>
              <a:t>クッタ法</a:t>
            </a:r>
            <a:endParaRPr kumimoji="1" lang="ja-JP" altLang="en-US" dirty="0">
              <a:effectLst/>
            </a:endParaRPr>
          </a:p>
        </p:txBody>
      </p:sp>
      <p:sp>
        <p:nvSpPr>
          <p:cNvPr id="8" name="テキスト ボックス 7"/>
          <p:cNvSpPr txBox="1"/>
          <p:nvPr/>
        </p:nvSpPr>
        <p:spPr>
          <a:xfrm>
            <a:off x="371364" y="-129661"/>
            <a:ext cx="930063" cy="1569660"/>
          </a:xfrm>
          <a:prstGeom prst="rect">
            <a:avLst/>
          </a:prstGeom>
          <a:noFill/>
        </p:spPr>
        <p:txBody>
          <a:bodyPr wrap="none" rtlCol="0">
            <a:spAutoFit/>
          </a:bodyPr>
          <a:lstStyle/>
          <a:p>
            <a:r>
              <a:rPr kumimoji="1" lang="en-US" altLang="ja-JP"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rPr>
              <a:t>2</a:t>
            </a:r>
            <a:endParaRPr kumimoji="1" lang="ja-JP" altLang="en-US"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endParaRPr>
          </a:p>
        </p:txBody>
      </p:sp>
      <p:sp>
        <p:nvSpPr>
          <p:cNvPr id="7" name="テキスト ボックス 6"/>
          <p:cNvSpPr txBox="1"/>
          <p:nvPr/>
        </p:nvSpPr>
        <p:spPr>
          <a:xfrm>
            <a:off x="326359" y="3645024"/>
            <a:ext cx="11782309" cy="707886"/>
          </a:xfrm>
          <a:prstGeom prst="rect">
            <a:avLst/>
          </a:prstGeom>
          <a:noFill/>
        </p:spPr>
        <p:txBody>
          <a:bodyPr wrap="square" rtlCol="0">
            <a:spAutoFit/>
          </a:bodyPr>
          <a:lstStyle/>
          <a:p>
            <a:pPr algn="ctr"/>
            <a:r>
              <a:rPr lang="ja-JP" altLang="en-US" sz="4000" b="1" dirty="0" smtClean="0"/>
              <a:t>何で</a:t>
            </a:r>
            <a:r>
              <a:rPr lang="en-US" altLang="ja-JP" sz="4000" b="1" dirty="0" smtClean="0"/>
              <a:t>4</a:t>
            </a:r>
            <a:r>
              <a:rPr lang="ja-JP" altLang="en-US" sz="4000" b="1" dirty="0"/>
              <a:t>段</a:t>
            </a:r>
            <a:r>
              <a:rPr lang="en-US" altLang="ja-JP" sz="4000" b="1" dirty="0"/>
              <a:t>4</a:t>
            </a:r>
            <a:r>
              <a:rPr lang="ja-JP" altLang="en-US" sz="4000" b="1" dirty="0"/>
              <a:t>次ルンゲ・</a:t>
            </a:r>
            <a:r>
              <a:rPr lang="ja-JP" altLang="en-US" sz="4000" b="1" dirty="0" smtClean="0"/>
              <a:t>クッタ法がよく使われるの？</a:t>
            </a:r>
            <a:endParaRPr lang="ja-JP" altLang="en-US" sz="4000" b="1" dirty="0"/>
          </a:p>
        </p:txBody>
      </p:sp>
    </p:spTree>
    <p:extLst>
      <p:ext uri="{BB962C8B-B14F-4D97-AF65-F5344CB8AC3E}">
        <p14:creationId xmlns:p14="http://schemas.microsoft.com/office/powerpoint/2010/main" val="40048893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36000" y="-1"/>
            <a:ext cx="7920000" cy="1440000"/>
          </a:xfrm>
        </p:spPr>
        <p:txBody>
          <a:bodyPr/>
          <a:lstStyle/>
          <a:p>
            <a:r>
              <a:rPr lang="ja-JP" altLang="en-US" dirty="0">
                <a:effectLst/>
              </a:rPr>
              <a:t>ルンゲ</a:t>
            </a:r>
            <a:r>
              <a:rPr lang="ja-JP" altLang="en-US" b="1" dirty="0">
                <a:effectLst/>
              </a:rPr>
              <a:t>・</a:t>
            </a:r>
            <a:r>
              <a:rPr lang="ja-JP" altLang="en-US" dirty="0">
                <a:effectLst/>
              </a:rPr>
              <a:t>クッタ法</a:t>
            </a:r>
            <a:endParaRPr kumimoji="1" lang="ja-JP" altLang="en-US" dirty="0">
              <a:effectLst/>
            </a:endParaRPr>
          </a:p>
        </p:txBody>
      </p:sp>
      <p:sp>
        <p:nvSpPr>
          <p:cNvPr id="9" name="テキスト ボックス 8"/>
          <p:cNvSpPr txBox="1"/>
          <p:nvPr/>
        </p:nvSpPr>
        <p:spPr>
          <a:xfrm>
            <a:off x="1164784" y="1952836"/>
            <a:ext cx="9273693" cy="584775"/>
          </a:xfrm>
          <a:prstGeom prst="rect">
            <a:avLst/>
          </a:prstGeom>
          <a:noFill/>
        </p:spPr>
        <p:txBody>
          <a:bodyPr wrap="none" rtlCol="0">
            <a:spAutoFit/>
          </a:bodyPr>
          <a:lstStyle/>
          <a:p>
            <a:r>
              <a:rPr lang="en-US" altLang="ja-JP" sz="3200" b="1" dirty="0"/>
              <a:t>4</a:t>
            </a:r>
            <a:r>
              <a:rPr lang="ja-JP" altLang="en-US" sz="3200" b="1" dirty="0"/>
              <a:t>段</a:t>
            </a:r>
            <a:r>
              <a:rPr lang="en-US" altLang="ja-JP" sz="3200" b="1" dirty="0"/>
              <a:t>4</a:t>
            </a:r>
            <a:r>
              <a:rPr lang="ja-JP" altLang="en-US" sz="3200" b="1" dirty="0"/>
              <a:t>次ルンゲ・クッタ法が使われる</a:t>
            </a:r>
            <a:r>
              <a:rPr lang="ja-JP" altLang="en-US" sz="3200" b="1" dirty="0" smtClean="0"/>
              <a:t>理由　その１</a:t>
            </a:r>
            <a:endParaRPr kumimoji="1" lang="ja-JP" altLang="en-US" sz="3200" b="1" dirty="0"/>
          </a:p>
        </p:txBody>
      </p:sp>
      <p:sp>
        <p:nvSpPr>
          <p:cNvPr id="10" name="テキスト ボックス 9"/>
          <p:cNvSpPr txBox="1"/>
          <p:nvPr/>
        </p:nvSpPr>
        <p:spPr>
          <a:xfrm>
            <a:off x="1164784" y="2537611"/>
            <a:ext cx="5519460" cy="584775"/>
          </a:xfrm>
          <a:prstGeom prst="rect">
            <a:avLst/>
          </a:prstGeom>
          <a:noFill/>
        </p:spPr>
        <p:txBody>
          <a:bodyPr wrap="none" rtlCol="0">
            <a:spAutoFit/>
          </a:bodyPr>
          <a:lstStyle/>
          <a:p>
            <a:r>
              <a:rPr lang="ja-JP" altLang="en-US" sz="3200" dirty="0" smtClean="0"/>
              <a:t>・少ない</a:t>
            </a:r>
            <a:r>
              <a:rPr lang="ja-JP" altLang="en-US" sz="3200" dirty="0"/>
              <a:t>計算量で精度が高い</a:t>
            </a:r>
            <a:endParaRPr kumimoji="1" lang="ja-JP" altLang="en-US" sz="3200" dirty="0"/>
          </a:p>
        </p:txBody>
      </p:sp>
      <p:sp>
        <p:nvSpPr>
          <p:cNvPr id="14" name="テキスト ボックス 13"/>
          <p:cNvSpPr txBox="1"/>
          <p:nvPr/>
        </p:nvSpPr>
        <p:spPr>
          <a:xfrm>
            <a:off x="371364" y="-129661"/>
            <a:ext cx="930063" cy="1569660"/>
          </a:xfrm>
          <a:prstGeom prst="rect">
            <a:avLst/>
          </a:prstGeom>
          <a:noFill/>
        </p:spPr>
        <p:txBody>
          <a:bodyPr wrap="none" rtlCol="0">
            <a:spAutoFit/>
          </a:bodyPr>
          <a:lstStyle/>
          <a:p>
            <a:r>
              <a:rPr kumimoji="1" lang="en-US" altLang="ja-JP"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rPr>
              <a:t>2</a:t>
            </a:r>
            <a:endParaRPr kumimoji="1" lang="ja-JP" altLang="en-US"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endParaRPr>
          </a:p>
        </p:txBody>
      </p:sp>
      <p:sp>
        <p:nvSpPr>
          <p:cNvPr id="13" name="テキスト ボックス 12"/>
          <p:cNvSpPr txBox="1"/>
          <p:nvPr/>
        </p:nvSpPr>
        <p:spPr>
          <a:xfrm>
            <a:off x="1458780" y="3077718"/>
            <a:ext cx="9749787" cy="523220"/>
          </a:xfrm>
          <a:prstGeom prst="rect">
            <a:avLst/>
          </a:prstGeom>
          <a:noFill/>
        </p:spPr>
        <p:txBody>
          <a:bodyPr wrap="square" rtlCol="0">
            <a:spAutoFit/>
          </a:bodyPr>
          <a:lstStyle/>
          <a:p>
            <a:r>
              <a:rPr lang="ja-JP" altLang="en-US" sz="2800" dirty="0" smtClean="0"/>
              <a:t>オイラー法</a:t>
            </a:r>
            <a:r>
              <a:rPr lang="en-US" altLang="ja-JP" sz="2800" dirty="0" smtClean="0"/>
              <a:t>(</a:t>
            </a:r>
            <a:r>
              <a:rPr lang="ja-JP" altLang="en-US" sz="2800" dirty="0" smtClean="0"/>
              <a:t>一段一次ルンゲ・クッタ法</a:t>
            </a:r>
            <a:r>
              <a:rPr lang="en-US" altLang="ja-JP" sz="2800" dirty="0" smtClean="0"/>
              <a:t>)</a:t>
            </a:r>
            <a:r>
              <a:rPr lang="ja-JP" altLang="en-US" sz="2800" dirty="0" smtClean="0"/>
              <a:t>と</a:t>
            </a:r>
            <a:r>
              <a:rPr lang="ja-JP" altLang="en-US" sz="2800" dirty="0"/>
              <a:t>比べて精度がいい</a:t>
            </a:r>
            <a:endParaRPr kumimoji="1" lang="ja-JP" altLang="en-US" sz="2800"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9576" y="5335766"/>
            <a:ext cx="7620000" cy="704850"/>
          </a:xfrm>
          <a:prstGeom prst="rect">
            <a:avLst/>
          </a:prstGeom>
        </p:spPr>
      </p:pic>
      <p:sp>
        <p:nvSpPr>
          <p:cNvPr id="17" name="テキスト ボックス 16"/>
          <p:cNvSpPr txBox="1"/>
          <p:nvPr/>
        </p:nvSpPr>
        <p:spPr>
          <a:xfrm>
            <a:off x="2279576" y="4041068"/>
            <a:ext cx="7476003" cy="461665"/>
          </a:xfrm>
          <a:prstGeom prst="rect">
            <a:avLst/>
          </a:prstGeom>
          <a:noFill/>
        </p:spPr>
        <p:txBody>
          <a:bodyPr wrap="square" rtlCol="0">
            <a:spAutoFit/>
          </a:bodyPr>
          <a:lstStyle/>
          <a:p>
            <a:r>
              <a:rPr lang="ja-JP" altLang="en-US" sz="2400" dirty="0"/>
              <a:t>段数</a:t>
            </a:r>
            <a:r>
              <a:rPr lang="ja-JP" altLang="en-US" sz="2400" dirty="0" smtClean="0"/>
              <a:t>：計算量</a:t>
            </a:r>
            <a:r>
              <a:rPr lang="ja-JP" altLang="en-US" sz="2400" dirty="0"/>
              <a:t>の目安　段数が低いほど計算が少ない</a:t>
            </a:r>
            <a:endParaRPr kumimoji="1" lang="ja-JP" altLang="en-US" sz="2400" dirty="0"/>
          </a:p>
        </p:txBody>
      </p:sp>
      <p:sp>
        <p:nvSpPr>
          <p:cNvPr id="18" name="テキスト ボックス 17"/>
          <p:cNvSpPr txBox="1"/>
          <p:nvPr/>
        </p:nvSpPr>
        <p:spPr>
          <a:xfrm>
            <a:off x="2279576" y="4688417"/>
            <a:ext cx="6928945" cy="461665"/>
          </a:xfrm>
          <a:prstGeom prst="rect">
            <a:avLst/>
          </a:prstGeom>
          <a:noFill/>
        </p:spPr>
        <p:txBody>
          <a:bodyPr wrap="square" rtlCol="0">
            <a:spAutoFit/>
          </a:bodyPr>
          <a:lstStyle/>
          <a:p>
            <a:r>
              <a:rPr lang="ja-JP" altLang="en-US" sz="2400" dirty="0"/>
              <a:t>次数</a:t>
            </a:r>
            <a:r>
              <a:rPr lang="ja-JP" altLang="en-US" sz="2400" dirty="0" smtClean="0"/>
              <a:t>：精度</a:t>
            </a:r>
            <a:r>
              <a:rPr lang="ja-JP" altLang="en-US" sz="2400" dirty="0"/>
              <a:t>の目安　次数が高いほど精度が高い</a:t>
            </a:r>
            <a:endParaRPr kumimoji="1" lang="ja-JP" altLang="en-US" sz="2400" dirty="0"/>
          </a:p>
        </p:txBody>
      </p:sp>
      <p:sp>
        <p:nvSpPr>
          <p:cNvPr id="19" name="正方形/長方形 18"/>
          <p:cNvSpPr/>
          <p:nvPr/>
        </p:nvSpPr>
        <p:spPr>
          <a:xfrm>
            <a:off x="4822440" y="5265204"/>
            <a:ext cx="5089984" cy="900100"/>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3431704" y="5265204"/>
            <a:ext cx="1368152" cy="9001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3330950" y="6240777"/>
            <a:ext cx="1569660" cy="369332"/>
          </a:xfrm>
          <a:prstGeom prst="rect">
            <a:avLst/>
          </a:prstGeom>
          <a:noFill/>
        </p:spPr>
        <p:txBody>
          <a:bodyPr wrap="none" rtlCol="0">
            <a:spAutoFit/>
          </a:bodyPr>
          <a:lstStyle/>
          <a:p>
            <a:r>
              <a:rPr kumimoji="1" lang="ja-JP" altLang="en-US" b="1" dirty="0" smtClean="0">
                <a:solidFill>
                  <a:srgbClr val="FF0000"/>
                </a:solidFill>
              </a:rPr>
              <a:t>効率がいい！</a:t>
            </a:r>
            <a:endParaRPr kumimoji="1" lang="ja-JP" altLang="en-US" b="1" dirty="0">
              <a:solidFill>
                <a:srgbClr val="FF0000"/>
              </a:solidFill>
            </a:endParaRPr>
          </a:p>
        </p:txBody>
      </p:sp>
      <p:sp>
        <p:nvSpPr>
          <p:cNvPr id="20" name="テキスト ボックス 19"/>
          <p:cNvSpPr txBox="1"/>
          <p:nvPr/>
        </p:nvSpPr>
        <p:spPr>
          <a:xfrm>
            <a:off x="6698018" y="6240777"/>
            <a:ext cx="1338828" cy="369332"/>
          </a:xfrm>
          <a:prstGeom prst="rect">
            <a:avLst/>
          </a:prstGeom>
          <a:noFill/>
        </p:spPr>
        <p:txBody>
          <a:bodyPr wrap="none" rtlCol="0">
            <a:spAutoFit/>
          </a:bodyPr>
          <a:lstStyle/>
          <a:p>
            <a:r>
              <a:rPr kumimoji="1" lang="ja-JP" altLang="en-US" b="1" dirty="0" smtClean="0">
                <a:solidFill>
                  <a:srgbClr val="002060"/>
                </a:solidFill>
              </a:rPr>
              <a:t>効率が悪い</a:t>
            </a:r>
            <a:endParaRPr kumimoji="1" lang="ja-JP" altLang="en-US" b="1" dirty="0">
              <a:solidFill>
                <a:srgbClr val="002060"/>
              </a:solidFill>
            </a:endParaRPr>
          </a:p>
        </p:txBody>
      </p:sp>
    </p:spTree>
    <p:extLst>
      <p:ext uri="{BB962C8B-B14F-4D97-AF65-F5344CB8AC3E}">
        <p14:creationId xmlns:p14="http://schemas.microsoft.com/office/powerpoint/2010/main" val="3035204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5" grpId="0" animBg="1"/>
      <p:bldP spid="6"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36000" y="-1"/>
            <a:ext cx="7920000" cy="1440000"/>
          </a:xfrm>
        </p:spPr>
        <p:txBody>
          <a:bodyPr/>
          <a:lstStyle/>
          <a:p>
            <a:r>
              <a:rPr lang="ja-JP" altLang="en-US" dirty="0">
                <a:effectLst/>
              </a:rPr>
              <a:t>ルンゲ</a:t>
            </a:r>
            <a:r>
              <a:rPr lang="ja-JP" altLang="en-US" b="1" dirty="0">
                <a:effectLst/>
              </a:rPr>
              <a:t>・</a:t>
            </a:r>
            <a:r>
              <a:rPr lang="ja-JP" altLang="en-US" dirty="0">
                <a:effectLst/>
              </a:rPr>
              <a:t>クッタ法</a:t>
            </a:r>
            <a:endParaRPr kumimoji="1" lang="ja-JP" altLang="en-US" dirty="0">
              <a:effectLst/>
            </a:endParaRPr>
          </a:p>
        </p:txBody>
      </p:sp>
      <p:sp>
        <p:nvSpPr>
          <p:cNvPr id="9" name="テキスト ボックス 8"/>
          <p:cNvSpPr txBox="1"/>
          <p:nvPr/>
        </p:nvSpPr>
        <p:spPr>
          <a:xfrm>
            <a:off x="1164784" y="1952836"/>
            <a:ext cx="9273693" cy="584775"/>
          </a:xfrm>
          <a:prstGeom prst="rect">
            <a:avLst/>
          </a:prstGeom>
          <a:noFill/>
        </p:spPr>
        <p:txBody>
          <a:bodyPr wrap="none" rtlCol="0">
            <a:spAutoFit/>
          </a:bodyPr>
          <a:lstStyle/>
          <a:p>
            <a:r>
              <a:rPr lang="en-US" altLang="ja-JP" sz="3200" b="1" dirty="0"/>
              <a:t>4</a:t>
            </a:r>
            <a:r>
              <a:rPr lang="ja-JP" altLang="en-US" sz="3200" b="1" dirty="0"/>
              <a:t>段</a:t>
            </a:r>
            <a:r>
              <a:rPr lang="en-US" altLang="ja-JP" sz="3200" b="1" dirty="0"/>
              <a:t>4</a:t>
            </a:r>
            <a:r>
              <a:rPr lang="ja-JP" altLang="en-US" sz="3200" b="1" dirty="0"/>
              <a:t>次ルンゲ・クッタ法が使われる</a:t>
            </a:r>
            <a:r>
              <a:rPr lang="ja-JP" altLang="en-US" sz="3200" b="1" dirty="0" smtClean="0"/>
              <a:t>理由　その２</a:t>
            </a:r>
            <a:endParaRPr kumimoji="1" lang="ja-JP" altLang="en-US" sz="3200" b="1" dirty="0"/>
          </a:p>
        </p:txBody>
      </p:sp>
      <p:sp>
        <p:nvSpPr>
          <p:cNvPr id="11" name="テキスト ボックス 10"/>
          <p:cNvSpPr txBox="1"/>
          <p:nvPr/>
        </p:nvSpPr>
        <p:spPr>
          <a:xfrm>
            <a:off x="1164784" y="2537611"/>
            <a:ext cx="5153975" cy="584775"/>
          </a:xfrm>
          <a:prstGeom prst="rect">
            <a:avLst/>
          </a:prstGeom>
          <a:noFill/>
        </p:spPr>
        <p:txBody>
          <a:bodyPr wrap="none" rtlCol="0">
            <a:spAutoFit/>
          </a:bodyPr>
          <a:lstStyle/>
          <a:p>
            <a:r>
              <a:rPr lang="ja-JP" altLang="en-US" sz="3200" dirty="0"/>
              <a:t>・</a:t>
            </a:r>
            <a:r>
              <a:rPr lang="en-US" altLang="ja-JP" sz="3200" dirty="0"/>
              <a:t>4</a:t>
            </a:r>
            <a:r>
              <a:rPr lang="ja-JP" altLang="en-US" sz="3200" dirty="0"/>
              <a:t>段</a:t>
            </a:r>
            <a:r>
              <a:rPr lang="en-US" altLang="ja-JP" sz="3200" dirty="0"/>
              <a:t>4</a:t>
            </a:r>
            <a:r>
              <a:rPr lang="ja-JP" altLang="en-US" sz="3200" dirty="0"/>
              <a:t>次までは実装が簡単</a:t>
            </a:r>
            <a:endParaRPr kumimoji="1" lang="ja-JP" altLang="en-US" sz="3200" dirty="0"/>
          </a:p>
        </p:txBody>
      </p:sp>
      <p:sp>
        <p:nvSpPr>
          <p:cNvPr id="12" name="テキスト ボックス 11"/>
          <p:cNvSpPr txBox="1"/>
          <p:nvPr/>
        </p:nvSpPr>
        <p:spPr>
          <a:xfrm>
            <a:off x="1458781" y="3077717"/>
            <a:ext cx="10040483" cy="954107"/>
          </a:xfrm>
          <a:prstGeom prst="rect">
            <a:avLst/>
          </a:prstGeom>
          <a:noFill/>
        </p:spPr>
        <p:txBody>
          <a:bodyPr wrap="square" rtlCol="0">
            <a:spAutoFit/>
          </a:bodyPr>
          <a:lstStyle/>
          <a:p>
            <a:r>
              <a:rPr lang="en-US" altLang="ja-JP" sz="2800" dirty="0"/>
              <a:t>5</a:t>
            </a:r>
            <a:r>
              <a:rPr lang="ja-JP" altLang="en-US" sz="2800" dirty="0"/>
              <a:t>次以上も存在するが式の係数が複雑な値となってしまうためプログラミング中の入力ミスのもとになる</a:t>
            </a:r>
            <a:endParaRPr kumimoji="1" lang="ja-JP" altLang="en-US" sz="2800" dirty="0"/>
          </a:p>
        </p:txBody>
      </p:sp>
      <p:sp>
        <p:nvSpPr>
          <p:cNvPr id="14" name="テキスト ボックス 13"/>
          <p:cNvSpPr txBox="1"/>
          <p:nvPr/>
        </p:nvSpPr>
        <p:spPr>
          <a:xfrm>
            <a:off x="371364" y="-129661"/>
            <a:ext cx="930063" cy="1569660"/>
          </a:xfrm>
          <a:prstGeom prst="rect">
            <a:avLst/>
          </a:prstGeom>
          <a:noFill/>
        </p:spPr>
        <p:txBody>
          <a:bodyPr wrap="none" rtlCol="0">
            <a:spAutoFit/>
          </a:bodyPr>
          <a:lstStyle/>
          <a:p>
            <a:r>
              <a:rPr kumimoji="1" lang="en-US" altLang="ja-JP"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rPr>
              <a:t>2</a:t>
            </a:r>
            <a:endParaRPr kumimoji="1" lang="ja-JP" altLang="en-US"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endParaRPr>
          </a:p>
        </p:txBody>
      </p:sp>
    </p:spTree>
    <p:extLst>
      <p:ext uri="{BB962C8B-B14F-4D97-AF65-F5344CB8AC3E}">
        <p14:creationId xmlns:p14="http://schemas.microsoft.com/office/powerpoint/2010/main" val="28753676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18196" y="2816932"/>
            <a:ext cx="5155607" cy="3872573"/>
          </a:xfrm>
        </p:spPr>
      </p:pic>
      <p:sp>
        <p:nvSpPr>
          <p:cNvPr id="6" name="タイトル 1"/>
          <p:cNvSpPr txBox="1">
            <a:spLocks/>
          </p:cNvSpPr>
          <p:nvPr/>
        </p:nvSpPr>
        <p:spPr>
          <a:xfrm>
            <a:off x="3381281" y="1692320"/>
            <a:ext cx="5429436" cy="504058"/>
          </a:xfrm>
          <a:prstGeom prst="rect">
            <a:avLst/>
          </a:prstGeom>
          <a:solidFill>
            <a:schemeClr val="bg1"/>
          </a:solidFill>
          <a:ln w="57150">
            <a:noFill/>
          </a:ln>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200" b="1" dirty="0"/>
              <a:t>4</a:t>
            </a:r>
            <a:r>
              <a:rPr lang="ja-JP" altLang="en-US" sz="3200" b="1" dirty="0"/>
              <a:t>段</a:t>
            </a:r>
            <a:r>
              <a:rPr lang="en-US" altLang="ja-JP" sz="3200" b="1" dirty="0"/>
              <a:t>4</a:t>
            </a:r>
            <a:r>
              <a:rPr lang="ja-JP" altLang="en-US" sz="3200" b="1" dirty="0" smtClean="0"/>
              <a:t>次ルンゲ</a:t>
            </a:r>
            <a:r>
              <a:rPr lang="ja-JP" altLang="en-US" sz="3200" b="1" dirty="0"/>
              <a:t>・クッタ法</a:t>
            </a:r>
          </a:p>
        </p:txBody>
      </p:sp>
      <p:sp>
        <p:nvSpPr>
          <p:cNvPr id="2" name="タイトル 1"/>
          <p:cNvSpPr>
            <a:spLocks noGrp="1"/>
          </p:cNvSpPr>
          <p:nvPr>
            <p:ph type="title"/>
          </p:nvPr>
        </p:nvSpPr>
        <p:spPr>
          <a:xfrm>
            <a:off x="2136000" y="-1"/>
            <a:ext cx="7920000" cy="1440000"/>
          </a:xfrm>
        </p:spPr>
        <p:txBody>
          <a:bodyPr/>
          <a:lstStyle/>
          <a:p>
            <a:r>
              <a:rPr lang="ja-JP" altLang="en-US" dirty="0">
                <a:effectLst/>
              </a:rPr>
              <a:t>ルンゲ</a:t>
            </a:r>
            <a:r>
              <a:rPr lang="ja-JP" altLang="en-US" b="1" dirty="0">
                <a:effectLst/>
              </a:rPr>
              <a:t>・</a:t>
            </a:r>
            <a:r>
              <a:rPr lang="ja-JP" altLang="en-US" dirty="0">
                <a:effectLst/>
              </a:rPr>
              <a:t>クッタ法</a:t>
            </a:r>
            <a:endParaRPr kumimoji="1" lang="ja-JP" altLang="en-US" dirty="0">
              <a:effectLst/>
            </a:endParaRPr>
          </a:p>
        </p:txBody>
      </p:sp>
      <p:sp>
        <p:nvSpPr>
          <p:cNvPr id="8" name="テキスト ボックス 7"/>
          <p:cNvSpPr txBox="1"/>
          <p:nvPr/>
        </p:nvSpPr>
        <p:spPr>
          <a:xfrm>
            <a:off x="371364" y="-129661"/>
            <a:ext cx="930063" cy="1569660"/>
          </a:xfrm>
          <a:prstGeom prst="rect">
            <a:avLst/>
          </a:prstGeom>
          <a:noFill/>
        </p:spPr>
        <p:txBody>
          <a:bodyPr wrap="none" rtlCol="0">
            <a:spAutoFit/>
          </a:bodyPr>
          <a:lstStyle/>
          <a:p>
            <a:r>
              <a:rPr kumimoji="1" lang="en-US" altLang="ja-JP"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rPr>
              <a:t>2</a:t>
            </a:r>
            <a:endParaRPr kumimoji="1" lang="ja-JP" altLang="en-US"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endParaRPr>
          </a:p>
        </p:txBody>
      </p:sp>
      <mc:AlternateContent xmlns:mc="http://schemas.openxmlformats.org/markup-compatibility/2006" xmlns:a14="http://schemas.microsoft.com/office/drawing/2010/main">
        <mc:Choice Requires="a14">
          <p:sp>
            <p:nvSpPr>
              <p:cNvPr id="5" name="テキスト ボックス 4"/>
              <p:cNvSpPr txBox="1"/>
              <p:nvPr/>
            </p:nvSpPr>
            <p:spPr>
              <a:xfrm>
                <a:off x="3518196" y="2196378"/>
                <a:ext cx="3064796" cy="620554"/>
              </a:xfrm>
              <a:prstGeom prst="rect">
                <a:avLst/>
              </a:prstGeom>
              <a:noFill/>
            </p:spPr>
            <p:txBody>
              <a:bodyPr wrap="square" lIns="0" tIns="0" rIns="0" bIns="0" rtlCol="0">
                <a:spAutoFit/>
              </a:bodyPr>
              <a:lstStyle/>
              <a:p>
                <a14:m>
                  <m:oMath xmlns:m="http://schemas.openxmlformats.org/officeDocument/2006/math">
                    <m:f>
                      <m:fPr>
                        <m:ctrlPr>
                          <a:rPr lang="en-US" altLang="ja-JP" sz="2800" i="1" dirty="0" smtClean="0">
                            <a:latin typeface="Cambria Math" panose="02040503050406030204" pitchFamily="18" charset="0"/>
                          </a:rPr>
                        </m:ctrlPr>
                      </m:fPr>
                      <m:num>
                        <m:r>
                          <a:rPr lang="en-US" altLang="ja-JP" sz="2800" i="1" dirty="0">
                            <a:latin typeface="Cambria Math" panose="02040503050406030204" pitchFamily="18" charset="0"/>
                          </a:rPr>
                          <m:t>𝑑𝑦</m:t>
                        </m:r>
                      </m:num>
                      <m:den>
                        <m:r>
                          <a:rPr lang="en-US" altLang="ja-JP" sz="2800" i="1" dirty="0">
                            <a:latin typeface="Cambria Math" panose="02040503050406030204" pitchFamily="18" charset="0"/>
                          </a:rPr>
                          <m:t>𝑑𝑥</m:t>
                        </m:r>
                      </m:den>
                    </m:f>
                    <m:r>
                      <a:rPr lang="en-US" altLang="ja-JP" sz="2800" b="0" i="1" dirty="0" smtClean="0">
                        <a:latin typeface="Cambria Math" panose="02040503050406030204" pitchFamily="18" charset="0"/>
                      </a:rPr>
                      <m:t>=</m:t>
                    </m:r>
                    <m:r>
                      <a:rPr lang="en-US" altLang="ja-JP" sz="2800" b="0" i="1" dirty="0" smtClean="0">
                        <a:latin typeface="Cambria Math" panose="02040503050406030204" pitchFamily="18" charset="0"/>
                      </a:rPr>
                      <m:t>𝑓</m:t>
                    </m:r>
                    <m:r>
                      <a:rPr lang="en-US" altLang="ja-JP" sz="2800" b="0" i="1" dirty="0" smtClean="0">
                        <a:latin typeface="Cambria Math" panose="02040503050406030204" pitchFamily="18" charset="0"/>
                      </a:rPr>
                      <m:t>(</m:t>
                    </m:r>
                    <m:r>
                      <a:rPr lang="en-US" altLang="ja-JP" sz="2800" b="0" i="1" dirty="0" smtClean="0">
                        <a:latin typeface="Cambria Math" panose="02040503050406030204" pitchFamily="18" charset="0"/>
                      </a:rPr>
                      <m:t>𝑥</m:t>
                    </m:r>
                    <m:r>
                      <a:rPr lang="en-US" altLang="ja-JP" sz="2800" b="0" i="1" dirty="0" smtClean="0">
                        <a:latin typeface="Cambria Math" panose="02040503050406030204" pitchFamily="18" charset="0"/>
                      </a:rPr>
                      <m:t>,</m:t>
                    </m:r>
                    <m:r>
                      <a:rPr lang="en-US" altLang="ja-JP" sz="2800" b="0" i="1" dirty="0" smtClean="0">
                        <a:latin typeface="Cambria Math" panose="02040503050406030204" pitchFamily="18" charset="0"/>
                      </a:rPr>
                      <m:t>𝑦</m:t>
                    </m:r>
                    <m:r>
                      <a:rPr lang="en-US" altLang="ja-JP" sz="2800" b="0" i="1" dirty="0" smtClean="0">
                        <a:latin typeface="Cambria Math" panose="02040503050406030204" pitchFamily="18" charset="0"/>
                      </a:rPr>
                      <m:t>)</m:t>
                    </m:r>
                  </m:oMath>
                </a14:m>
                <a:r>
                  <a:rPr lang="ja-JP" altLang="en-US" sz="2800" dirty="0"/>
                  <a:t>のとき</a:t>
                </a:r>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3518196" y="2196378"/>
                <a:ext cx="3064796" cy="620554"/>
              </a:xfrm>
              <a:prstGeom prst="rect">
                <a:avLst/>
              </a:prstGeom>
              <a:blipFill>
                <a:blip r:embed="rId4"/>
                <a:stretch>
                  <a:fillRect r="-1789" b="-215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5704B26-9761-450F-855F-57DE1EECB618}"/>
                  </a:ext>
                </a:extLst>
              </p:cNvPr>
              <p:cNvSpPr txBox="1"/>
              <p:nvPr/>
            </p:nvSpPr>
            <p:spPr>
              <a:xfrm>
                <a:off x="6457509" y="2285409"/>
                <a:ext cx="2353208" cy="442493"/>
              </a:xfrm>
              <a:prstGeom prst="rect">
                <a:avLst/>
              </a:prstGeom>
              <a:noFill/>
            </p:spPr>
            <p:txBody>
              <a:bodyPr wrap="none" lIns="0" tIns="0" rIns="0" bIns="0" rtlCol="0">
                <a:spAutoFit/>
              </a:bodyPr>
              <a:lstStyle/>
              <a:p>
                <a14:m>
                  <m:oMath xmlns:m="http://schemas.openxmlformats.org/officeDocument/2006/math">
                    <m:r>
                      <a:rPr lang="ja-JP" altLang="en-US" sz="2800" i="1" dirty="0">
                        <a:latin typeface="Cambria Math" panose="02040503050406030204" pitchFamily="18" charset="0"/>
                      </a:rPr>
                      <m:t>（</m:t>
                    </m:r>
                    <m:r>
                      <a:rPr lang="en-US" altLang="ja-JP" sz="2800" b="0" i="1" dirty="0" smtClean="0">
                        <a:latin typeface="Cambria Math" panose="02040503050406030204" pitchFamily="18" charset="0"/>
                      </a:rPr>
                      <m:t>h</m:t>
                    </m:r>
                    <m:r>
                      <a:rPr lang="ja-JP" altLang="en-US" sz="2800" i="1" dirty="0">
                        <a:latin typeface="Cambria Math" panose="02040503050406030204" pitchFamily="18" charset="0"/>
                      </a:rPr>
                      <m:t>：</m:t>
                    </m:r>
                  </m:oMath>
                </a14:m>
                <a:r>
                  <a:rPr lang="ja-JP" altLang="en-US" sz="2800" dirty="0"/>
                  <a:t>刻み幅）</a:t>
                </a:r>
              </a:p>
            </p:txBody>
          </p:sp>
        </mc:Choice>
        <mc:Fallback xmlns="">
          <p:sp>
            <p:nvSpPr>
              <p:cNvPr id="9" name="テキスト ボックス 8">
                <a:extLst>
                  <a:ext uri="{FF2B5EF4-FFF2-40B4-BE49-F238E27FC236}">
                    <a16:creationId xmlns:a16="http://schemas.microsoft.com/office/drawing/2014/main" id="{85704B26-9761-450F-855F-57DE1EECB618}"/>
                  </a:ext>
                </a:extLst>
              </p:cNvPr>
              <p:cNvSpPr txBox="1">
                <a:spLocks noRot="1" noChangeAspect="1" noMove="1" noResize="1" noEditPoints="1" noAdjustHandles="1" noChangeArrowheads="1" noChangeShapeType="1" noTextEdit="1"/>
              </p:cNvSpPr>
              <p:nvPr/>
            </p:nvSpPr>
            <p:spPr>
              <a:xfrm>
                <a:off x="6457509" y="2285409"/>
                <a:ext cx="2353208" cy="442493"/>
              </a:xfrm>
              <a:prstGeom prst="rect">
                <a:avLst/>
              </a:prstGeom>
              <a:blipFill>
                <a:blip r:embed="rId5"/>
                <a:stretch>
                  <a:fillRect t="-20833" r="-8031" b="-50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071869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36000" y="-1"/>
            <a:ext cx="7920000" cy="1440000"/>
          </a:xfrm>
        </p:spPr>
        <p:txBody>
          <a:bodyPr/>
          <a:lstStyle/>
          <a:p>
            <a:r>
              <a:rPr lang="ja-JP" altLang="en-US" dirty="0">
                <a:effectLst/>
              </a:rPr>
              <a:t>ルンゲ</a:t>
            </a:r>
            <a:r>
              <a:rPr lang="ja-JP" altLang="en-US" b="1" dirty="0">
                <a:effectLst/>
              </a:rPr>
              <a:t>・</a:t>
            </a:r>
            <a:r>
              <a:rPr lang="ja-JP" altLang="en-US" dirty="0">
                <a:effectLst/>
              </a:rPr>
              <a:t>クッタ法</a:t>
            </a:r>
            <a:endParaRPr kumimoji="1" lang="ja-JP" altLang="en-US" dirty="0">
              <a:effectLst/>
            </a:endParaRPr>
          </a:p>
        </p:txBody>
      </p:sp>
      <p:sp>
        <p:nvSpPr>
          <p:cNvPr id="8" name="テキスト ボックス 7"/>
          <p:cNvSpPr txBox="1"/>
          <p:nvPr/>
        </p:nvSpPr>
        <p:spPr>
          <a:xfrm>
            <a:off x="371364" y="-129661"/>
            <a:ext cx="930063" cy="1569660"/>
          </a:xfrm>
          <a:prstGeom prst="rect">
            <a:avLst/>
          </a:prstGeom>
          <a:noFill/>
        </p:spPr>
        <p:txBody>
          <a:bodyPr wrap="none" rtlCol="0">
            <a:spAutoFit/>
          </a:bodyPr>
          <a:lstStyle/>
          <a:p>
            <a:r>
              <a:rPr kumimoji="1" lang="en-US" altLang="ja-JP"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rPr>
              <a:t>2</a:t>
            </a:r>
            <a:endParaRPr kumimoji="1" lang="ja-JP" altLang="en-US"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endParaRPr>
          </a:p>
        </p:txBody>
      </p:sp>
      <p:pic>
        <p:nvPicPr>
          <p:cNvPr id="1026" name="Picture 2" descr="[Graphics:Images/RungeKuttaFehlbergMod_gr_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640" y="2254649"/>
            <a:ext cx="6352626" cy="4423312"/>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p:cNvSpPr txBox="1"/>
          <p:nvPr/>
        </p:nvSpPr>
        <p:spPr>
          <a:xfrm>
            <a:off x="2855640" y="1662658"/>
            <a:ext cx="6408712" cy="584775"/>
          </a:xfrm>
          <a:prstGeom prst="rect">
            <a:avLst/>
          </a:prstGeom>
          <a:noFill/>
        </p:spPr>
        <p:txBody>
          <a:bodyPr wrap="square" rtlCol="0">
            <a:spAutoFit/>
          </a:bodyPr>
          <a:lstStyle/>
          <a:p>
            <a:r>
              <a:rPr kumimoji="1" lang="en-US" altLang="ja-JP" sz="3200" dirty="0" smtClean="0"/>
              <a:t>RKF45</a:t>
            </a:r>
            <a:r>
              <a:rPr kumimoji="1" lang="ja-JP" altLang="en-US" sz="3200" dirty="0" smtClean="0"/>
              <a:t>（</a:t>
            </a:r>
            <a:r>
              <a:rPr lang="ja-JP" altLang="en-US" sz="3200" dirty="0" smtClean="0"/>
              <a:t>６</a:t>
            </a:r>
            <a:r>
              <a:rPr kumimoji="1" lang="ja-JP" altLang="en-US" sz="3200" dirty="0" smtClean="0"/>
              <a:t>段</a:t>
            </a:r>
            <a:r>
              <a:rPr lang="ja-JP" altLang="en-US" sz="3200" dirty="0" smtClean="0"/>
              <a:t>５</a:t>
            </a:r>
            <a:r>
              <a:rPr kumimoji="1" lang="ja-JP" altLang="en-US" sz="3200" dirty="0" smtClean="0"/>
              <a:t>次埋め込み型）</a:t>
            </a:r>
            <a:endParaRPr kumimoji="1" lang="ja-JP" altLang="en-US" sz="3200" dirty="0"/>
          </a:p>
        </p:txBody>
      </p:sp>
    </p:spTree>
    <p:extLst>
      <p:ext uri="{BB962C8B-B14F-4D97-AF65-F5344CB8AC3E}">
        <p14:creationId xmlns:p14="http://schemas.microsoft.com/office/powerpoint/2010/main" val="451799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36000" y="-1"/>
            <a:ext cx="7920000" cy="1440000"/>
          </a:xfrm>
        </p:spPr>
        <p:txBody>
          <a:bodyPr/>
          <a:lstStyle/>
          <a:p>
            <a:r>
              <a:rPr lang="ja-JP" altLang="en-US" dirty="0">
                <a:effectLst/>
              </a:rPr>
              <a:t>ルンゲ</a:t>
            </a:r>
            <a:r>
              <a:rPr lang="ja-JP" altLang="en-US" b="1" dirty="0">
                <a:effectLst/>
              </a:rPr>
              <a:t>・</a:t>
            </a:r>
            <a:r>
              <a:rPr lang="ja-JP" altLang="en-US" dirty="0">
                <a:effectLst/>
              </a:rPr>
              <a:t>クッタ法</a:t>
            </a:r>
            <a:endParaRPr kumimoji="1" lang="ja-JP" altLang="en-US" dirty="0">
              <a:effectLst/>
            </a:endParaRPr>
          </a:p>
        </p:txBody>
      </p:sp>
      <p:sp>
        <p:nvSpPr>
          <p:cNvPr id="9" name="テキスト ボックス 8"/>
          <p:cNvSpPr txBox="1"/>
          <p:nvPr/>
        </p:nvSpPr>
        <p:spPr>
          <a:xfrm>
            <a:off x="1164784" y="1952836"/>
            <a:ext cx="9273693" cy="584775"/>
          </a:xfrm>
          <a:prstGeom prst="rect">
            <a:avLst/>
          </a:prstGeom>
          <a:noFill/>
        </p:spPr>
        <p:txBody>
          <a:bodyPr wrap="none" rtlCol="0">
            <a:spAutoFit/>
          </a:bodyPr>
          <a:lstStyle/>
          <a:p>
            <a:r>
              <a:rPr lang="en-US" altLang="ja-JP" sz="3200" b="1" dirty="0"/>
              <a:t>4</a:t>
            </a:r>
            <a:r>
              <a:rPr lang="ja-JP" altLang="en-US" sz="3200" b="1" dirty="0"/>
              <a:t>段</a:t>
            </a:r>
            <a:r>
              <a:rPr lang="en-US" altLang="ja-JP" sz="3200" b="1" dirty="0"/>
              <a:t>4</a:t>
            </a:r>
            <a:r>
              <a:rPr lang="ja-JP" altLang="en-US" sz="3200" b="1" dirty="0"/>
              <a:t>次ルンゲ・クッタ法が使われる</a:t>
            </a:r>
            <a:r>
              <a:rPr lang="ja-JP" altLang="en-US" sz="3200" b="1" dirty="0" smtClean="0"/>
              <a:t>理由　その２</a:t>
            </a:r>
            <a:endParaRPr kumimoji="1" lang="ja-JP" altLang="en-US" sz="3200" b="1" dirty="0"/>
          </a:p>
        </p:txBody>
      </p:sp>
      <p:sp>
        <p:nvSpPr>
          <p:cNvPr id="11" name="テキスト ボックス 10"/>
          <p:cNvSpPr txBox="1"/>
          <p:nvPr/>
        </p:nvSpPr>
        <p:spPr>
          <a:xfrm>
            <a:off x="1164784" y="2537611"/>
            <a:ext cx="5153975" cy="584775"/>
          </a:xfrm>
          <a:prstGeom prst="rect">
            <a:avLst/>
          </a:prstGeom>
          <a:noFill/>
        </p:spPr>
        <p:txBody>
          <a:bodyPr wrap="none" rtlCol="0">
            <a:spAutoFit/>
          </a:bodyPr>
          <a:lstStyle/>
          <a:p>
            <a:r>
              <a:rPr lang="ja-JP" altLang="en-US" sz="3200" dirty="0"/>
              <a:t>・</a:t>
            </a:r>
            <a:r>
              <a:rPr lang="en-US" altLang="ja-JP" sz="3200" dirty="0"/>
              <a:t>4</a:t>
            </a:r>
            <a:r>
              <a:rPr lang="ja-JP" altLang="en-US" sz="3200" dirty="0"/>
              <a:t>段</a:t>
            </a:r>
            <a:r>
              <a:rPr lang="en-US" altLang="ja-JP" sz="3200" dirty="0"/>
              <a:t>4</a:t>
            </a:r>
            <a:r>
              <a:rPr lang="ja-JP" altLang="en-US" sz="3200" dirty="0"/>
              <a:t>次までは実装が簡単</a:t>
            </a:r>
            <a:endParaRPr kumimoji="1" lang="ja-JP" altLang="en-US" sz="3200" dirty="0"/>
          </a:p>
        </p:txBody>
      </p:sp>
      <p:sp>
        <p:nvSpPr>
          <p:cNvPr id="12" name="テキスト ボックス 11"/>
          <p:cNvSpPr txBox="1"/>
          <p:nvPr/>
        </p:nvSpPr>
        <p:spPr>
          <a:xfrm>
            <a:off x="1458781" y="3077717"/>
            <a:ext cx="10040483" cy="954107"/>
          </a:xfrm>
          <a:prstGeom prst="rect">
            <a:avLst/>
          </a:prstGeom>
          <a:noFill/>
        </p:spPr>
        <p:txBody>
          <a:bodyPr wrap="square" rtlCol="0">
            <a:spAutoFit/>
          </a:bodyPr>
          <a:lstStyle/>
          <a:p>
            <a:r>
              <a:rPr lang="en-US" altLang="ja-JP" sz="2800" dirty="0"/>
              <a:t>5</a:t>
            </a:r>
            <a:r>
              <a:rPr lang="ja-JP" altLang="en-US" sz="2800" dirty="0"/>
              <a:t>次以上も存在するが式の係数が複雑な値となってしまうためプログラミング中の入力ミスのもとになる</a:t>
            </a:r>
            <a:endParaRPr kumimoji="1" lang="ja-JP" altLang="en-US" sz="2800" dirty="0"/>
          </a:p>
        </p:txBody>
      </p:sp>
      <p:sp>
        <p:nvSpPr>
          <p:cNvPr id="14" name="テキスト ボックス 13"/>
          <p:cNvSpPr txBox="1"/>
          <p:nvPr/>
        </p:nvSpPr>
        <p:spPr>
          <a:xfrm>
            <a:off x="371364" y="-129661"/>
            <a:ext cx="930063" cy="1569660"/>
          </a:xfrm>
          <a:prstGeom prst="rect">
            <a:avLst/>
          </a:prstGeom>
          <a:noFill/>
        </p:spPr>
        <p:txBody>
          <a:bodyPr wrap="none" rtlCol="0">
            <a:spAutoFit/>
          </a:bodyPr>
          <a:lstStyle/>
          <a:p>
            <a:r>
              <a:rPr kumimoji="1" lang="en-US" altLang="ja-JP"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rPr>
              <a:t>2</a:t>
            </a:r>
            <a:endParaRPr kumimoji="1" lang="ja-JP" altLang="en-US"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endParaRPr>
          </a:p>
        </p:txBody>
      </p:sp>
      <p:sp>
        <p:nvSpPr>
          <p:cNvPr id="3" name="テキスト ボックス 2"/>
          <p:cNvSpPr txBox="1"/>
          <p:nvPr/>
        </p:nvSpPr>
        <p:spPr>
          <a:xfrm>
            <a:off x="1457551" y="5121188"/>
            <a:ext cx="9276899" cy="769441"/>
          </a:xfrm>
          <a:prstGeom prst="rect">
            <a:avLst/>
          </a:prstGeom>
          <a:noFill/>
        </p:spPr>
        <p:txBody>
          <a:bodyPr wrap="none" rtlCol="0">
            <a:spAutoFit/>
          </a:bodyPr>
          <a:lstStyle/>
          <a:p>
            <a:r>
              <a:rPr kumimoji="1" lang="en-US" altLang="ja-JP" sz="4400" b="1" dirty="0" smtClean="0">
                <a:solidFill>
                  <a:srgbClr val="FF0000"/>
                </a:solidFill>
              </a:rPr>
              <a:t>4</a:t>
            </a:r>
            <a:r>
              <a:rPr kumimoji="1" lang="ja-JP" altLang="en-US" sz="4400" b="1" dirty="0" smtClean="0">
                <a:solidFill>
                  <a:srgbClr val="FF0000"/>
                </a:solidFill>
              </a:rPr>
              <a:t>段</a:t>
            </a:r>
            <a:r>
              <a:rPr kumimoji="1" lang="en-US" altLang="ja-JP" sz="4400" b="1" dirty="0" smtClean="0">
                <a:solidFill>
                  <a:srgbClr val="FF0000"/>
                </a:solidFill>
              </a:rPr>
              <a:t>4</a:t>
            </a:r>
            <a:r>
              <a:rPr kumimoji="1" lang="ja-JP" altLang="en-US" sz="4400" b="1" dirty="0" smtClean="0">
                <a:solidFill>
                  <a:srgbClr val="FF0000"/>
                </a:solidFill>
              </a:rPr>
              <a:t>次のほうが圧倒的にシンプル！</a:t>
            </a:r>
            <a:endParaRPr kumimoji="1" lang="ja-JP" altLang="en-US" sz="4400" b="1" dirty="0">
              <a:solidFill>
                <a:srgbClr val="FF0000"/>
              </a:solidFill>
            </a:endParaRPr>
          </a:p>
        </p:txBody>
      </p:sp>
    </p:spTree>
    <p:extLst>
      <p:ext uri="{BB962C8B-B14F-4D97-AF65-F5344CB8AC3E}">
        <p14:creationId xmlns:p14="http://schemas.microsoft.com/office/powerpoint/2010/main" val="32278119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36000" y="-1"/>
            <a:ext cx="7920000" cy="1440000"/>
          </a:xfrm>
        </p:spPr>
        <p:txBody>
          <a:bodyPr/>
          <a:lstStyle/>
          <a:p>
            <a:r>
              <a:rPr lang="ja-JP" altLang="en-US" dirty="0">
                <a:effectLst/>
              </a:rPr>
              <a:t>ルンゲ</a:t>
            </a:r>
            <a:r>
              <a:rPr lang="ja-JP" altLang="en-US" b="1" dirty="0">
                <a:effectLst/>
              </a:rPr>
              <a:t>・</a:t>
            </a:r>
            <a:r>
              <a:rPr lang="ja-JP" altLang="en-US" dirty="0">
                <a:effectLst/>
              </a:rPr>
              <a:t>クッタ法</a:t>
            </a:r>
            <a:endParaRPr kumimoji="1" lang="ja-JP" altLang="en-US" dirty="0">
              <a:effectLst/>
            </a:endParaRPr>
          </a:p>
        </p:txBody>
      </p:sp>
      <p:sp>
        <p:nvSpPr>
          <p:cNvPr id="8" name="テキスト ボックス 7"/>
          <p:cNvSpPr txBox="1"/>
          <p:nvPr/>
        </p:nvSpPr>
        <p:spPr>
          <a:xfrm>
            <a:off x="371364" y="-129661"/>
            <a:ext cx="930063" cy="1569660"/>
          </a:xfrm>
          <a:prstGeom prst="rect">
            <a:avLst/>
          </a:prstGeom>
          <a:noFill/>
        </p:spPr>
        <p:txBody>
          <a:bodyPr wrap="none" rtlCol="0">
            <a:spAutoFit/>
          </a:bodyPr>
          <a:lstStyle/>
          <a:p>
            <a:r>
              <a:rPr kumimoji="1" lang="en-US" altLang="ja-JP"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rPr>
              <a:t>2</a:t>
            </a:r>
            <a:endParaRPr kumimoji="1" lang="ja-JP" altLang="en-US"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endParaRPr>
          </a:p>
        </p:txBody>
      </p:sp>
      <p:sp>
        <p:nvSpPr>
          <p:cNvPr id="7" name="テキスト ボックス 6"/>
          <p:cNvSpPr txBox="1"/>
          <p:nvPr/>
        </p:nvSpPr>
        <p:spPr>
          <a:xfrm>
            <a:off x="326359" y="3645024"/>
            <a:ext cx="11782309" cy="707886"/>
          </a:xfrm>
          <a:prstGeom prst="rect">
            <a:avLst/>
          </a:prstGeom>
          <a:noFill/>
        </p:spPr>
        <p:txBody>
          <a:bodyPr wrap="square" rtlCol="0">
            <a:spAutoFit/>
          </a:bodyPr>
          <a:lstStyle/>
          <a:p>
            <a:pPr algn="ctr"/>
            <a:r>
              <a:rPr lang="ja-JP" altLang="en-US" sz="4000" b="1" dirty="0" smtClean="0"/>
              <a:t>実際どう計算するの？</a:t>
            </a:r>
            <a:endParaRPr lang="ja-JP" altLang="en-US" sz="4000" b="1" dirty="0"/>
          </a:p>
        </p:txBody>
      </p:sp>
    </p:spTree>
    <p:extLst>
      <p:ext uri="{BB962C8B-B14F-4D97-AF65-F5344CB8AC3E}">
        <p14:creationId xmlns:p14="http://schemas.microsoft.com/office/powerpoint/2010/main" val="14373234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直線コネクタ 62"/>
          <p:cNvCxnSpPr/>
          <p:nvPr/>
        </p:nvCxnSpPr>
        <p:spPr>
          <a:xfrm>
            <a:off x="6443993" y="5949277"/>
            <a:ext cx="5096978" cy="0"/>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2136000" y="-1"/>
            <a:ext cx="7920000" cy="1440000"/>
          </a:xfrm>
        </p:spPr>
        <p:txBody>
          <a:bodyPr/>
          <a:lstStyle/>
          <a:p>
            <a:r>
              <a:rPr lang="ja-JP" altLang="en-US" dirty="0"/>
              <a:t>ルンゲ</a:t>
            </a:r>
            <a:r>
              <a:rPr lang="ja-JP" altLang="en-US" b="1" dirty="0"/>
              <a:t>・</a:t>
            </a:r>
            <a:r>
              <a:rPr lang="ja-JP" altLang="en-US" dirty="0"/>
              <a:t>クッタ法</a:t>
            </a:r>
            <a:endParaRPr kumimoji="1" lang="ja-JP" altLang="en-US" dirty="0"/>
          </a:p>
        </p:txBody>
      </p:sp>
      <p:pic>
        <p:nvPicPr>
          <p:cNvPr id="4" name="コンテンツ プレースホルダー 3"/>
          <p:cNvPicPr>
            <a:picLocks noGrp="1" noChangeAspect="1"/>
          </p:cNvPicPr>
          <p:nvPr>
            <p:ph idx="1"/>
          </p:nvPr>
        </p:nvPicPr>
        <p:blipFill rotWithShape="1">
          <a:blip r:embed="rId3">
            <a:extLst>
              <a:ext uri="{28A0092B-C50C-407E-A947-70E740481C1C}">
                <a14:useLocalDpi xmlns:a14="http://schemas.microsoft.com/office/drawing/2010/main" val="0"/>
              </a:ext>
            </a:extLst>
          </a:blip>
          <a:srcRect b="79701"/>
          <a:stretch/>
        </p:blipFill>
        <p:spPr>
          <a:xfrm>
            <a:off x="651000" y="1825625"/>
            <a:ext cx="5792993" cy="883295"/>
          </a:xfrm>
        </p:spPr>
      </p:pic>
      <p:cxnSp>
        <p:nvCxnSpPr>
          <p:cNvPr id="10" name="直線コネクタ 9"/>
          <p:cNvCxnSpPr/>
          <p:nvPr/>
        </p:nvCxnSpPr>
        <p:spPr>
          <a:xfrm>
            <a:off x="6532170" y="1989000"/>
            <a:ext cx="0" cy="4635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6172170" y="6309000"/>
            <a:ext cx="469200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flipV="1">
            <a:off x="6529674" y="5127160"/>
            <a:ext cx="4794450" cy="972761"/>
          </a:xfrm>
          <a:prstGeom prst="lin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7252170" y="1989000"/>
            <a:ext cx="0" cy="463500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10132170" y="1989000"/>
            <a:ext cx="0" cy="463500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8692170" y="1989000"/>
            <a:ext cx="0" cy="463500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テキスト ボックス 41"/>
              <p:cNvSpPr txBox="1"/>
              <p:nvPr/>
            </p:nvSpPr>
            <p:spPr>
              <a:xfrm>
                <a:off x="6420036" y="5420036"/>
                <a:ext cx="94436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b="1" i="1" dirty="0">
                          <a:latin typeface="Cambria Math" panose="02040503050406030204" pitchFamily="18" charset="0"/>
                        </a:rPr>
                        <m:t>(</m:t>
                      </m:r>
                      <m:sSub>
                        <m:sSubPr>
                          <m:ctrlPr>
                            <a:rPr lang="en-US" altLang="ja-JP" b="1" i="1" dirty="0">
                              <a:latin typeface="Cambria Math" panose="02040503050406030204" pitchFamily="18" charset="0"/>
                            </a:rPr>
                          </m:ctrlPr>
                        </m:sSubPr>
                        <m:e>
                          <m:r>
                            <a:rPr lang="en-US" altLang="ja-JP" b="1" i="1" dirty="0">
                              <a:latin typeface="Cambria Math" panose="02040503050406030204" pitchFamily="18" charset="0"/>
                            </a:rPr>
                            <m:t>𝒙</m:t>
                          </m:r>
                        </m:e>
                        <m:sub>
                          <m:r>
                            <a:rPr lang="en-US" altLang="ja-JP" b="1" i="1" dirty="0">
                              <a:latin typeface="Cambria Math" panose="02040503050406030204" pitchFamily="18" charset="0"/>
                            </a:rPr>
                            <m:t>𝒊</m:t>
                          </m:r>
                        </m:sub>
                      </m:sSub>
                      <m:r>
                        <a:rPr lang="en-US" altLang="ja-JP" b="1" i="1" dirty="0" err="1">
                          <a:latin typeface="Cambria Math" panose="02040503050406030204" pitchFamily="18" charset="0"/>
                        </a:rPr>
                        <m:t>,</m:t>
                      </m:r>
                      <m:sSub>
                        <m:sSubPr>
                          <m:ctrlPr>
                            <a:rPr lang="en-US" altLang="ja-JP" b="1" i="1" dirty="0">
                              <a:latin typeface="Cambria Math" panose="02040503050406030204" pitchFamily="18" charset="0"/>
                            </a:rPr>
                          </m:ctrlPr>
                        </m:sSubPr>
                        <m:e>
                          <m:r>
                            <a:rPr lang="en-US" altLang="ja-JP" b="1" i="1" dirty="0">
                              <a:latin typeface="Cambria Math" panose="02040503050406030204" pitchFamily="18" charset="0"/>
                            </a:rPr>
                            <m:t>𝒚</m:t>
                          </m:r>
                        </m:e>
                        <m:sub>
                          <m:r>
                            <a:rPr lang="en-US" altLang="ja-JP" b="1" i="1" dirty="0">
                              <a:latin typeface="Cambria Math" panose="02040503050406030204" pitchFamily="18" charset="0"/>
                            </a:rPr>
                            <m:t>𝒊</m:t>
                          </m:r>
                        </m:sub>
                      </m:sSub>
                      <m:r>
                        <a:rPr lang="en-US" altLang="ja-JP" b="1" i="1" dirty="0">
                          <a:latin typeface="Cambria Math" panose="02040503050406030204" pitchFamily="18" charset="0"/>
                        </a:rPr>
                        <m:t>)</m:t>
                      </m:r>
                    </m:oMath>
                  </m:oMathPara>
                </a14:m>
                <a:endParaRPr kumimoji="1" lang="ja-JP" altLang="en-US" b="1" dirty="0"/>
              </a:p>
            </p:txBody>
          </p:sp>
        </mc:Choice>
        <mc:Fallback xmlns="">
          <p:sp>
            <p:nvSpPr>
              <p:cNvPr id="42" name="テキスト ボックス 41"/>
              <p:cNvSpPr txBox="1">
                <a:spLocks noRot="1" noChangeAspect="1" noMove="1" noResize="1" noEditPoints="1" noAdjustHandles="1" noChangeArrowheads="1" noChangeShapeType="1" noTextEdit="1"/>
              </p:cNvSpPr>
              <p:nvPr/>
            </p:nvSpPr>
            <p:spPr>
              <a:xfrm>
                <a:off x="6420036" y="5420036"/>
                <a:ext cx="944361" cy="369332"/>
              </a:xfrm>
              <a:prstGeom prst="rect">
                <a:avLst/>
              </a:prstGeom>
              <a:blipFill>
                <a:blip r:embed="rId4"/>
                <a:stretch>
                  <a:fillRect b="-13115"/>
                </a:stretch>
              </a:blipFill>
            </p:spPr>
            <p:txBody>
              <a:bodyPr/>
              <a:lstStyle/>
              <a:p>
                <a:r>
                  <a:rPr lang="ja-JP" altLang="en-US">
                    <a:noFill/>
                  </a:rPr>
                  <a:t> </a:t>
                </a:r>
              </a:p>
            </p:txBody>
          </p:sp>
        </mc:Fallback>
      </mc:AlternateContent>
      <p:cxnSp>
        <p:nvCxnSpPr>
          <p:cNvPr id="51" name="直線矢印コネクタ 50"/>
          <p:cNvCxnSpPr/>
          <p:nvPr/>
        </p:nvCxnSpPr>
        <p:spPr>
          <a:xfrm>
            <a:off x="7252170" y="6607819"/>
            <a:ext cx="2880000" cy="0"/>
          </a:xfrm>
          <a:prstGeom prst="straightConnector1">
            <a:avLst/>
          </a:prstGeom>
          <a:ln w="31750">
            <a:solidFill>
              <a:srgbClr val="7030A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テキスト ボックス 54"/>
              <p:cNvSpPr txBox="1"/>
              <p:nvPr/>
            </p:nvSpPr>
            <p:spPr>
              <a:xfrm>
                <a:off x="9241647" y="6439501"/>
                <a:ext cx="373820" cy="338554"/>
              </a:xfrm>
              <a:prstGeom prst="rect">
                <a:avLst/>
              </a:prstGeom>
              <a:solidFill>
                <a:schemeClr val="bg1"/>
              </a:solidFill>
              <a:ln w="31750">
                <a:solidFill>
                  <a:srgbClr val="7030A0"/>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1600" b="1" i="1" dirty="0" smtClean="0">
                          <a:latin typeface="Cambria Math" panose="02040503050406030204" pitchFamily="18" charset="0"/>
                        </a:rPr>
                        <m:t>𝒉</m:t>
                      </m:r>
                    </m:oMath>
                  </m:oMathPara>
                </a14:m>
                <a:endParaRPr kumimoji="1" lang="ja-JP" altLang="en-US" sz="1600" b="1" dirty="0"/>
              </a:p>
            </p:txBody>
          </p:sp>
        </mc:Choice>
        <mc:Fallback xmlns="">
          <p:sp>
            <p:nvSpPr>
              <p:cNvPr id="55" name="テキスト ボックス 54"/>
              <p:cNvSpPr txBox="1">
                <a:spLocks noRot="1" noChangeAspect="1" noMove="1" noResize="1" noEditPoints="1" noAdjustHandles="1" noChangeArrowheads="1" noChangeShapeType="1" noTextEdit="1"/>
              </p:cNvSpPr>
              <p:nvPr/>
            </p:nvSpPr>
            <p:spPr>
              <a:xfrm>
                <a:off x="9241647" y="6439501"/>
                <a:ext cx="373820" cy="338554"/>
              </a:xfrm>
              <a:prstGeom prst="rect">
                <a:avLst/>
              </a:prstGeom>
              <a:blipFill>
                <a:blip r:embed="rId5"/>
                <a:stretch>
                  <a:fillRect/>
                </a:stretch>
              </a:blipFill>
              <a:ln w="31750">
                <a:solidFill>
                  <a:srgbClr val="7030A0"/>
                </a:solidFill>
              </a:ln>
            </p:spPr>
            <p:txBody>
              <a:bodyPr/>
              <a:lstStyle/>
              <a:p>
                <a:r>
                  <a:rPr lang="ja-JP" altLang="en-US">
                    <a:noFill/>
                  </a:rPr>
                  <a:t> </a:t>
                </a:r>
              </a:p>
            </p:txBody>
          </p:sp>
        </mc:Fallback>
      </mc:AlternateContent>
      <p:cxnSp>
        <p:nvCxnSpPr>
          <p:cNvPr id="56" name="直線矢印コネクタ 55"/>
          <p:cNvCxnSpPr/>
          <p:nvPr/>
        </p:nvCxnSpPr>
        <p:spPr>
          <a:xfrm>
            <a:off x="7252170" y="6407460"/>
            <a:ext cx="1440000" cy="3182"/>
          </a:xfrm>
          <a:prstGeom prst="straightConnector1">
            <a:avLst/>
          </a:prstGeom>
          <a:ln w="31750">
            <a:solidFill>
              <a:srgbClr val="C59EE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テキスト ボックス 56"/>
              <p:cNvSpPr txBox="1"/>
              <p:nvPr/>
            </p:nvSpPr>
            <p:spPr>
              <a:xfrm>
                <a:off x="7814667" y="6134103"/>
                <a:ext cx="373820" cy="558486"/>
              </a:xfrm>
              <a:prstGeom prst="rect">
                <a:avLst/>
              </a:prstGeom>
              <a:solidFill>
                <a:schemeClr val="bg1"/>
              </a:solidFill>
              <a:ln w="31750">
                <a:solidFill>
                  <a:srgbClr val="C59EE2"/>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ja-JP" sz="1600" b="1" i="1" dirty="0" smtClean="0">
                              <a:latin typeface="Cambria Math" panose="02040503050406030204" pitchFamily="18" charset="0"/>
                            </a:rPr>
                          </m:ctrlPr>
                        </m:fPr>
                        <m:num>
                          <m:r>
                            <a:rPr lang="en-US" altLang="ja-JP" sz="1600" b="1" i="1" dirty="0" smtClean="0">
                              <a:latin typeface="Cambria Math" panose="02040503050406030204" pitchFamily="18" charset="0"/>
                            </a:rPr>
                            <m:t>𝒉</m:t>
                          </m:r>
                        </m:num>
                        <m:den>
                          <m:r>
                            <a:rPr lang="en-US" altLang="ja-JP" sz="1600" b="1" i="1" dirty="0" smtClean="0">
                              <a:latin typeface="Cambria Math" panose="02040503050406030204" pitchFamily="18" charset="0"/>
                            </a:rPr>
                            <m:t>𝟐</m:t>
                          </m:r>
                        </m:den>
                      </m:f>
                    </m:oMath>
                  </m:oMathPara>
                </a14:m>
                <a:endParaRPr kumimoji="1" lang="ja-JP" altLang="en-US" sz="1600" b="1" dirty="0"/>
              </a:p>
            </p:txBody>
          </p:sp>
        </mc:Choice>
        <mc:Fallback xmlns="">
          <p:sp>
            <p:nvSpPr>
              <p:cNvPr id="57" name="テキスト ボックス 56"/>
              <p:cNvSpPr txBox="1">
                <a:spLocks noRot="1" noChangeAspect="1" noMove="1" noResize="1" noEditPoints="1" noAdjustHandles="1" noChangeArrowheads="1" noChangeShapeType="1" noTextEdit="1"/>
              </p:cNvSpPr>
              <p:nvPr/>
            </p:nvSpPr>
            <p:spPr>
              <a:xfrm>
                <a:off x="7814667" y="6134103"/>
                <a:ext cx="373820" cy="558486"/>
              </a:xfrm>
              <a:prstGeom prst="rect">
                <a:avLst/>
              </a:prstGeom>
              <a:blipFill>
                <a:blip r:embed="rId6"/>
                <a:stretch>
                  <a:fillRect/>
                </a:stretch>
              </a:blipFill>
              <a:ln w="31750">
                <a:solidFill>
                  <a:srgbClr val="C59EE2"/>
                </a:solidFill>
              </a:ln>
            </p:spPr>
            <p:txBody>
              <a:bodyPr/>
              <a:lstStyle/>
              <a:p>
                <a:r>
                  <a:rPr lang="ja-JP" altLang="en-US">
                    <a:noFill/>
                  </a:rPr>
                  <a:t> </a:t>
                </a:r>
              </a:p>
            </p:txBody>
          </p:sp>
        </mc:Fallback>
      </mc:AlternateContent>
      <p:cxnSp>
        <p:nvCxnSpPr>
          <p:cNvPr id="69" name="直線矢印コネクタ 68"/>
          <p:cNvCxnSpPr/>
          <p:nvPr/>
        </p:nvCxnSpPr>
        <p:spPr>
          <a:xfrm flipV="1">
            <a:off x="10132170" y="5360033"/>
            <a:ext cx="1" cy="589244"/>
          </a:xfrm>
          <a:prstGeom prst="straightConnector1">
            <a:avLst/>
          </a:prstGeom>
          <a:ln w="31750">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テキスト ボックス 77"/>
              <p:cNvSpPr txBox="1"/>
              <p:nvPr/>
            </p:nvSpPr>
            <p:spPr>
              <a:xfrm>
                <a:off x="10060642" y="5469989"/>
                <a:ext cx="5052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i="1" dirty="0" smtClean="0">
                          <a:latin typeface="Cambria Math" panose="02040503050406030204" pitchFamily="18" charset="0"/>
                        </a:rPr>
                        <m:t>𝑘</m:t>
                      </m:r>
                      <m:r>
                        <a:rPr lang="en-US" altLang="ja-JP" i="1" dirty="0" smtClean="0">
                          <a:latin typeface="Cambria Math" panose="02040503050406030204" pitchFamily="18" charset="0"/>
                        </a:rPr>
                        <m:t>1</m:t>
                      </m:r>
                    </m:oMath>
                  </m:oMathPara>
                </a14:m>
                <a:endParaRPr lang="en-US" altLang="ja-JP" dirty="0"/>
              </a:p>
            </p:txBody>
          </p:sp>
        </mc:Choice>
        <mc:Fallback xmlns="">
          <p:sp>
            <p:nvSpPr>
              <p:cNvPr id="78" name="テキスト ボックス 77"/>
              <p:cNvSpPr txBox="1">
                <a:spLocks noRot="1" noChangeAspect="1" noMove="1" noResize="1" noEditPoints="1" noAdjustHandles="1" noChangeArrowheads="1" noChangeShapeType="1" noTextEdit="1"/>
              </p:cNvSpPr>
              <p:nvPr/>
            </p:nvSpPr>
            <p:spPr>
              <a:xfrm>
                <a:off x="10060642" y="5469989"/>
                <a:ext cx="505267"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p:cNvSpPr txBox="1"/>
              <p:nvPr/>
            </p:nvSpPr>
            <p:spPr>
              <a:xfrm>
                <a:off x="6812499" y="6273316"/>
                <a:ext cx="455509" cy="369332"/>
              </a:xfrm>
              <a:prstGeom prst="rect">
                <a:avLst/>
              </a:prstGeom>
              <a:noFill/>
              <a:effectLst>
                <a:glow rad="190500">
                  <a:schemeClr val="accent1">
                    <a:satMod val="175000"/>
                    <a:alpha val="40000"/>
                  </a:schemeClr>
                </a:glow>
              </a:effectLst>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b="1" i="1" dirty="0">
                              <a:latin typeface="Cambria Math" panose="02040503050406030204" pitchFamily="18" charset="0"/>
                            </a:rPr>
                          </m:ctrlPr>
                        </m:sSubPr>
                        <m:e>
                          <m:r>
                            <a:rPr lang="en-US" altLang="ja-JP" b="1" i="1" dirty="0">
                              <a:latin typeface="Cambria Math" panose="02040503050406030204" pitchFamily="18" charset="0"/>
                            </a:rPr>
                            <m:t>𝒙</m:t>
                          </m:r>
                        </m:e>
                        <m:sub>
                          <m:r>
                            <a:rPr lang="en-US" altLang="ja-JP" b="1" i="1" dirty="0">
                              <a:latin typeface="Cambria Math" panose="02040503050406030204" pitchFamily="18" charset="0"/>
                            </a:rPr>
                            <m:t>𝒊</m:t>
                          </m:r>
                        </m:sub>
                      </m:sSub>
                    </m:oMath>
                  </m:oMathPara>
                </a14:m>
                <a:endParaRPr kumimoji="1" lang="ja-JP" altLang="en-US" b="1" dirty="0">
                  <a:ln w="19050">
                    <a:noFill/>
                  </a:ln>
                  <a:effectLst>
                    <a:glow rad="190500">
                      <a:schemeClr val="bg1">
                        <a:alpha val="0"/>
                      </a:schemeClr>
                    </a:glow>
                  </a:effectLst>
                </a:endParaRPr>
              </a:p>
            </p:txBody>
          </p:sp>
        </mc:Choice>
        <mc:Fallback xmlns="">
          <p:sp>
            <p:nvSpPr>
              <p:cNvPr id="24" name="テキスト ボックス 23"/>
              <p:cNvSpPr txBox="1">
                <a:spLocks noRot="1" noChangeAspect="1" noMove="1" noResize="1" noEditPoints="1" noAdjustHandles="1" noChangeArrowheads="1" noChangeShapeType="1" noTextEdit="1"/>
              </p:cNvSpPr>
              <p:nvPr/>
            </p:nvSpPr>
            <p:spPr>
              <a:xfrm>
                <a:off x="6812499" y="6273316"/>
                <a:ext cx="455509" cy="369332"/>
              </a:xfrm>
              <a:prstGeom prst="rect">
                <a:avLst/>
              </a:prstGeom>
              <a:blipFill>
                <a:blip r:embed="rId8"/>
                <a:stretch>
                  <a:fillRect/>
                </a:stretch>
              </a:blipFill>
              <a:effectLst>
                <a:glow rad="190500">
                  <a:schemeClr val="accent1">
                    <a:satMod val="175000"/>
                    <a:alpha val="40000"/>
                  </a:schemeClr>
                </a:glow>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p:cNvSpPr txBox="1"/>
              <p:nvPr/>
            </p:nvSpPr>
            <p:spPr>
              <a:xfrm>
                <a:off x="6093063" y="5756024"/>
                <a:ext cx="460319" cy="369332"/>
              </a:xfrm>
              <a:prstGeom prst="rect">
                <a:avLst/>
              </a:prstGeom>
              <a:noFill/>
              <a:effectLst>
                <a:glow rad="190500">
                  <a:schemeClr val="accent1">
                    <a:satMod val="175000"/>
                    <a:alpha val="40000"/>
                  </a:schemeClr>
                </a:glow>
              </a:effectLst>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b="1" i="1" dirty="0">
                              <a:latin typeface="Cambria Math" panose="02040503050406030204" pitchFamily="18" charset="0"/>
                            </a:rPr>
                          </m:ctrlPr>
                        </m:sSubPr>
                        <m:e>
                          <m:r>
                            <a:rPr lang="en-US" altLang="ja-JP" b="1" i="1" dirty="0">
                              <a:latin typeface="Cambria Math" panose="02040503050406030204" pitchFamily="18" charset="0"/>
                            </a:rPr>
                            <m:t>𝒚</m:t>
                          </m:r>
                        </m:e>
                        <m:sub>
                          <m:r>
                            <a:rPr lang="en-US" altLang="ja-JP" b="1" i="1" dirty="0">
                              <a:latin typeface="Cambria Math" panose="02040503050406030204" pitchFamily="18" charset="0"/>
                            </a:rPr>
                            <m:t>𝒊</m:t>
                          </m:r>
                        </m:sub>
                      </m:sSub>
                    </m:oMath>
                  </m:oMathPara>
                </a14:m>
                <a:endParaRPr kumimoji="1" lang="ja-JP" altLang="en-US" b="1" dirty="0">
                  <a:ln w="19050">
                    <a:noFill/>
                  </a:ln>
                  <a:effectLst>
                    <a:glow rad="190500">
                      <a:schemeClr val="bg1">
                        <a:alpha val="0"/>
                      </a:schemeClr>
                    </a:glow>
                  </a:effectLst>
                </a:endParaRPr>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6093063" y="5756024"/>
                <a:ext cx="460319" cy="369332"/>
              </a:xfrm>
              <a:prstGeom prst="rect">
                <a:avLst/>
              </a:prstGeom>
              <a:blipFill>
                <a:blip r:embed="rId9"/>
                <a:stretch>
                  <a:fillRect/>
                </a:stretch>
              </a:blipFill>
              <a:effectLst>
                <a:glow rad="190500">
                  <a:schemeClr val="accent1">
                    <a:satMod val="175000"/>
                    <a:alpha val="40000"/>
                  </a:schemeClr>
                </a:glow>
              </a:effectLst>
            </p:spPr>
            <p:txBody>
              <a:bodyPr/>
              <a:lstStyle/>
              <a:p>
                <a:r>
                  <a:rPr lang="ja-JP" altLang="en-US">
                    <a:noFill/>
                  </a:rPr>
                  <a:t> </a:t>
                </a:r>
              </a:p>
            </p:txBody>
          </p:sp>
        </mc:Fallback>
      </mc:AlternateContent>
      <p:sp>
        <p:nvSpPr>
          <p:cNvPr id="121" name="フリーフォーム 120"/>
          <p:cNvSpPr/>
          <p:nvPr/>
        </p:nvSpPr>
        <p:spPr>
          <a:xfrm>
            <a:off x="6533470" y="1942023"/>
            <a:ext cx="4759051" cy="4036211"/>
          </a:xfrm>
          <a:custGeom>
            <a:avLst/>
            <a:gdLst>
              <a:gd name="connsiteX0" fmla="*/ 0 w 4991100"/>
              <a:gd name="connsiteY0" fmla="*/ 2273300 h 2947563"/>
              <a:gd name="connsiteX1" fmla="*/ 1714500 w 4991100"/>
              <a:gd name="connsiteY1" fmla="*/ 2806700 h 2947563"/>
              <a:gd name="connsiteX2" fmla="*/ 4991100 w 4991100"/>
              <a:gd name="connsiteY2" fmla="*/ 0 h 2947563"/>
              <a:gd name="connsiteX0" fmla="*/ 0 w 4991100"/>
              <a:gd name="connsiteY0" fmla="*/ 2273300 h 3090090"/>
              <a:gd name="connsiteX1" fmla="*/ 830175 w 4991100"/>
              <a:gd name="connsiteY1" fmla="*/ 2972955 h 3090090"/>
              <a:gd name="connsiteX2" fmla="*/ 4991100 w 4991100"/>
              <a:gd name="connsiteY2" fmla="*/ 0 h 3090090"/>
              <a:gd name="connsiteX0" fmla="*/ 0 w 4991100"/>
              <a:gd name="connsiteY0" fmla="*/ 2273300 h 3068227"/>
              <a:gd name="connsiteX1" fmla="*/ 810950 w 4991100"/>
              <a:gd name="connsiteY1" fmla="*/ 2948017 h 3068227"/>
              <a:gd name="connsiteX2" fmla="*/ 4991100 w 4991100"/>
              <a:gd name="connsiteY2" fmla="*/ 0 h 3068227"/>
              <a:gd name="connsiteX0" fmla="*/ 0 w 4991100"/>
              <a:gd name="connsiteY0" fmla="*/ 2273300 h 2951729"/>
              <a:gd name="connsiteX1" fmla="*/ 810950 w 4991100"/>
              <a:gd name="connsiteY1" fmla="*/ 2948017 h 2951729"/>
              <a:gd name="connsiteX2" fmla="*/ 4991100 w 4991100"/>
              <a:gd name="connsiteY2" fmla="*/ 0 h 2951729"/>
              <a:gd name="connsiteX0" fmla="*/ 0 w 4991100"/>
              <a:gd name="connsiteY0" fmla="*/ 2273300 h 2954942"/>
              <a:gd name="connsiteX1" fmla="*/ 810950 w 4991100"/>
              <a:gd name="connsiteY1" fmla="*/ 2948017 h 2954942"/>
              <a:gd name="connsiteX2" fmla="*/ 4991100 w 4991100"/>
              <a:gd name="connsiteY2" fmla="*/ 0 h 2954942"/>
              <a:gd name="connsiteX0" fmla="*/ 811 w 4991911"/>
              <a:gd name="connsiteY0" fmla="*/ 2273300 h 2951636"/>
              <a:gd name="connsiteX1" fmla="*/ 811761 w 4991911"/>
              <a:gd name="connsiteY1" fmla="*/ 2948017 h 2951636"/>
              <a:gd name="connsiteX2" fmla="*/ 4991911 w 4991911"/>
              <a:gd name="connsiteY2" fmla="*/ 0 h 2951636"/>
              <a:gd name="connsiteX0" fmla="*/ 0 w 4991100"/>
              <a:gd name="connsiteY0" fmla="*/ 2273300 h 2951636"/>
              <a:gd name="connsiteX1" fmla="*/ 810950 w 4991100"/>
              <a:gd name="connsiteY1" fmla="*/ 2948017 h 2951636"/>
              <a:gd name="connsiteX2" fmla="*/ 4991100 w 4991100"/>
              <a:gd name="connsiteY2" fmla="*/ 0 h 2951636"/>
              <a:gd name="connsiteX0" fmla="*/ 0 w 4991100"/>
              <a:gd name="connsiteY0" fmla="*/ 2273300 h 2979232"/>
              <a:gd name="connsiteX1" fmla="*/ 810950 w 4991100"/>
              <a:gd name="connsiteY1" fmla="*/ 2948017 h 2979232"/>
              <a:gd name="connsiteX2" fmla="*/ 4991100 w 4991100"/>
              <a:gd name="connsiteY2" fmla="*/ 0 h 2979232"/>
              <a:gd name="connsiteX0" fmla="*/ 0 w 4991100"/>
              <a:gd name="connsiteY0" fmla="*/ 2273300 h 2963040"/>
              <a:gd name="connsiteX1" fmla="*/ 810950 w 4991100"/>
              <a:gd name="connsiteY1" fmla="*/ 2948017 h 2963040"/>
              <a:gd name="connsiteX2" fmla="*/ 4991100 w 4991100"/>
              <a:gd name="connsiteY2" fmla="*/ 0 h 2963040"/>
              <a:gd name="connsiteX0" fmla="*/ 0 w 5000617"/>
              <a:gd name="connsiteY0" fmla="*/ 2472806 h 3071550"/>
              <a:gd name="connsiteX1" fmla="*/ 820467 w 5000617"/>
              <a:gd name="connsiteY1" fmla="*/ 2948017 h 3071550"/>
              <a:gd name="connsiteX2" fmla="*/ 5000617 w 5000617"/>
              <a:gd name="connsiteY2" fmla="*/ 0 h 3071550"/>
              <a:gd name="connsiteX0" fmla="*/ 0 w 5000617"/>
              <a:gd name="connsiteY0" fmla="*/ 2472806 h 2954848"/>
              <a:gd name="connsiteX1" fmla="*/ 820467 w 5000617"/>
              <a:gd name="connsiteY1" fmla="*/ 2948017 h 2954848"/>
              <a:gd name="connsiteX2" fmla="*/ 5000617 w 5000617"/>
              <a:gd name="connsiteY2" fmla="*/ 0 h 2954848"/>
              <a:gd name="connsiteX0" fmla="*/ 0 w 5000617"/>
              <a:gd name="connsiteY0" fmla="*/ 2472806 h 2951979"/>
              <a:gd name="connsiteX1" fmla="*/ 820467 w 5000617"/>
              <a:gd name="connsiteY1" fmla="*/ 2948017 h 2951979"/>
              <a:gd name="connsiteX2" fmla="*/ 5000617 w 5000617"/>
              <a:gd name="connsiteY2" fmla="*/ 0 h 2951979"/>
              <a:gd name="connsiteX0" fmla="*/ 0 w 5000617"/>
              <a:gd name="connsiteY0" fmla="*/ 2472806 h 2953339"/>
              <a:gd name="connsiteX1" fmla="*/ 820467 w 5000617"/>
              <a:gd name="connsiteY1" fmla="*/ 2948017 h 2953339"/>
              <a:gd name="connsiteX2" fmla="*/ 5000617 w 5000617"/>
              <a:gd name="connsiteY2" fmla="*/ 0 h 2953339"/>
              <a:gd name="connsiteX0" fmla="*/ 0 w 5000617"/>
              <a:gd name="connsiteY0" fmla="*/ 2472806 h 3051995"/>
              <a:gd name="connsiteX1" fmla="*/ 820467 w 5000617"/>
              <a:gd name="connsiteY1" fmla="*/ 2948017 h 3051995"/>
              <a:gd name="connsiteX2" fmla="*/ 5000617 w 5000617"/>
              <a:gd name="connsiteY2" fmla="*/ 0 h 3051995"/>
              <a:gd name="connsiteX0" fmla="*/ 200828 w 5201445"/>
              <a:gd name="connsiteY0" fmla="*/ 2472806 h 3051995"/>
              <a:gd name="connsiteX1" fmla="*/ 1021295 w 5201445"/>
              <a:gd name="connsiteY1" fmla="*/ 2948017 h 3051995"/>
              <a:gd name="connsiteX2" fmla="*/ 5201445 w 5201445"/>
              <a:gd name="connsiteY2" fmla="*/ 0 h 3051995"/>
              <a:gd name="connsiteX0" fmla="*/ 0 w 5000617"/>
              <a:gd name="connsiteY0" fmla="*/ 2472806 h 2975702"/>
              <a:gd name="connsiteX1" fmla="*/ 820467 w 5000617"/>
              <a:gd name="connsiteY1" fmla="*/ 2948017 h 2975702"/>
              <a:gd name="connsiteX2" fmla="*/ 5000617 w 5000617"/>
              <a:gd name="connsiteY2" fmla="*/ 0 h 2975702"/>
              <a:gd name="connsiteX0" fmla="*/ 0 w 5114029"/>
              <a:gd name="connsiteY0" fmla="*/ 1626986 h 2171850"/>
              <a:gd name="connsiteX1" fmla="*/ 820467 w 5114029"/>
              <a:gd name="connsiteY1" fmla="*/ 2102197 h 2171850"/>
              <a:gd name="connsiteX2" fmla="*/ 5114029 w 5114029"/>
              <a:gd name="connsiteY2" fmla="*/ 0 h 2171850"/>
              <a:gd name="connsiteX0" fmla="*/ 0 w 5061685"/>
              <a:gd name="connsiteY0" fmla="*/ 2465186 h 3063426"/>
              <a:gd name="connsiteX1" fmla="*/ 820467 w 5061685"/>
              <a:gd name="connsiteY1" fmla="*/ 2940397 h 3063426"/>
              <a:gd name="connsiteX2" fmla="*/ 5061685 w 5061685"/>
              <a:gd name="connsiteY2" fmla="*/ 0 h 3063426"/>
              <a:gd name="connsiteX0" fmla="*/ 0 w 5061685"/>
              <a:gd name="connsiteY0" fmla="*/ 2465186 h 3063426"/>
              <a:gd name="connsiteX1" fmla="*/ 820467 w 5061685"/>
              <a:gd name="connsiteY1" fmla="*/ 2940397 h 3063426"/>
              <a:gd name="connsiteX2" fmla="*/ 5061685 w 5061685"/>
              <a:gd name="connsiteY2" fmla="*/ 0 h 3063426"/>
              <a:gd name="connsiteX0" fmla="*/ 0 w 5061685"/>
              <a:gd name="connsiteY0" fmla="*/ 2465186 h 2976869"/>
              <a:gd name="connsiteX1" fmla="*/ 820467 w 5061685"/>
              <a:gd name="connsiteY1" fmla="*/ 2940397 h 2976869"/>
              <a:gd name="connsiteX2" fmla="*/ 5061685 w 5061685"/>
              <a:gd name="connsiteY2" fmla="*/ 0 h 2976869"/>
              <a:gd name="connsiteX0" fmla="*/ 0 w 5070409"/>
              <a:gd name="connsiteY0" fmla="*/ 2777606 h 3137698"/>
              <a:gd name="connsiteX1" fmla="*/ 829191 w 5070409"/>
              <a:gd name="connsiteY1" fmla="*/ 2940397 h 3137698"/>
              <a:gd name="connsiteX2" fmla="*/ 5070409 w 5070409"/>
              <a:gd name="connsiteY2" fmla="*/ 0 h 3137698"/>
              <a:gd name="connsiteX0" fmla="*/ 0 w 5070409"/>
              <a:gd name="connsiteY0" fmla="*/ 2777606 h 2986735"/>
              <a:gd name="connsiteX1" fmla="*/ 829191 w 5070409"/>
              <a:gd name="connsiteY1" fmla="*/ 2940397 h 2986735"/>
              <a:gd name="connsiteX2" fmla="*/ 5070409 w 5070409"/>
              <a:gd name="connsiteY2" fmla="*/ 0 h 2986735"/>
              <a:gd name="connsiteX0" fmla="*/ 0 w 5070409"/>
              <a:gd name="connsiteY0" fmla="*/ 2274686 h 3033122"/>
              <a:gd name="connsiteX1" fmla="*/ 829191 w 5070409"/>
              <a:gd name="connsiteY1" fmla="*/ 2940397 h 3033122"/>
              <a:gd name="connsiteX2" fmla="*/ 5070409 w 5070409"/>
              <a:gd name="connsiteY2" fmla="*/ 0 h 3033122"/>
              <a:gd name="connsiteX0" fmla="*/ 0 w 5070409"/>
              <a:gd name="connsiteY0" fmla="*/ 2274686 h 2964222"/>
              <a:gd name="connsiteX1" fmla="*/ 829191 w 5070409"/>
              <a:gd name="connsiteY1" fmla="*/ 2940397 h 2964222"/>
              <a:gd name="connsiteX2" fmla="*/ 5070409 w 5070409"/>
              <a:gd name="connsiteY2" fmla="*/ 0 h 2964222"/>
              <a:gd name="connsiteX0" fmla="*/ 0 w 5070409"/>
              <a:gd name="connsiteY0" fmla="*/ 2274686 h 2990142"/>
              <a:gd name="connsiteX1" fmla="*/ 829191 w 5070409"/>
              <a:gd name="connsiteY1" fmla="*/ 2940397 h 2990142"/>
              <a:gd name="connsiteX2" fmla="*/ 5070409 w 5070409"/>
              <a:gd name="connsiteY2" fmla="*/ 0 h 2990142"/>
              <a:gd name="connsiteX0" fmla="*/ 0 w 5079133"/>
              <a:gd name="connsiteY0" fmla="*/ 2549006 h 3163416"/>
              <a:gd name="connsiteX1" fmla="*/ 837915 w 5079133"/>
              <a:gd name="connsiteY1" fmla="*/ 2940397 h 3163416"/>
              <a:gd name="connsiteX2" fmla="*/ 5079133 w 5079133"/>
              <a:gd name="connsiteY2" fmla="*/ 0 h 3163416"/>
              <a:gd name="connsiteX0" fmla="*/ 0 w 5079133"/>
              <a:gd name="connsiteY0" fmla="*/ 2549006 h 3087937"/>
              <a:gd name="connsiteX1" fmla="*/ 837915 w 5079133"/>
              <a:gd name="connsiteY1" fmla="*/ 2940397 h 3087937"/>
              <a:gd name="connsiteX2" fmla="*/ 5079133 w 5079133"/>
              <a:gd name="connsiteY2" fmla="*/ 0 h 3087937"/>
              <a:gd name="connsiteX0" fmla="*/ 0 w 5079133"/>
              <a:gd name="connsiteY0" fmla="*/ 2549006 h 2965195"/>
              <a:gd name="connsiteX1" fmla="*/ 837915 w 5079133"/>
              <a:gd name="connsiteY1" fmla="*/ 2940397 h 2965195"/>
              <a:gd name="connsiteX2" fmla="*/ 5079133 w 5079133"/>
              <a:gd name="connsiteY2" fmla="*/ 0 h 2965195"/>
              <a:gd name="connsiteX0" fmla="*/ 0 w 5079133"/>
              <a:gd name="connsiteY0" fmla="*/ 2549006 h 2965195"/>
              <a:gd name="connsiteX1" fmla="*/ 837915 w 5079133"/>
              <a:gd name="connsiteY1" fmla="*/ 2940397 h 2965195"/>
              <a:gd name="connsiteX2" fmla="*/ 5079133 w 5079133"/>
              <a:gd name="connsiteY2" fmla="*/ 0 h 2965195"/>
              <a:gd name="connsiteX0" fmla="*/ 0 w 5393218"/>
              <a:gd name="connsiteY0" fmla="*/ 2774076 h 3190265"/>
              <a:gd name="connsiteX1" fmla="*/ 837915 w 5393218"/>
              <a:gd name="connsiteY1" fmla="*/ 3165467 h 3190265"/>
              <a:gd name="connsiteX2" fmla="*/ 5079133 w 5393218"/>
              <a:gd name="connsiteY2" fmla="*/ 225070 h 3190265"/>
              <a:gd name="connsiteX3" fmla="*/ 5078857 w 5393218"/>
              <a:gd name="connsiteY3" fmla="*/ 200237 h 3190265"/>
              <a:gd name="connsiteX0" fmla="*/ 0 w 5510606"/>
              <a:gd name="connsiteY0" fmla="*/ 3709695 h 4125884"/>
              <a:gd name="connsiteX1" fmla="*/ 837915 w 5510606"/>
              <a:gd name="connsiteY1" fmla="*/ 4101086 h 4125884"/>
              <a:gd name="connsiteX2" fmla="*/ 5079133 w 5510606"/>
              <a:gd name="connsiteY2" fmla="*/ 1160689 h 4125884"/>
              <a:gd name="connsiteX3" fmla="*/ 5411458 w 5510606"/>
              <a:gd name="connsiteY3" fmla="*/ 0 h 4125884"/>
              <a:gd name="connsiteX0" fmla="*/ 0 w 5534520"/>
              <a:gd name="connsiteY0" fmla="*/ 3920491 h 4336680"/>
              <a:gd name="connsiteX1" fmla="*/ 837915 w 5534520"/>
              <a:gd name="connsiteY1" fmla="*/ 4311882 h 4336680"/>
              <a:gd name="connsiteX2" fmla="*/ 5079133 w 5534520"/>
              <a:gd name="connsiteY2" fmla="*/ 1371485 h 4336680"/>
              <a:gd name="connsiteX3" fmla="*/ 5411458 w 5534520"/>
              <a:gd name="connsiteY3" fmla="*/ 210796 h 4336680"/>
              <a:gd name="connsiteX0" fmla="*/ 0 w 5691726"/>
              <a:gd name="connsiteY0" fmla="*/ 4631715 h 5047904"/>
              <a:gd name="connsiteX1" fmla="*/ 837915 w 5691726"/>
              <a:gd name="connsiteY1" fmla="*/ 5023106 h 5047904"/>
              <a:gd name="connsiteX2" fmla="*/ 5079133 w 5691726"/>
              <a:gd name="connsiteY2" fmla="*/ 2082709 h 5047904"/>
              <a:gd name="connsiteX3" fmla="*/ 5664453 w 5691726"/>
              <a:gd name="connsiteY3" fmla="*/ 0 h 5047904"/>
              <a:gd name="connsiteX0" fmla="*/ 0 w 5379416"/>
              <a:gd name="connsiteY0" fmla="*/ 4311675 h 4727864"/>
              <a:gd name="connsiteX1" fmla="*/ 837915 w 5379416"/>
              <a:gd name="connsiteY1" fmla="*/ 4703066 h 4727864"/>
              <a:gd name="connsiteX2" fmla="*/ 5079133 w 5379416"/>
              <a:gd name="connsiteY2" fmla="*/ 1762669 h 4727864"/>
              <a:gd name="connsiteX3" fmla="*/ 5036328 w 5379416"/>
              <a:gd name="connsiteY3" fmla="*/ 0 h 4727864"/>
              <a:gd name="connsiteX0" fmla="*/ 0 w 6266408"/>
              <a:gd name="connsiteY0" fmla="*/ 3572535 h 3988724"/>
              <a:gd name="connsiteX1" fmla="*/ 837915 w 6266408"/>
              <a:gd name="connsiteY1" fmla="*/ 3963926 h 3988724"/>
              <a:gd name="connsiteX2" fmla="*/ 5079133 w 6266408"/>
              <a:gd name="connsiteY2" fmla="*/ 1023529 h 3988724"/>
              <a:gd name="connsiteX3" fmla="*/ 6266408 w 6266408"/>
              <a:gd name="connsiteY3" fmla="*/ 0 h 3988724"/>
              <a:gd name="connsiteX0" fmla="*/ 0 w 6266408"/>
              <a:gd name="connsiteY0" fmla="*/ 3806746 h 4222935"/>
              <a:gd name="connsiteX1" fmla="*/ 837915 w 6266408"/>
              <a:gd name="connsiteY1" fmla="*/ 4198137 h 4222935"/>
              <a:gd name="connsiteX2" fmla="*/ 5079133 w 6266408"/>
              <a:gd name="connsiteY2" fmla="*/ 1257740 h 4222935"/>
              <a:gd name="connsiteX3" fmla="*/ 6266408 w 6266408"/>
              <a:gd name="connsiteY3" fmla="*/ 234211 h 4222935"/>
              <a:gd name="connsiteX0" fmla="*/ 0 w 5653692"/>
              <a:gd name="connsiteY0" fmla="*/ 4239285 h 4655474"/>
              <a:gd name="connsiteX1" fmla="*/ 837915 w 5653692"/>
              <a:gd name="connsiteY1" fmla="*/ 4630676 h 4655474"/>
              <a:gd name="connsiteX2" fmla="*/ 5079133 w 5653692"/>
              <a:gd name="connsiteY2" fmla="*/ 1690279 h 4655474"/>
              <a:gd name="connsiteX3" fmla="*/ 5612110 w 5653692"/>
              <a:gd name="connsiteY3" fmla="*/ 0 h 4655474"/>
              <a:gd name="connsiteX0" fmla="*/ 0 w 5612110"/>
              <a:gd name="connsiteY0" fmla="*/ 4239285 h 4655474"/>
              <a:gd name="connsiteX1" fmla="*/ 837915 w 5612110"/>
              <a:gd name="connsiteY1" fmla="*/ 4630676 h 4655474"/>
              <a:gd name="connsiteX2" fmla="*/ 5079133 w 5612110"/>
              <a:gd name="connsiteY2" fmla="*/ 1690279 h 4655474"/>
              <a:gd name="connsiteX3" fmla="*/ 5612110 w 5612110"/>
              <a:gd name="connsiteY3" fmla="*/ 0 h 4655474"/>
              <a:gd name="connsiteX0" fmla="*/ 0 w 5706526"/>
              <a:gd name="connsiteY0" fmla="*/ 4284352 h 4700541"/>
              <a:gd name="connsiteX1" fmla="*/ 837915 w 5706526"/>
              <a:gd name="connsiteY1" fmla="*/ 4675743 h 4700541"/>
              <a:gd name="connsiteX2" fmla="*/ 5079133 w 5706526"/>
              <a:gd name="connsiteY2" fmla="*/ 1735346 h 4700541"/>
              <a:gd name="connsiteX3" fmla="*/ 5612110 w 5706526"/>
              <a:gd name="connsiteY3" fmla="*/ 45067 h 4700541"/>
              <a:gd name="connsiteX0" fmla="*/ 0 w 5706526"/>
              <a:gd name="connsiteY0" fmla="*/ 4284352 h 4700541"/>
              <a:gd name="connsiteX1" fmla="*/ 837915 w 5706526"/>
              <a:gd name="connsiteY1" fmla="*/ 4675743 h 4700541"/>
              <a:gd name="connsiteX2" fmla="*/ 5079133 w 5706526"/>
              <a:gd name="connsiteY2" fmla="*/ 1735346 h 4700541"/>
              <a:gd name="connsiteX3" fmla="*/ 5612110 w 5706526"/>
              <a:gd name="connsiteY3" fmla="*/ 45067 h 4700541"/>
              <a:gd name="connsiteX0" fmla="*/ 0 w 5612110"/>
              <a:gd name="connsiteY0" fmla="*/ 4239285 h 4655474"/>
              <a:gd name="connsiteX1" fmla="*/ 837915 w 5612110"/>
              <a:gd name="connsiteY1" fmla="*/ 4630676 h 4655474"/>
              <a:gd name="connsiteX2" fmla="*/ 5079133 w 5612110"/>
              <a:gd name="connsiteY2" fmla="*/ 1690279 h 4655474"/>
              <a:gd name="connsiteX3" fmla="*/ 5612110 w 5612110"/>
              <a:gd name="connsiteY3" fmla="*/ 0 h 4655474"/>
              <a:gd name="connsiteX0" fmla="*/ 0 w 5589846"/>
              <a:gd name="connsiteY0" fmla="*/ 3524910 h 3941099"/>
              <a:gd name="connsiteX1" fmla="*/ 837915 w 5589846"/>
              <a:gd name="connsiteY1" fmla="*/ 3916301 h 3941099"/>
              <a:gd name="connsiteX2" fmla="*/ 5079133 w 5589846"/>
              <a:gd name="connsiteY2" fmla="*/ 975904 h 3941099"/>
              <a:gd name="connsiteX3" fmla="*/ 5513965 w 5589846"/>
              <a:gd name="connsiteY3" fmla="*/ 0 h 3941099"/>
              <a:gd name="connsiteX0" fmla="*/ 0 w 5513965"/>
              <a:gd name="connsiteY0" fmla="*/ 3524910 h 3941099"/>
              <a:gd name="connsiteX1" fmla="*/ 837915 w 5513965"/>
              <a:gd name="connsiteY1" fmla="*/ 3916301 h 3941099"/>
              <a:gd name="connsiteX2" fmla="*/ 5079133 w 5513965"/>
              <a:gd name="connsiteY2" fmla="*/ 975904 h 3941099"/>
              <a:gd name="connsiteX3" fmla="*/ 5513965 w 5513965"/>
              <a:gd name="connsiteY3" fmla="*/ 0 h 3941099"/>
              <a:gd name="connsiteX0" fmla="*/ 0 w 5513965"/>
              <a:gd name="connsiteY0" fmla="*/ 3524910 h 3941099"/>
              <a:gd name="connsiteX1" fmla="*/ 837915 w 5513965"/>
              <a:gd name="connsiteY1" fmla="*/ 3916301 h 3941099"/>
              <a:gd name="connsiteX2" fmla="*/ 5079133 w 5513965"/>
              <a:gd name="connsiteY2" fmla="*/ 975904 h 3941099"/>
              <a:gd name="connsiteX3" fmla="*/ 5513965 w 5513965"/>
              <a:gd name="connsiteY3" fmla="*/ 0 h 3941099"/>
              <a:gd name="connsiteX0" fmla="*/ 0 w 5513965"/>
              <a:gd name="connsiteY0" fmla="*/ 3524910 h 3941099"/>
              <a:gd name="connsiteX1" fmla="*/ 837915 w 5513965"/>
              <a:gd name="connsiteY1" fmla="*/ 3916301 h 3941099"/>
              <a:gd name="connsiteX2" fmla="*/ 5079133 w 5513965"/>
              <a:gd name="connsiteY2" fmla="*/ 975904 h 3941099"/>
              <a:gd name="connsiteX3" fmla="*/ 5513965 w 5513965"/>
              <a:gd name="connsiteY3" fmla="*/ 0 h 3941099"/>
              <a:gd name="connsiteX0" fmla="*/ 0 w 5349575"/>
              <a:gd name="connsiteY0" fmla="*/ 3024253 h 3440442"/>
              <a:gd name="connsiteX1" fmla="*/ 837915 w 5349575"/>
              <a:gd name="connsiteY1" fmla="*/ 3415644 h 3440442"/>
              <a:gd name="connsiteX2" fmla="*/ 5079133 w 5349575"/>
              <a:gd name="connsiteY2" fmla="*/ 475247 h 3440442"/>
              <a:gd name="connsiteX3" fmla="*/ 4936002 w 5349575"/>
              <a:gd name="connsiteY3" fmla="*/ 4168 h 3440442"/>
              <a:gd name="connsiteX0" fmla="*/ 0 w 5349575"/>
              <a:gd name="connsiteY0" fmla="*/ 3024253 h 3440442"/>
              <a:gd name="connsiteX1" fmla="*/ 837915 w 5349575"/>
              <a:gd name="connsiteY1" fmla="*/ 3415644 h 3440442"/>
              <a:gd name="connsiteX2" fmla="*/ 5079133 w 5349575"/>
              <a:gd name="connsiteY2" fmla="*/ 475247 h 3440442"/>
              <a:gd name="connsiteX3" fmla="*/ 4936002 w 5349575"/>
              <a:gd name="connsiteY3" fmla="*/ 4168 h 3440442"/>
              <a:gd name="connsiteX0" fmla="*/ 0 w 5349575"/>
              <a:gd name="connsiteY0" fmla="*/ 3024253 h 3440442"/>
              <a:gd name="connsiteX1" fmla="*/ 837915 w 5349575"/>
              <a:gd name="connsiteY1" fmla="*/ 3415644 h 3440442"/>
              <a:gd name="connsiteX2" fmla="*/ 5079133 w 5349575"/>
              <a:gd name="connsiteY2" fmla="*/ 475247 h 3440442"/>
              <a:gd name="connsiteX3" fmla="*/ 4936002 w 5349575"/>
              <a:gd name="connsiteY3" fmla="*/ 4168 h 3440442"/>
              <a:gd name="connsiteX0" fmla="*/ 0 w 5349575"/>
              <a:gd name="connsiteY0" fmla="*/ 3024253 h 3440442"/>
              <a:gd name="connsiteX1" fmla="*/ 837915 w 5349575"/>
              <a:gd name="connsiteY1" fmla="*/ 3415644 h 3440442"/>
              <a:gd name="connsiteX2" fmla="*/ 5079133 w 5349575"/>
              <a:gd name="connsiteY2" fmla="*/ 475247 h 3440442"/>
              <a:gd name="connsiteX3" fmla="*/ 4936002 w 5349575"/>
              <a:gd name="connsiteY3" fmla="*/ 4168 h 3440442"/>
              <a:gd name="connsiteX0" fmla="*/ 0 w 5349575"/>
              <a:gd name="connsiteY0" fmla="*/ 3024253 h 3440442"/>
              <a:gd name="connsiteX1" fmla="*/ 837915 w 5349575"/>
              <a:gd name="connsiteY1" fmla="*/ 3415644 h 3440442"/>
              <a:gd name="connsiteX2" fmla="*/ 5079133 w 5349575"/>
              <a:gd name="connsiteY2" fmla="*/ 475247 h 3440442"/>
              <a:gd name="connsiteX3" fmla="*/ 4936002 w 5349575"/>
              <a:gd name="connsiteY3" fmla="*/ 4168 h 3440442"/>
              <a:gd name="connsiteX0" fmla="*/ 0 w 5188542"/>
              <a:gd name="connsiteY0" fmla="*/ 3095925 h 3512114"/>
              <a:gd name="connsiteX1" fmla="*/ 837915 w 5188542"/>
              <a:gd name="connsiteY1" fmla="*/ 3487316 h 3512114"/>
              <a:gd name="connsiteX2" fmla="*/ 5079133 w 5188542"/>
              <a:gd name="connsiteY2" fmla="*/ 546919 h 3512114"/>
              <a:gd name="connsiteX3" fmla="*/ 4936002 w 5188542"/>
              <a:gd name="connsiteY3" fmla="*/ 75840 h 3512114"/>
              <a:gd name="connsiteX0" fmla="*/ 0 w 5812120"/>
              <a:gd name="connsiteY0" fmla="*/ 3601110 h 4017299"/>
              <a:gd name="connsiteX1" fmla="*/ 837915 w 5812120"/>
              <a:gd name="connsiteY1" fmla="*/ 3992501 h 4017299"/>
              <a:gd name="connsiteX2" fmla="*/ 5079133 w 5812120"/>
              <a:gd name="connsiteY2" fmla="*/ 1052104 h 4017299"/>
              <a:gd name="connsiteX3" fmla="*/ 5808400 w 5812120"/>
              <a:gd name="connsiteY3" fmla="*/ 0 h 4017299"/>
              <a:gd name="connsiteX0" fmla="*/ 0 w 5558165"/>
              <a:gd name="connsiteY0" fmla="*/ 3620160 h 4036349"/>
              <a:gd name="connsiteX1" fmla="*/ 837915 w 5558165"/>
              <a:gd name="connsiteY1" fmla="*/ 4011551 h 4036349"/>
              <a:gd name="connsiteX2" fmla="*/ 5079133 w 5558165"/>
              <a:gd name="connsiteY2" fmla="*/ 1071154 h 4036349"/>
              <a:gd name="connsiteX3" fmla="*/ 5459441 w 5558165"/>
              <a:gd name="connsiteY3" fmla="*/ 0 h 4036349"/>
              <a:gd name="connsiteX0" fmla="*/ 0 w 5459441"/>
              <a:gd name="connsiteY0" fmla="*/ 3620160 h 4063937"/>
              <a:gd name="connsiteX1" fmla="*/ 837915 w 5459441"/>
              <a:gd name="connsiteY1" fmla="*/ 4011551 h 4063937"/>
              <a:gd name="connsiteX2" fmla="*/ 4119496 w 5459441"/>
              <a:gd name="connsiteY2" fmla="*/ 2480854 h 4063937"/>
              <a:gd name="connsiteX3" fmla="*/ 5459441 w 5459441"/>
              <a:gd name="connsiteY3" fmla="*/ 0 h 4063937"/>
              <a:gd name="connsiteX0" fmla="*/ 0 w 5459441"/>
              <a:gd name="connsiteY0" fmla="*/ 3620160 h 4030678"/>
              <a:gd name="connsiteX1" fmla="*/ 837915 w 5459441"/>
              <a:gd name="connsiteY1" fmla="*/ 4011551 h 4030678"/>
              <a:gd name="connsiteX2" fmla="*/ 4119496 w 5459441"/>
              <a:gd name="connsiteY2" fmla="*/ 2480854 h 4030678"/>
              <a:gd name="connsiteX3" fmla="*/ 5459441 w 5459441"/>
              <a:gd name="connsiteY3" fmla="*/ 0 h 4030678"/>
              <a:gd name="connsiteX0" fmla="*/ 0 w 5459441"/>
              <a:gd name="connsiteY0" fmla="*/ 3620160 h 4046522"/>
              <a:gd name="connsiteX1" fmla="*/ 837915 w 5459441"/>
              <a:gd name="connsiteY1" fmla="*/ 4011551 h 4046522"/>
              <a:gd name="connsiteX2" fmla="*/ 4119496 w 5459441"/>
              <a:gd name="connsiteY2" fmla="*/ 2480854 h 4046522"/>
              <a:gd name="connsiteX3" fmla="*/ 5459441 w 5459441"/>
              <a:gd name="connsiteY3" fmla="*/ 0 h 4046522"/>
              <a:gd name="connsiteX0" fmla="*/ 0 w 5459441"/>
              <a:gd name="connsiteY0" fmla="*/ 3620160 h 4046522"/>
              <a:gd name="connsiteX1" fmla="*/ 837915 w 5459441"/>
              <a:gd name="connsiteY1" fmla="*/ 4011551 h 4046522"/>
              <a:gd name="connsiteX2" fmla="*/ 4119496 w 5459441"/>
              <a:gd name="connsiteY2" fmla="*/ 2480854 h 4046522"/>
              <a:gd name="connsiteX3" fmla="*/ 5459441 w 5459441"/>
              <a:gd name="connsiteY3" fmla="*/ 0 h 4046522"/>
              <a:gd name="connsiteX0" fmla="*/ 0 w 5459441"/>
              <a:gd name="connsiteY0" fmla="*/ 3620160 h 4046522"/>
              <a:gd name="connsiteX1" fmla="*/ 837915 w 5459441"/>
              <a:gd name="connsiteY1" fmla="*/ 4011551 h 4046522"/>
              <a:gd name="connsiteX2" fmla="*/ 4119496 w 5459441"/>
              <a:gd name="connsiteY2" fmla="*/ 2480854 h 4046522"/>
              <a:gd name="connsiteX3" fmla="*/ 5459441 w 5459441"/>
              <a:gd name="connsiteY3" fmla="*/ 0 h 4046522"/>
              <a:gd name="connsiteX0" fmla="*/ 0 w 5459441"/>
              <a:gd name="connsiteY0" fmla="*/ 3620160 h 4046522"/>
              <a:gd name="connsiteX1" fmla="*/ 837915 w 5459441"/>
              <a:gd name="connsiteY1" fmla="*/ 4011551 h 4046522"/>
              <a:gd name="connsiteX2" fmla="*/ 4119496 w 5459441"/>
              <a:gd name="connsiteY2" fmla="*/ 2480854 h 4046522"/>
              <a:gd name="connsiteX3" fmla="*/ 5459441 w 5459441"/>
              <a:gd name="connsiteY3" fmla="*/ 0 h 4046522"/>
              <a:gd name="connsiteX0" fmla="*/ 0 w 5459441"/>
              <a:gd name="connsiteY0" fmla="*/ 3620160 h 4056831"/>
              <a:gd name="connsiteX1" fmla="*/ 837915 w 5459441"/>
              <a:gd name="connsiteY1" fmla="*/ 4011551 h 4056831"/>
              <a:gd name="connsiteX2" fmla="*/ 4119496 w 5459441"/>
              <a:gd name="connsiteY2" fmla="*/ 2480854 h 4056831"/>
              <a:gd name="connsiteX3" fmla="*/ 5459441 w 5459441"/>
              <a:gd name="connsiteY3" fmla="*/ 0 h 4056831"/>
              <a:gd name="connsiteX0" fmla="*/ 0 w 5481251"/>
              <a:gd name="connsiteY0" fmla="*/ 3620160 h 4063937"/>
              <a:gd name="connsiteX1" fmla="*/ 859725 w 5481251"/>
              <a:gd name="connsiteY1" fmla="*/ 4011551 h 4063937"/>
              <a:gd name="connsiteX2" fmla="*/ 4141306 w 5481251"/>
              <a:gd name="connsiteY2" fmla="*/ 2480854 h 4063937"/>
              <a:gd name="connsiteX3" fmla="*/ 5481251 w 5481251"/>
              <a:gd name="connsiteY3" fmla="*/ 0 h 4063937"/>
              <a:gd name="connsiteX0" fmla="*/ 0 w 5481251"/>
              <a:gd name="connsiteY0" fmla="*/ 3620160 h 4063937"/>
              <a:gd name="connsiteX1" fmla="*/ 859725 w 5481251"/>
              <a:gd name="connsiteY1" fmla="*/ 4011551 h 4063937"/>
              <a:gd name="connsiteX2" fmla="*/ 4141306 w 5481251"/>
              <a:gd name="connsiteY2" fmla="*/ 2480854 h 4063937"/>
              <a:gd name="connsiteX3" fmla="*/ 5481251 w 5481251"/>
              <a:gd name="connsiteY3" fmla="*/ 0 h 4063937"/>
              <a:gd name="connsiteX0" fmla="*/ 0 w 5481251"/>
              <a:gd name="connsiteY0" fmla="*/ 3620160 h 4065705"/>
              <a:gd name="connsiteX1" fmla="*/ 859725 w 5481251"/>
              <a:gd name="connsiteY1" fmla="*/ 4011551 h 4065705"/>
              <a:gd name="connsiteX2" fmla="*/ 4141306 w 5481251"/>
              <a:gd name="connsiteY2" fmla="*/ 2480854 h 4065705"/>
              <a:gd name="connsiteX3" fmla="*/ 5481251 w 5481251"/>
              <a:gd name="connsiteY3" fmla="*/ 0 h 4065705"/>
              <a:gd name="connsiteX0" fmla="*/ 0 w 5448536"/>
              <a:gd name="connsiteY0" fmla="*/ 3610635 h 4064135"/>
              <a:gd name="connsiteX1" fmla="*/ 827010 w 5448536"/>
              <a:gd name="connsiteY1" fmla="*/ 4011551 h 4064135"/>
              <a:gd name="connsiteX2" fmla="*/ 4108591 w 5448536"/>
              <a:gd name="connsiteY2" fmla="*/ 2480854 h 4064135"/>
              <a:gd name="connsiteX3" fmla="*/ 5448536 w 5448536"/>
              <a:gd name="connsiteY3" fmla="*/ 0 h 4064135"/>
              <a:gd name="connsiteX0" fmla="*/ 0 w 5448536"/>
              <a:gd name="connsiteY0" fmla="*/ 3610635 h 4063271"/>
              <a:gd name="connsiteX1" fmla="*/ 827010 w 5448536"/>
              <a:gd name="connsiteY1" fmla="*/ 4011551 h 4063271"/>
              <a:gd name="connsiteX2" fmla="*/ 4108591 w 5448536"/>
              <a:gd name="connsiteY2" fmla="*/ 2480854 h 4063271"/>
              <a:gd name="connsiteX3" fmla="*/ 5448536 w 5448536"/>
              <a:gd name="connsiteY3" fmla="*/ 0 h 4063271"/>
              <a:gd name="connsiteX0" fmla="*/ 11252 w 5459788"/>
              <a:gd name="connsiteY0" fmla="*/ 3610635 h 4056188"/>
              <a:gd name="connsiteX1" fmla="*/ 838262 w 5459788"/>
              <a:gd name="connsiteY1" fmla="*/ 4011551 h 4056188"/>
              <a:gd name="connsiteX2" fmla="*/ 4119843 w 5459788"/>
              <a:gd name="connsiteY2" fmla="*/ 2480854 h 4056188"/>
              <a:gd name="connsiteX3" fmla="*/ 5459788 w 5459788"/>
              <a:gd name="connsiteY3" fmla="*/ 0 h 4056188"/>
              <a:gd name="connsiteX0" fmla="*/ 11252 w 5459788"/>
              <a:gd name="connsiteY0" fmla="*/ 3610635 h 4056188"/>
              <a:gd name="connsiteX1" fmla="*/ 838262 w 5459788"/>
              <a:gd name="connsiteY1" fmla="*/ 4011551 h 4056188"/>
              <a:gd name="connsiteX2" fmla="*/ 4119843 w 5459788"/>
              <a:gd name="connsiteY2" fmla="*/ 2480854 h 4056188"/>
              <a:gd name="connsiteX3" fmla="*/ 5459788 w 5459788"/>
              <a:gd name="connsiteY3" fmla="*/ 0 h 4056188"/>
              <a:gd name="connsiteX0" fmla="*/ 0 w 5448536"/>
              <a:gd name="connsiteY0" fmla="*/ 3610635 h 4036211"/>
              <a:gd name="connsiteX1" fmla="*/ 827010 w 5448536"/>
              <a:gd name="connsiteY1" fmla="*/ 4011551 h 4036211"/>
              <a:gd name="connsiteX2" fmla="*/ 4108591 w 5448536"/>
              <a:gd name="connsiteY2" fmla="*/ 2480854 h 4036211"/>
              <a:gd name="connsiteX3" fmla="*/ 5448536 w 5448536"/>
              <a:gd name="connsiteY3" fmla="*/ 0 h 4036211"/>
              <a:gd name="connsiteX0" fmla="*/ 0 w 5448536"/>
              <a:gd name="connsiteY0" fmla="*/ 3610635 h 4036211"/>
              <a:gd name="connsiteX1" fmla="*/ 827010 w 5448536"/>
              <a:gd name="connsiteY1" fmla="*/ 4011551 h 4036211"/>
              <a:gd name="connsiteX2" fmla="*/ 4108591 w 5448536"/>
              <a:gd name="connsiteY2" fmla="*/ 2480854 h 4036211"/>
              <a:gd name="connsiteX3" fmla="*/ 5448536 w 5448536"/>
              <a:gd name="connsiteY3" fmla="*/ 0 h 4036211"/>
            </a:gdLst>
            <a:ahLst/>
            <a:cxnLst>
              <a:cxn ang="0">
                <a:pos x="connsiteX0" y="connsiteY0"/>
              </a:cxn>
              <a:cxn ang="0">
                <a:pos x="connsiteX1" y="connsiteY1"/>
              </a:cxn>
              <a:cxn ang="0">
                <a:pos x="connsiteX2" y="connsiteY2"/>
              </a:cxn>
              <a:cxn ang="0">
                <a:pos x="connsiteX3" y="connsiteY3"/>
              </a:cxn>
            </a:cxnLst>
            <a:rect l="l" t="t" r="r" b="b"/>
            <a:pathLst>
              <a:path w="5448536" h="4036211">
                <a:moveTo>
                  <a:pt x="0" y="3610635"/>
                </a:moveTo>
                <a:cubicBezTo>
                  <a:pt x="767" y="3829691"/>
                  <a:pt x="131340" y="4123648"/>
                  <a:pt x="827010" y="4011551"/>
                </a:cubicBezTo>
                <a:cubicBezTo>
                  <a:pt x="1522680" y="3899454"/>
                  <a:pt x="2877861" y="3451392"/>
                  <a:pt x="4108591" y="2480854"/>
                </a:cubicBezTo>
                <a:cubicBezTo>
                  <a:pt x="5339321" y="1510316"/>
                  <a:pt x="5448594" y="5174"/>
                  <a:pt x="5448536" y="0"/>
                </a:cubicBezTo>
              </a:path>
            </a:pathLst>
          </a:cu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p:cNvSpPr/>
          <p:nvPr/>
        </p:nvSpPr>
        <p:spPr>
          <a:xfrm>
            <a:off x="7207170" y="5906640"/>
            <a:ext cx="90000" cy="9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0" name="テキスト ボックス 119"/>
              <p:cNvSpPr txBox="1"/>
              <p:nvPr/>
            </p:nvSpPr>
            <p:spPr>
              <a:xfrm>
                <a:off x="10153333" y="2339588"/>
                <a:ext cx="11448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b="1" i="1" dirty="0" smtClean="0">
                          <a:latin typeface="Cambria Math" panose="02040503050406030204" pitchFamily="18" charset="0"/>
                        </a:rPr>
                        <m:t>𝒚</m:t>
                      </m:r>
                      <m:r>
                        <a:rPr lang="en-US" altLang="ja-JP" b="1" i="1" dirty="0">
                          <a:latin typeface="Cambria Math" panose="02040503050406030204" pitchFamily="18" charset="0"/>
                        </a:rPr>
                        <m:t>=</m:t>
                      </m:r>
                      <m:r>
                        <a:rPr lang="en-US" altLang="ja-JP" b="1" i="1" dirty="0">
                          <a:latin typeface="Cambria Math" panose="02040503050406030204" pitchFamily="18" charset="0"/>
                        </a:rPr>
                        <m:t>𝒇</m:t>
                      </m:r>
                      <m:r>
                        <a:rPr lang="en-US" altLang="ja-JP" b="1" i="1" dirty="0">
                          <a:latin typeface="Cambria Math" panose="02040503050406030204" pitchFamily="18" charset="0"/>
                        </a:rPr>
                        <m:t>(</m:t>
                      </m:r>
                      <m:r>
                        <a:rPr lang="en-US" altLang="ja-JP" b="1" i="1" dirty="0">
                          <a:latin typeface="Cambria Math" panose="02040503050406030204" pitchFamily="18" charset="0"/>
                        </a:rPr>
                        <m:t>𝒙</m:t>
                      </m:r>
                      <m:r>
                        <a:rPr lang="en-US" altLang="ja-JP" b="1" i="1" dirty="0">
                          <a:latin typeface="Cambria Math" panose="02040503050406030204" pitchFamily="18" charset="0"/>
                        </a:rPr>
                        <m:t>)</m:t>
                      </m:r>
                    </m:oMath>
                  </m:oMathPara>
                </a14:m>
                <a:endParaRPr kumimoji="1" lang="ja-JP" altLang="en-US" b="1" dirty="0"/>
              </a:p>
            </p:txBody>
          </p:sp>
        </mc:Choice>
        <mc:Fallback xmlns="">
          <p:sp>
            <p:nvSpPr>
              <p:cNvPr id="120" name="テキスト ボックス 119"/>
              <p:cNvSpPr txBox="1">
                <a:spLocks noRot="1" noChangeAspect="1" noMove="1" noResize="1" noEditPoints="1" noAdjustHandles="1" noChangeArrowheads="1" noChangeShapeType="1" noTextEdit="1"/>
              </p:cNvSpPr>
              <p:nvPr/>
            </p:nvSpPr>
            <p:spPr>
              <a:xfrm>
                <a:off x="10153333" y="2339588"/>
                <a:ext cx="1144865" cy="369332"/>
              </a:xfrm>
              <a:prstGeom prst="rect">
                <a:avLst/>
              </a:prstGeom>
              <a:blipFill>
                <a:blip r:embed="rId10"/>
                <a:stretch>
                  <a:fillRect b="-13333"/>
                </a:stretch>
              </a:blipFill>
            </p:spPr>
            <p:txBody>
              <a:bodyPr/>
              <a:lstStyle/>
              <a:p>
                <a:r>
                  <a:rPr lang="ja-JP" altLang="en-US">
                    <a:noFill/>
                  </a:rPr>
                  <a:t> </a:t>
                </a:r>
              </a:p>
            </p:txBody>
          </p:sp>
        </mc:Fallback>
      </mc:AlternateContent>
      <p:pic>
        <p:nvPicPr>
          <p:cNvPr id="122" name="コンテンツ プレースホルダー 3"/>
          <p:cNvPicPr>
            <a:picLocks noChangeAspect="1"/>
          </p:cNvPicPr>
          <p:nvPr/>
        </p:nvPicPr>
        <p:blipFill rotWithShape="1">
          <a:blip r:embed="rId3">
            <a:extLst>
              <a:ext uri="{28A0092B-C50C-407E-A947-70E740481C1C}">
                <a14:useLocalDpi xmlns:a14="http://schemas.microsoft.com/office/drawing/2010/main" val="0"/>
              </a:ext>
            </a:extLst>
          </a:blip>
          <a:srcRect t="26484" b="61105"/>
          <a:stretch/>
        </p:blipFill>
        <p:spPr>
          <a:xfrm>
            <a:off x="653221" y="2795126"/>
            <a:ext cx="5792993" cy="540060"/>
          </a:xfrm>
          <a:prstGeom prst="rect">
            <a:avLst/>
          </a:prstGeom>
        </p:spPr>
      </p:pic>
      <mc:AlternateContent xmlns:mc="http://schemas.openxmlformats.org/markup-compatibility/2006" xmlns:a14="http://schemas.microsoft.com/office/drawing/2010/main">
        <mc:Choice Requires="a14">
          <p:sp>
            <p:nvSpPr>
              <p:cNvPr id="124" name="テキスト ボックス 123"/>
              <p:cNvSpPr txBox="1"/>
              <p:nvPr/>
            </p:nvSpPr>
            <p:spPr>
              <a:xfrm>
                <a:off x="895664" y="3779217"/>
                <a:ext cx="5666343" cy="1015663"/>
              </a:xfrm>
              <a:prstGeom prst="rect">
                <a:avLst/>
              </a:prstGeom>
              <a:noFill/>
            </p:spPr>
            <p:txBody>
              <a:bodyPr wrap="square" rtlCol="0">
                <a:spAutoFit/>
              </a:bodyPr>
              <a:lstStyle/>
              <a:p>
                <a14:m>
                  <m:oMath xmlns:m="http://schemas.openxmlformats.org/officeDocument/2006/math">
                    <m:r>
                      <a:rPr lang="en-US" altLang="ja-JP" sz="2000" b="1" i="1" dirty="0" smtClean="0">
                        <a:latin typeface="Cambria Math" panose="02040503050406030204" pitchFamily="18" charset="0"/>
                      </a:rPr>
                      <m:t>(</m:t>
                    </m:r>
                    <m:sSub>
                      <m:sSubPr>
                        <m:ctrlPr>
                          <a:rPr lang="en-US" altLang="ja-JP" sz="2000" b="1" i="1" dirty="0" smtClean="0">
                            <a:latin typeface="Cambria Math" panose="02040503050406030204" pitchFamily="18" charset="0"/>
                          </a:rPr>
                        </m:ctrlPr>
                      </m:sSubPr>
                      <m:e>
                        <m:r>
                          <a:rPr lang="en-US" altLang="ja-JP" sz="2000" b="1" i="1" dirty="0" smtClean="0">
                            <a:latin typeface="Cambria Math" panose="02040503050406030204" pitchFamily="18" charset="0"/>
                          </a:rPr>
                          <m:t>𝒙</m:t>
                        </m:r>
                      </m:e>
                      <m:sub>
                        <m:r>
                          <a:rPr lang="en-US" altLang="ja-JP" sz="2000" b="1" i="1" dirty="0" smtClean="0">
                            <a:latin typeface="Cambria Math" panose="02040503050406030204" pitchFamily="18" charset="0"/>
                          </a:rPr>
                          <m:t>𝒊</m:t>
                        </m:r>
                      </m:sub>
                    </m:sSub>
                    <m:r>
                      <a:rPr lang="en-US" altLang="ja-JP" sz="2000" b="1" i="1" dirty="0" err="1">
                        <a:latin typeface="Cambria Math" panose="02040503050406030204" pitchFamily="18" charset="0"/>
                      </a:rPr>
                      <m:t>,</m:t>
                    </m:r>
                    <m:sSub>
                      <m:sSubPr>
                        <m:ctrlPr>
                          <a:rPr lang="en-US" altLang="ja-JP" sz="2000" b="1" i="1" dirty="0" smtClean="0">
                            <a:latin typeface="Cambria Math" panose="02040503050406030204" pitchFamily="18" charset="0"/>
                          </a:rPr>
                        </m:ctrlPr>
                      </m:sSubPr>
                      <m:e>
                        <m:r>
                          <a:rPr lang="en-US" altLang="ja-JP" sz="2000" b="1" i="1" dirty="0" smtClean="0">
                            <a:latin typeface="Cambria Math" panose="02040503050406030204" pitchFamily="18" charset="0"/>
                          </a:rPr>
                          <m:t>𝒚</m:t>
                        </m:r>
                      </m:e>
                      <m:sub>
                        <m:r>
                          <a:rPr lang="en-US" altLang="ja-JP" sz="2000" b="1" i="1" dirty="0" smtClean="0">
                            <a:latin typeface="Cambria Math" panose="02040503050406030204" pitchFamily="18" charset="0"/>
                          </a:rPr>
                          <m:t>𝒊</m:t>
                        </m:r>
                      </m:sub>
                    </m:sSub>
                    <m:r>
                      <a:rPr lang="en-US" altLang="ja-JP" sz="2000" b="1" i="1" dirty="0">
                        <a:latin typeface="Cambria Math" panose="02040503050406030204" pitchFamily="18" charset="0"/>
                      </a:rPr>
                      <m:t>)</m:t>
                    </m:r>
                  </m:oMath>
                </a14:m>
                <a:r>
                  <a:rPr lang="ja-JP" altLang="en-US" sz="2000" b="1" dirty="0"/>
                  <a:t>で</a:t>
                </a:r>
                <a14:m>
                  <m:oMath xmlns:m="http://schemas.openxmlformats.org/officeDocument/2006/math">
                    <m:r>
                      <a:rPr lang="en-US" altLang="ja-JP" sz="2000" b="1" i="1" dirty="0" smtClean="0">
                        <a:latin typeface="Cambria Math" panose="02040503050406030204" pitchFamily="18" charset="0"/>
                      </a:rPr>
                      <m:t>𝒇</m:t>
                    </m:r>
                    <m:r>
                      <a:rPr lang="en-US" altLang="ja-JP" sz="2000" b="1" i="1" dirty="0" smtClean="0">
                        <a:latin typeface="Cambria Math" panose="02040503050406030204" pitchFamily="18" charset="0"/>
                      </a:rPr>
                      <m:t>(</m:t>
                    </m:r>
                    <m:sSub>
                      <m:sSubPr>
                        <m:ctrlPr>
                          <a:rPr lang="en-US" altLang="ja-JP" sz="2000" b="1" i="1" dirty="0" smtClean="0">
                            <a:latin typeface="Cambria Math" panose="02040503050406030204" pitchFamily="18" charset="0"/>
                          </a:rPr>
                        </m:ctrlPr>
                      </m:sSubPr>
                      <m:e>
                        <m:r>
                          <a:rPr lang="en-US" altLang="ja-JP" sz="2000" b="1" i="1" dirty="0" smtClean="0">
                            <a:latin typeface="Cambria Math" panose="02040503050406030204" pitchFamily="18" charset="0"/>
                          </a:rPr>
                          <m:t>𝒙</m:t>
                        </m:r>
                      </m:e>
                      <m:sub>
                        <m:r>
                          <a:rPr lang="en-US" altLang="ja-JP" sz="2000" b="1" i="1" dirty="0" smtClean="0">
                            <a:latin typeface="Cambria Math" panose="02040503050406030204" pitchFamily="18" charset="0"/>
                          </a:rPr>
                          <m:t>𝒊</m:t>
                        </m:r>
                      </m:sub>
                    </m:sSub>
                    <m:r>
                      <a:rPr lang="en-US" altLang="ja-JP" sz="2000" b="1" i="1" dirty="0" err="1">
                        <a:latin typeface="Cambria Math" panose="02040503050406030204" pitchFamily="18" charset="0"/>
                      </a:rPr>
                      <m:t>,</m:t>
                    </m:r>
                    <m:sSub>
                      <m:sSubPr>
                        <m:ctrlPr>
                          <a:rPr lang="en-US" altLang="ja-JP" sz="2000" b="1" i="1" dirty="0" smtClean="0">
                            <a:latin typeface="Cambria Math" panose="02040503050406030204" pitchFamily="18" charset="0"/>
                          </a:rPr>
                        </m:ctrlPr>
                      </m:sSubPr>
                      <m:e>
                        <m:r>
                          <a:rPr lang="en-US" altLang="ja-JP" sz="2000" b="1" i="1" dirty="0" smtClean="0">
                            <a:latin typeface="Cambria Math" panose="02040503050406030204" pitchFamily="18" charset="0"/>
                          </a:rPr>
                          <m:t>𝒚</m:t>
                        </m:r>
                      </m:e>
                      <m:sub>
                        <m:r>
                          <a:rPr lang="en-US" altLang="ja-JP" sz="2000" b="1" i="1" dirty="0" smtClean="0">
                            <a:latin typeface="Cambria Math" panose="02040503050406030204" pitchFamily="18" charset="0"/>
                          </a:rPr>
                          <m:t>𝒊</m:t>
                        </m:r>
                      </m:sub>
                    </m:sSub>
                    <m:r>
                      <a:rPr lang="en-US" altLang="ja-JP" sz="2000" b="1" i="1" dirty="0">
                        <a:latin typeface="Cambria Math" panose="02040503050406030204" pitchFamily="18" charset="0"/>
                      </a:rPr>
                      <m:t>)</m:t>
                    </m:r>
                  </m:oMath>
                </a14:m>
                <a:r>
                  <a:rPr lang="ja-JP" altLang="en-US" sz="2000" b="1" dirty="0"/>
                  <a:t>を計算して</a:t>
                </a:r>
                <a:r>
                  <a:rPr lang="en-US" altLang="ja-JP" sz="2000" b="1" dirty="0"/>
                  <a:t>1</a:t>
                </a:r>
                <a:r>
                  <a:rPr lang="ja-JP" altLang="en-US" sz="2000" b="1" dirty="0"/>
                  <a:t>つ目の傾きとする</a:t>
                </a:r>
                <a:endParaRPr lang="en-US" altLang="ja-JP" sz="2000" b="1" dirty="0"/>
              </a:p>
              <a:p>
                <a:endParaRPr lang="en-US" altLang="ja-JP" sz="2000" b="1" dirty="0"/>
              </a:p>
              <a:p>
                <a:r>
                  <a:rPr lang="ja-JP" altLang="en-US" sz="2000" b="1" dirty="0"/>
                  <a:t>これを</a:t>
                </a:r>
                <a14:m>
                  <m:oMath xmlns:m="http://schemas.openxmlformats.org/officeDocument/2006/math">
                    <m:sSub>
                      <m:sSubPr>
                        <m:ctrlPr>
                          <a:rPr lang="en-US" altLang="ja-JP" sz="2000" b="1" i="1" dirty="0" smtClean="0">
                            <a:latin typeface="Cambria Math" panose="02040503050406030204" pitchFamily="18" charset="0"/>
                          </a:rPr>
                        </m:ctrlPr>
                      </m:sSubPr>
                      <m:e>
                        <m:r>
                          <a:rPr lang="en-US" altLang="ja-JP" sz="2000" b="1" i="1" dirty="0" smtClean="0">
                            <a:latin typeface="Cambria Math" panose="02040503050406030204" pitchFamily="18" charset="0"/>
                          </a:rPr>
                          <m:t>𝒙</m:t>
                        </m:r>
                      </m:e>
                      <m:sub>
                        <m:r>
                          <a:rPr lang="en-US" altLang="ja-JP" sz="2000" b="1" i="1" dirty="0" smtClean="0">
                            <a:latin typeface="Cambria Math" panose="02040503050406030204" pitchFamily="18" charset="0"/>
                          </a:rPr>
                          <m:t>𝒊</m:t>
                        </m:r>
                      </m:sub>
                    </m:sSub>
                    <m:r>
                      <a:rPr lang="en-US" altLang="ja-JP" sz="2000" b="1" i="1" dirty="0" smtClean="0">
                        <a:latin typeface="Cambria Math" panose="02040503050406030204" pitchFamily="18" charset="0"/>
                      </a:rPr>
                      <m:t>+</m:t>
                    </m:r>
                    <m:r>
                      <a:rPr lang="en-US" altLang="ja-JP" sz="2000" b="1" i="1" dirty="0" smtClean="0">
                        <a:latin typeface="Cambria Math" panose="02040503050406030204" pitchFamily="18" charset="0"/>
                      </a:rPr>
                      <m:t>𝟏</m:t>
                    </m:r>
                  </m:oMath>
                </a14:m>
                <a:r>
                  <a:rPr lang="ja-JP" altLang="en-US" sz="2000" b="1" dirty="0" err="1"/>
                  <a:t>まで</a:t>
                </a:r>
                <a:r>
                  <a:rPr lang="ja-JP" altLang="en-US" sz="2000" b="1" dirty="0"/>
                  <a:t>伸ばすと</a:t>
                </a:r>
                <a:r>
                  <a:rPr lang="en-US" altLang="ja-JP" sz="2000" b="1" dirty="0"/>
                  <a:t>y</a:t>
                </a:r>
                <a:r>
                  <a:rPr lang="ja-JP" altLang="en-US" sz="2000" b="1" dirty="0"/>
                  <a:t>は</a:t>
                </a:r>
                <a14:m>
                  <m:oMath xmlns:m="http://schemas.openxmlformats.org/officeDocument/2006/math">
                    <m:r>
                      <a:rPr lang="en-US" altLang="ja-JP" sz="2000" b="1" i="1" dirty="0" smtClean="0">
                        <a:solidFill>
                          <a:srgbClr val="0070C0"/>
                        </a:solidFill>
                        <a:latin typeface="Cambria Math" panose="02040503050406030204" pitchFamily="18" charset="0"/>
                      </a:rPr>
                      <m:t>𝒌</m:t>
                    </m:r>
                    <m:r>
                      <a:rPr lang="en-US" altLang="ja-JP" sz="2000" b="1" i="1" dirty="0" smtClean="0">
                        <a:solidFill>
                          <a:srgbClr val="0070C0"/>
                        </a:solidFill>
                        <a:latin typeface="Cambria Math" panose="02040503050406030204" pitchFamily="18" charset="0"/>
                      </a:rPr>
                      <m:t>𝟏</m:t>
                    </m:r>
                  </m:oMath>
                </a14:m>
                <a:r>
                  <a:rPr lang="ja-JP" altLang="en-US" sz="2000" b="1" dirty="0" err="1"/>
                  <a:t>だけ</a:t>
                </a:r>
                <a:r>
                  <a:rPr lang="ja-JP" altLang="en-US" sz="2000" b="1" dirty="0"/>
                  <a:t>変化する</a:t>
                </a:r>
                <a:endParaRPr kumimoji="1" lang="ja-JP" altLang="en-US" sz="2000" b="1" dirty="0"/>
              </a:p>
            </p:txBody>
          </p:sp>
        </mc:Choice>
        <mc:Fallback xmlns="">
          <p:sp>
            <p:nvSpPr>
              <p:cNvPr id="124" name="テキスト ボックス 123"/>
              <p:cNvSpPr txBox="1">
                <a:spLocks noRot="1" noChangeAspect="1" noMove="1" noResize="1" noEditPoints="1" noAdjustHandles="1" noChangeArrowheads="1" noChangeShapeType="1" noTextEdit="1"/>
              </p:cNvSpPr>
              <p:nvPr/>
            </p:nvSpPr>
            <p:spPr>
              <a:xfrm>
                <a:off x="895664" y="3779217"/>
                <a:ext cx="5666343" cy="1015663"/>
              </a:xfrm>
              <a:prstGeom prst="rect">
                <a:avLst/>
              </a:prstGeom>
              <a:blipFill>
                <a:blip r:embed="rId11"/>
                <a:stretch>
                  <a:fillRect l="-1184" t="-2994" b="-10180"/>
                </a:stretch>
              </a:blipFill>
            </p:spPr>
            <p:txBody>
              <a:bodyPr/>
              <a:lstStyle/>
              <a:p>
                <a:r>
                  <a:rPr lang="ja-JP" altLang="en-US">
                    <a:noFill/>
                  </a:rPr>
                  <a:t> </a:t>
                </a:r>
              </a:p>
            </p:txBody>
          </p:sp>
        </mc:Fallback>
      </mc:AlternateContent>
      <p:sp>
        <p:nvSpPr>
          <p:cNvPr id="29" name="テキスト ボックス 28"/>
          <p:cNvSpPr txBox="1"/>
          <p:nvPr/>
        </p:nvSpPr>
        <p:spPr>
          <a:xfrm>
            <a:off x="371364" y="-129661"/>
            <a:ext cx="930063" cy="1569660"/>
          </a:xfrm>
          <a:prstGeom prst="rect">
            <a:avLst/>
          </a:prstGeom>
          <a:noFill/>
        </p:spPr>
        <p:txBody>
          <a:bodyPr wrap="none" rtlCol="0">
            <a:spAutoFit/>
          </a:bodyPr>
          <a:lstStyle/>
          <a:p>
            <a:r>
              <a:rPr kumimoji="1" lang="en-US" altLang="ja-JP"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rPr>
              <a:t>2</a:t>
            </a:r>
            <a:endParaRPr kumimoji="1" lang="ja-JP" altLang="en-US"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endParaRPr>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CFA10A87-A0BF-4E59-97B2-6C838F622768}"/>
                  </a:ext>
                </a:extLst>
              </p:cNvPr>
              <p:cNvSpPr txBox="1"/>
              <p:nvPr/>
            </p:nvSpPr>
            <p:spPr>
              <a:xfrm>
                <a:off x="10102331" y="6273316"/>
                <a:ext cx="869084" cy="369332"/>
              </a:xfrm>
              <a:prstGeom prst="rect">
                <a:avLst/>
              </a:prstGeom>
              <a:noFill/>
              <a:effectLst>
                <a:glow rad="190500">
                  <a:schemeClr val="accent1">
                    <a:satMod val="175000"/>
                    <a:alpha val="40000"/>
                  </a:schemeClr>
                </a:glow>
              </a:effectLst>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b="1" i="1" dirty="0" smtClean="0">
                              <a:latin typeface="Cambria Math" panose="02040503050406030204" pitchFamily="18" charset="0"/>
                            </a:rPr>
                          </m:ctrlPr>
                        </m:sSubPr>
                        <m:e>
                          <m:r>
                            <a:rPr lang="en-US" altLang="ja-JP" b="1" i="1" dirty="0">
                              <a:latin typeface="Cambria Math" panose="02040503050406030204" pitchFamily="18" charset="0"/>
                            </a:rPr>
                            <m:t>𝒙</m:t>
                          </m:r>
                        </m:e>
                        <m:sub>
                          <m:r>
                            <a:rPr lang="en-US" altLang="ja-JP" b="1" i="1" dirty="0">
                              <a:latin typeface="Cambria Math" panose="02040503050406030204" pitchFamily="18" charset="0"/>
                            </a:rPr>
                            <m:t>𝒊</m:t>
                          </m:r>
                        </m:sub>
                      </m:sSub>
                      <m:r>
                        <a:rPr lang="en-US" altLang="ja-JP" b="1" i="1" dirty="0" smtClean="0">
                          <a:effectLst>
                            <a:glow rad="190500">
                              <a:schemeClr val="bg1">
                                <a:alpha val="0"/>
                              </a:schemeClr>
                            </a:glow>
                          </a:effectLst>
                          <a:latin typeface="Cambria Math" panose="02040503050406030204" pitchFamily="18" charset="0"/>
                        </a:rPr>
                        <m:t>+</m:t>
                      </m:r>
                      <m:r>
                        <a:rPr lang="en-US" altLang="ja-JP" b="1" i="1" dirty="0" smtClean="0">
                          <a:effectLst>
                            <a:glow rad="190500">
                              <a:schemeClr val="bg1">
                                <a:alpha val="0"/>
                              </a:schemeClr>
                            </a:glow>
                          </a:effectLst>
                          <a:latin typeface="Cambria Math" panose="02040503050406030204" pitchFamily="18" charset="0"/>
                        </a:rPr>
                        <m:t>𝟏</m:t>
                      </m:r>
                    </m:oMath>
                  </m:oMathPara>
                </a14:m>
                <a:endParaRPr kumimoji="1" lang="ja-JP" altLang="en-US" b="1" dirty="0">
                  <a:effectLst>
                    <a:glow rad="190500">
                      <a:schemeClr val="bg1">
                        <a:alpha val="0"/>
                      </a:schemeClr>
                    </a:glow>
                  </a:effectLst>
                </a:endParaRPr>
              </a:p>
            </p:txBody>
          </p:sp>
        </mc:Choice>
        <mc:Fallback xmlns="">
          <p:sp>
            <p:nvSpPr>
              <p:cNvPr id="27" name="テキスト ボックス 26">
                <a:extLst>
                  <a:ext uri="{FF2B5EF4-FFF2-40B4-BE49-F238E27FC236}">
                    <a16:creationId xmlns:a16="http://schemas.microsoft.com/office/drawing/2014/main" id="{CFA10A87-A0BF-4E59-97B2-6C838F622768}"/>
                  </a:ext>
                </a:extLst>
              </p:cNvPr>
              <p:cNvSpPr txBox="1">
                <a:spLocks noRot="1" noChangeAspect="1" noMove="1" noResize="1" noEditPoints="1" noAdjustHandles="1" noChangeArrowheads="1" noChangeShapeType="1" noTextEdit="1"/>
              </p:cNvSpPr>
              <p:nvPr/>
            </p:nvSpPr>
            <p:spPr>
              <a:xfrm>
                <a:off x="10102331" y="6273316"/>
                <a:ext cx="869084" cy="369332"/>
              </a:xfrm>
              <a:prstGeom prst="rect">
                <a:avLst/>
              </a:prstGeom>
              <a:blipFill>
                <a:blip r:embed="rId12"/>
                <a:stretch>
                  <a:fillRect/>
                </a:stretch>
              </a:blipFill>
              <a:effectLst>
                <a:glow rad="190500">
                  <a:schemeClr val="accent1">
                    <a:satMod val="175000"/>
                    <a:alpha val="40000"/>
                  </a:schemeClr>
                </a:glow>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3E49DC21-33A7-4FD3-AF46-5DA6BBFD8A4B}"/>
                  </a:ext>
                </a:extLst>
              </p:cNvPr>
              <p:cNvSpPr/>
              <p:nvPr/>
            </p:nvSpPr>
            <p:spPr>
              <a:xfrm>
                <a:off x="1483182" y="5420036"/>
                <a:ext cx="4249881" cy="461665"/>
              </a:xfrm>
              <a:prstGeom prst="rect">
                <a:avLst/>
              </a:prstGeom>
            </p:spPr>
            <p:txBody>
              <a:bodyPr wrap="none">
                <a:spAutoFit/>
              </a:bodyPr>
              <a:lstStyle/>
              <a:p>
                <a14:m>
                  <m:oMath xmlns:m="http://schemas.openxmlformats.org/officeDocument/2006/math">
                    <m:r>
                      <a:rPr lang="en-US" altLang="ja-JP" sz="2400" b="1" i="1" dirty="0">
                        <a:solidFill>
                          <a:srgbClr val="0070C0"/>
                        </a:solidFill>
                        <a:latin typeface="Cambria Math" panose="02040503050406030204" pitchFamily="18" charset="0"/>
                      </a:rPr>
                      <m:t>𝒌</m:t>
                    </m:r>
                    <m:r>
                      <a:rPr lang="en-US" altLang="ja-JP" sz="2400" b="1" i="1" dirty="0">
                        <a:solidFill>
                          <a:srgbClr val="0070C0"/>
                        </a:solidFill>
                        <a:latin typeface="Cambria Math" panose="02040503050406030204" pitchFamily="18" charset="0"/>
                      </a:rPr>
                      <m:t>𝟏</m:t>
                    </m:r>
                  </m:oMath>
                </a14:m>
                <a:r>
                  <a:rPr lang="ja-JP" altLang="en-US" sz="2400" b="1" dirty="0" err="1"/>
                  <a:t>だけ</a:t>
                </a:r>
                <a:r>
                  <a:rPr lang="ja-JP" altLang="en-US" sz="2400" b="1" dirty="0"/>
                  <a:t>ならオイラー法と同じ</a:t>
                </a:r>
              </a:p>
            </p:txBody>
          </p:sp>
        </mc:Choice>
        <mc:Fallback xmlns="">
          <p:sp>
            <p:nvSpPr>
              <p:cNvPr id="5" name="正方形/長方形 4">
                <a:extLst>
                  <a:ext uri="{FF2B5EF4-FFF2-40B4-BE49-F238E27FC236}">
                    <a16:creationId xmlns:a16="http://schemas.microsoft.com/office/drawing/2014/main" id="{3E49DC21-33A7-4FD3-AF46-5DA6BBFD8A4B}"/>
                  </a:ext>
                </a:extLst>
              </p:cNvPr>
              <p:cNvSpPr>
                <a:spLocks noRot="1" noChangeAspect="1" noMove="1" noResize="1" noEditPoints="1" noAdjustHandles="1" noChangeArrowheads="1" noChangeShapeType="1" noTextEdit="1"/>
              </p:cNvSpPr>
              <p:nvPr/>
            </p:nvSpPr>
            <p:spPr>
              <a:xfrm>
                <a:off x="1483182" y="5420036"/>
                <a:ext cx="4249881" cy="461665"/>
              </a:xfrm>
              <a:prstGeom prst="rect">
                <a:avLst/>
              </a:prstGeom>
              <a:blipFill>
                <a:blip r:embed="rId13"/>
                <a:stretch>
                  <a:fillRect l="-430" t="-10526" r="-1291" b="-2894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998467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直線コネクタ 62"/>
          <p:cNvCxnSpPr/>
          <p:nvPr/>
        </p:nvCxnSpPr>
        <p:spPr>
          <a:xfrm>
            <a:off x="6443993" y="5949277"/>
            <a:ext cx="5096978" cy="0"/>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2136000" y="-1"/>
            <a:ext cx="7920000" cy="1440000"/>
          </a:xfrm>
        </p:spPr>
        <p:txBody>
          <a:bodyPr/>
          <a:lstStyle/>
          <a:p>
            <a:r>
              <a:rPr lang="ja-JP" altLang="en-US" dirty="0"/>
              <a:t>ルンゲ</a:t>
            </a:r>
            <a:r>
              <a:rPr lang="ja-JP" altLang="en-US" b="1" dirty="0"/>
              <a:t>・</a:t>
            </a:r>
            <a:r>
              <a:rPr lang="ja-JP" altLang="en-US" dirty="0"/>
              <a:t>クッタ法</a:t>
            </a:r>
            <a:endParaRPr kumimoji="1" lang="ja-JP" altLang="en-US" dirty="0"/>
          </a:p>
        </p:txBody>
      </p:sp>
      <p:pic>
        <p:nvPicPr>
          <p:cNvPr id="4" name="コンテンツ プレースホルダー 3"/>
          <p:cNvPicPr>
            <a:picLocks noGrp="1" noChangeAspect="1"/>
          </p:cNvPicPr>
          <p:nvPr>
            <p:ph idx="1"/>
          </p:nvPr>
        </p:nvPicPr>
        <p:blipFill rotWithShape="1">
          <a:blip r:embed="rId3">
            <a:extLst>
              <a:ext uri="{28A0092B-C50C-407E-A947-70E740481C1C}">
                <a14:useLocalDpi xmlns:a14="http://schemas.microsoft.com/office/drawing/2010/main" val="0"/>
              </a:ext>
            </a:extLst>
          </a:blip>
          <a:srcRect t="40983" b="37504"/>
          <a:stretch/>
        </p:blipFill>
        <p:spPr>
          <a:xfrm>
            <a:off x="650999" y="2600908"/>
            <a:ext cx="5792993" cy="936104"/>
          </a:xfrm>
        </p:spPr>
      </p:pic>
      <p:cxnSp>
        <p:nvCxnSpPr>
          <p:cNvPr id="10" name="直線コネクタ 9"/>
          <p:cNvCxnSpPr/>
          <p:nvPr/>
        </p:nvCxnSpPr>
        <p:spPr>
          <a:xfrm>
            <a:off x="6532170" y="1989000"/>
            <a:ext cx="0" cy="4635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6172170" y="6309000"/>
            <a:ext cx="469200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flipV="1">
            <a:off x="6529674" y="5127160"/>
            <a:ext cx="4794450" cy="972761"/>
          </a:xfrm>
          <a:prstGeom prst="lin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7252170" y="1989000"/>
            <a:ext cx="0" cy="463500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10132170" y="1989000"/>
            <a:ext cx="0" cy="463500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8692170" y="1989000"/>
            <a:ext cx="0" cy="463500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テキスト ボックス 41"/>
              <p:cNvSpPr txBox="1"/>
              <p:nvPr/>
            </p:nvSpPr>
            <p:spPr>
              <a:xfrm>
                <a:off x="6420036" y="5420036"/>
                <a:ext cx="94436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b="1" i="1" dirty="0">
                          <a:latin typeface="Cambria Math" panose="02040503050406030204" pitchFamily="18" charset="0"/>
                        </a:rPr>
                        <m:t>(</m:t>
                      </m:r>
                      <m:sSub>
                        <m:sSubPr>
                          <m:ctrlPr>
                            <a:rPr lang="en-US" altLang="ja-JP" b="1" i="1" dirty="0">
                              <a:latin typeface="Cambria Math" panose="02040503050406030204" pitchFamily="18" charset="0"/>
                            </a:rPr>
                          </m:ctrlPr>
                        </m:sSubPr>
                        <m:e>
                          <m:r>
                            <a:rPr lang="en-US" altLang="ja-JP" b="1" i="1" dirty="0">
                              <a:latin typeface="Cambria Math" panose="02040503050406030204" pitchFamily="18" charset="0"/>
                            </a:rPr>
                            <m:t>𝒙</m:t>
                          </m:r>
                        </m:e>
                        <m:sub>
                          <m:r>
                            <a:rPr lang="en-US" altLang="ja-JP" b="1" i="1" dirty="0">
                              <a:latin typeface="Cambria Math" panose="02040503050406030204" pitchFamily="18" charset="0"/>
                            </a:rPr>
                            <m:t>𝒊</m:t>
                          </m:r>
                        </m:sub>
                      </m:sSub>
                      <m:r>
                        <a:rPr lang="en-US" altLang="ja-JP" b="1" i="1" dirty="0" err="1">
                          <a:latin typeface="Cambria Math" panose="02040503050406030204" pitchFamily="18" charset="0"/>
                        </a:rPr>
                        <m:t>,</m:t>
                      </m:r>
                      <m:sSub>
                        <m:sSubPr>
                          <m:ctrlPr>
                            <a:rPr lang="en-US" altLang="ja-JP" b="1" i="1" dirty="0">
                              <a:latin typeface="Cambria Math" panose="02040503050406030204" pitchFamily="18" charset="0"/>
                            </a:rPr>
                          </m:ctrlPr>
                        </m:sSubPr>
                        <m:e>
                          <m:r>
                            <a:rPr lang="en-US" altLang="ja-JP" b="1" i="1" dirty="0">
                              <a:latin typeface="Cambria Math" panose="02040503050406030204" pitchFamily="18" charset="0"/>
                            </a:rPr>
                            <m:t>𝒚</m:t>
                          </m:r>
                        </m:e>
                        <m:sub>
                          <m:r>
                            <a:rPr lang="en-US" altLang="ja-JP" b="1" i="1" dirty="0">
                              <a:latin typeface="Cambria Math" panose="02040503050406030204" pitchFamily="18" charset="0"/>
                            </a:rPr>
                            <m:t>𝒊</m:t>
                          </m:r>
                        </m:sub>
                      </m:sSub>
                      <m:r>
                        <a:rPr lang="en-US" altLang="ja-JP" b="1" i="1" dirty="0">
                          <a:latin typeface="Cambria Math" panose="02040503050406030204" pitchFamily="18" charset="0"/>
                        </a:rPr>
                        <m:t>)</m:t>
                      </m:r>
                    </m:oMath>
                  </m:oMathPara>
                </a14:m>
                <a:endParaRPr kumimoji="1" lang="ja-JP" altLang="en-US" b="1" dirty="0"/>
              </a:p>
            </p:txBody>
          </p:sp>
        </mc:Choice>
        <mc:Fallback xmlns="">
          <p:sp>
            <p:nvSpPr>
              <p:cNvPr id="42" name="テキスト ボックス 41"/>
              <p:cNvSpPr txBox="1">
                <a:spLocks noRot="1" noChangeAspect="1" noMove="1" noResize="1" noEditPoints="1" noAdjustHandles="1" noChangeArrowheads="1" noChangeShapeType="1" noTextEdit="1"/>
              </p:cNvSpPr>
              <p:nvPr/>
            </p:nvSpPr>
            <p:spPr>
              <a:xfrm>
                <a:off x="6420036" y="5420036"/>
                <a:ext cx="944361" cy="369332"/>
              </a:xfrm>
              <a:prstGeom prst="rect">
                <a:avLst/>
              </a:prstGeom>
              <a:blipFill>
                <a:blip r:embed="rId4"/>
                <a:stretch>
                  <a:fillRect b="-13115"/>
                </a:stretch>
              </a:blipFill>
            </p:spPr>
            <p:txBody>
              <a:bodyPr/>
              <a:lstStyle/>
              <a:p>
                <a:r>
                  <a:rPr lang="ja-JP" altLang="en-US">
                    <a:noFill/>
                  </a:rPr>
                  <a:t> </a:t>
                </a:r>
              </a:p>
            </p:txBody>
          </p:sp>
        </mc:Fallback>
      </mc:AlternateContent>
      <p:cxnSp>
        <p:nvCxnSpPr>
          <p:cNvPr id="51" name="直線矢印コネクタ 50"/>
          <p:cNvCxnSpPr/>
          <p:nvPr/>
        </p:nvCxnSpPr>
        <p:spPr>
          <a:xfrm>
            <a:off x="7252170" y="6607819"/>
            <a:ext cx="2880000" cy="0"/>
          </a:xfrm>
          <a:prstGeom prst="straightConnector1">
            <a:avLst/>
          </a:prstGeom>
          <a:ln w="31750">
            <a:solidFill>
              <a:srgbClr val="7030A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a:off x="7252170" y="6407460"/>
            <a:ext cx="1440000" cy="3182"/>
          </a:xfrm>
          <a:prstGeom prst="straightConnector1">
            <a:avLst/>
          </a:prstGeom>
          <a:ln w="31750">
            <a:solidFill>
              <a:srgbClr val="C59EE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flipV="1">
            <a:off x="10132170" y="5360033"/>
            <a:ext cx="1" cy="589244"/>
          </a:xfrm>
          <a:prstGeom prst="straightConnector1">
            <a:avLst/>
          </a:prstGeom>
          <a:ln w="31750">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テキスト ボックス 77"/>
              <p:cNvSpPr txBox="1"/>
              <p:nvPr/>
            </p:nvSpPr>
            <p:spPr>
              <a:xfrm>
                <a:off x="10060642" y="5469989"/>
                <a:ext cx="5052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i="1" dirty="0">
                          <a:latin typeface="Cambria Math" panose="02040503050406030204" pitchFamily="18" charset="0"/>
                        </a:rPr>
                        <m:t>𝑘</m:t>
                      </m:r>
                      <m:r>
                        <a:rPr lang="en-US" altLang="ja-JP" i="1" dirty="0">
                          <a:latin typeface="Cambria Math" panose="02040503050406030204" pitchFamily="18" charset="0"/>
                        </a:rPr>
                        <m:t>1</m:t>
                      </m:r>
                    </m:oMath>
                  </m:oMathPara>
                </a14:m>
                <a:endParaRPr lang="en-US" altLang="ja-JP" dirty="0"/>
              </a:p>
            </p:txBody>
          </p:sp>
        </mc:Choice>
        <mc:Fallback xmlns="">
          <p:sp>
            <p:nvSpPr>
              <p:cNvPr id="78" name="テキスト ボックス 77"/>
              <p:cNvSpPr txBox="1">
                <a:spLocks noRot="1" noChangeAspect="1" noMove="1" noResize="1" noEditPoints="1" noAdjustHandles="1" noChangeArrowheads="1" noChangeShapeType="1" noTextEdit="1"/>
              </p:cNvSpPr>
              <p:nvPr/>
            </p:nvSpPr>
            <p:spPr>
              <a:xfrm>
                <a:off x="10060642" y="5469989"/>
                <a:ext cx="505267"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p:cNvSpPr txBox="1"/>
              <p:nvPr/>
            </p:nvSpPr>
            <p:spPr>
              <a:xfrm>
                <a:off x="6812499" y="6273316"/>
                <a:ext cx="455509" cy="369332"/>
              </a:xfrm>
              <a:prstGeom prst="rect">
                <a:avLst/>
              </a:prstGeom>
              <a:noFill/>
              <a:effectLst>
                <a:glow rad="190500">
                  <a:schemeClr val="accent1">
                    <a:satMod val="175000"/>
                    <a:alpha val="40000"/>
                  </a:schemeClr>
                </a:glow>
              </a:effectLst>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b="1" i="1" dirty="0">
                              <a:latin typeface="Cambria Math" panose="02040503050406030204" pitchFamily="18" charset="0"/>
                            </a:rPr>
                          </m:ctrlPr>
                        </m:sSubPr>
                        <m:e>
                          <m:r>
                            <a:rPr lang="en-US" altLang="ja-JP" b="1" i="1" dirty="0">
                              <a:latin typeface="Cambria Math" panose="02040503050406030204" pitchFamily="18" charset="0"/>
                            </a:rPr>
                            <m:t>𝒙</m:t>
                          </m:r>
                        </m:e>
                        <m:sub>
                          <m:r>
                            <a:rPr lang="en-US" altLang="ja-JP" b="1" i="1" dirty="0">
                              <a:latin typeface="Cambria Math" panose="02040503050406030204" pitchFamily="18" charset="0"/>
                            </a:rPr>
                            <m:t>𝒊</m:t>
                          </m:r>
                        </m:sub>
                      </m:sSub>
                    </m:oMath>
                  </m:oMathPara>
                </a14:m>
                <a:endParaRPr kumimoji="1" lang="ja-JP" altLang="en-US" b="1" dirty="0">
                  <a:ln w="19050">
                    <a:noFill/>
                  </a:ln>
                  <a:effectLst>
                    <a:glow rad="190500">
                      <a:schemeClr val="bg1">
                        <a:alpha val="0"/>
                      </a:schemeClr>
                    </a:glow>
                  </a:effectLst>
                </a:endParaRPr>
              </a:p>
            </p:txBody>
          </p:sp>
        </mc:Choice>
        <mc:Fallback xmlns="">
          <p:sp>
            <p:nvSpPr>
              <p:cNvPr id="24" name="テキスト ボックス 23"/>
              <p:cNvSpPr txBox="1">
                <a:spLocks noRot="1" noChangeAspect="1" noMove="1" noResize="1" noEditPoints="1" noAdjustHandles="1" noChangeArrowheads="1" noChangeShapeType="1" noTextEdit="1"/>
              </p:cNvSpPr>
              <p:nvPr/>
            </p:nvSpPr>
            <p:spPr>
              <a:xfrm>
                <a:off x="6812499" y="6273316"/>
                <a:ext cx="455509" cy="369332"/>
              </a:xfrm>
              <a:prstGeom prst="rect">
                <a:avLst/>
              </a:prstGeom>
              <a:blipFill>
                <a:blip r:embed="rId6"/>
                <a:stretch>
                  <a:fillRect/>
                </a:stretch>
              </a:blipFill>
              <a:effectLst>
                <a:glow rad="190500">
                  <a:schemeClr val="accent1">
                    <a:satMod val="175000"/>
                    <a:alpha val="40000"/>
                  </a:schemeClr>
                </a:glow>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p:cNvSpPr txBox="1"/>
              <p:nvPr/>
            </p:nvSpPr>
            <p:spPr>
              <a:xfrm>
                <a:off x="10102331" y="6273316"/>
                <a:ext cx="869084" cy="369332"/>
              </a:xfrm>
              <a:prstGeom prst="rect">
                <a:avLst/>
              </a:prstGeom>
              <a:noFill/>
              <a:effectLst>
                <a:glow rad="190500">
                  <a:schemeClr val="accent1">
                    <a:satMod val="175000"/>
                    <a:alpha val="40000"/>
                  </a:schemeClr>
                </a:glow>
              </a:effectLst>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b="1" i="1" dirty="0" smtClean="0">
                              <a:latin typeface="Cambria Math" panose="02040503050406030204" pitchFamily="18" charset="0"/>
                            </a:rPr>
                          </m:ctrlPr>
                        </m:sSubPr>
                        <m:e>
                          <m:r>
                            <a:rPr lang="en-US" altLang="ja-JP" b="1" i="1" dirty="0">
                              <a:latin typeface="Cambria Math" panose="02040503050406030204" pitchFamily="18" charset="0"/>
                            </a:rPr>
                            <m:t>𝒙</m:t>
                          </m:r>
                        </m:e>
                        <m:sub>
                          <m:r>
                            <a:rPr lang="en-US" altLang="ja-JP" b="1" i="1" dirty="0">
                              <a:latin typeface="Cambria Math" panose="02040503050406030204" pitchFamily="18" charset="0"/>
                            </a:rPr>
                            <m:t>𝒊</m:t>
                          </m:r>
                        </m:sub>
                      </m:sSub>
                      <m:r>
                        <a:rPr lang="en-US" altLang="ja-JP" b="1" i="1" dirty="0" smtClean="0">
                          <a:effectLst>
                            <a:glow rad="190500">
                              <a:schemeClr val="bg1">
                                <a:alpha val="0"/>
                              </a:schemeClr>
                            </a:glow>
                          </a:effectLst>
                          <a:latin typeface="Cambria Math" panose="02040503050406030204" pitchFamily="18" charset="0"/>
                        </a:rPr>
                        <m:t>+</m:t>
                      </m:r>
                      <m:r>
                        <a:rPr lang="en-US" altLang="ja-JP" b="1" i="1" dirty="0" smtClean="0">
                          <a:effectLst>
                            <a:glow rad="190500">
                              <a:schemeClr val="bg1">
                                <a:alpha val="0"/>
                              </a:schemeClr>
                            </a:glow>
                          </a:effectLst>
                          <a:latin typeface="Cambria Math" panose="02040503050406030204" pitchFamily="18" charset="0"/>
                        </a:rPr>
                        <m:t>𝟏</m:t>
                      </m:r>
                    </m:oMath>
                  </m:oMathPara>
                </a14:m>
                <a:endParaRPr kumimoji="1" lang="ja-JP" altLang="en-US" b="1" dirty="0">
                  <a:effectLst>
                    <a:glow rad="190500">
                      <a:schemeClr val="bg1">
                        <a:alpha val="0"/>
                      </a:schemeClr>
                    </a:glow>
                  </a:effectLst>
                </a:endParaRPr>
              </a:p>
            </p:txBody>
          </p:sp>
        </mc:Choice>
        <mc:Fallback xmlns="">
          <p:sp>
            <p:nvSpPr>
              <p:cNvPr id="25" name="テキスト ボックス 24"/>
              <p:cNvSpPr txBox="1">
                <a:spLocks noRot="1" noChangeAspect="1" noMove="1" noResize="1" noEditPoints="1" noAdjustHandles="1" noChangeArrowheads="1" noChangeShapeType="1" noTextEdit="1"/>
              </p:cNvSpPr>
              <p:nvPr/>
            </p:nvSpPr>
            <p:spPr>
              <a:xfrm>
                <a:off x="10102331" y="6273316"/>
                <a:ext cx="869084" cy="369332"/>
              </a:xfrm>
              <a:prstGeom prst="rect">
                <a:avLst/>
              </a:prstGeom>
              <a:blipFill>
                <a:blip r:embed="rId7"/>
                <a:stretch>
                  <a:fillRect/>
                </a:stretch>
              </a:blipFill>
              <a:effectLst>
                <a:glow rad="190500">
                  <a:schemeClr val="accent1">
                    <a:satMod val="175000"/>
                    <a:alpha val="40000"/>
                  </a:schemeClr>
                </a:glow>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p:cNvSpPr txBox="1"/>
              <p:nvPr/>
            </p:nvSpPr>
            <p:spPr>
              <a:xfrm>
                <a:off x="6093063" y="5756024"/>
                <a:ext cx="460319" cy="369332"/>
              </a:xfrm>
              <a:prstGeom prst="rect">
                <a:avLst/>
              </a:prstGeom>
              <a:noFill/>
              <a:effectLst>
                <a:glow rad="190500">
                  <a:schemeClr val="accent1">
                    <a:satMod val="175000"/>
                    <a:alpha val="40000"/>
                  </a:schemeClr>
                </a:glow>
              </a:effectLst>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b="1" i="1" dirty="0">
                              <a:latin typeface="Cambria Math" panose="02040503050406030204" pitchFamily="18" charset="0"/>
                            </a:rPr>
                          </m:ctrlPr>
                        </m:sSubPr>
                        <m:e>
                          <m:r>
                            <a:rPr lang="en-US" altLang="ja-JP" b="1" i="1" dirty="0">
                              <a:latin typeface="Cambria Math" panose="02040503050406030204" pitchFamily="18" charset="0"/>
                            </a:rPr>
                            <m:t>𝒚</m:t>
                          </m:r>
                        </m:e>
                        <m:sub>
                          <m:r>
                            <a:rPr lang="en-US" altLang="ja-JP" b="1" i="1" dirty="0">
                              <a:latin typeface="Cambria Math" panose="02040503050406030204" pitchFamily="18" charset="0"/>
                            </a:rPr>
                            <m:t>𝒊</m:t>
                          </m:r>
                        </m:sub>
                      </m:sSub>
                    </m:oMath>
                  </m:oMathPara>
                </a14:m>
                <a:endParaRPr kumimoji="1" lang="ja-JP" altLang="en-US" b="1" dirty="0">
                  <a:ln w="19050">
                    <a:noFill/>
                  </a:ln>
                  <a:effectLst>
                    <a:glow rad="190500">
                      <a:schemeClr val="bg1">
                        <a:alpha val="0"/>
                      </a:schemeClr>
                    </a:glow>
                  </a:effectLst>
                </a:endParaRPr>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6093063" y="5756024"/>
                <a:ext cx="460319" cy="369332"/>
              </a:xfrm>
              <a:prstGeom prst="rect">
                <a:avLst/>
              </a:prstGeom>
              <a:blipFill>
                <a:blip r:embed="rId8"/>
                <a:stretch>
                  <a:fillRect/>
                </a:stretch>
              </a:blipFill>
              <a:effectLst>
                <a:glow rad="190500">
                  <a:schemeClr val="accent1">
                    <a:satMod val="175000"/>
                    <a:alpha val="40000"/>
                  </a:schemeClr>
                </a:glow>
              </a:effectLst>
            </p:spPr>
            <p:txBody>
              <a:bodyPr/>
              <a:lstStyle/>
              <a:p>
                <a:r>
                  <a:rPr lang="ja-JP" altLang="en-US">
                    <a:noFill/>
                  </a:rPr>
                  <a:t> </a:t>
                </a:r>
              </a:p>
            </p:txBody>
          </p:sp>
        </mc:Fallback>
      </mc:AlternateContent>
      <p:cxnSp>
        <p:nvCxnSpPr>
          <p:cNvPr id="23" name="直線コネクタ 22"/>
          <p:cNvCxnSpPr/>
          <p:nvPr/>
        </p:nvCxnSpPr>
        <p:spPr>
          <a:xfrm flipV="1">
            <a:off x="8686897" y="5327409"/>
            <a:ext cx="734288" cy="333796"/>
          </a:xfrm>
          <a:prstGeom prst="line">
            <a:avLst/>
          </a:prstGeom>
          <a:ln w="28575">
            <a:solidFill>
              <a:srgbClr val="FF00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V="1">
            <a:off x="6816080" y="3971187"/>
            <a:ext cx="4796277" cy="2180314"/>
          </a:xfrm>
          <a:prstGeom prst="line">
            <a:avLst/>
          </a:prstGeom>
          <a:ln w="28575">
            <a:solidFill>
              <a:srgbClr val="FF006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10486449" y="4645310"/>
            <a:ext cx="0" cy="1302984"/>
          </a:xfrm>
          <a:prstGeom prst="line">
            <a:avLst/>
          </a:prstGeom>
          <a:ln w="28575">
            <a:solidFill>
              <a:srgbClr val="FF0066"/>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テキスト ボックス 31"/>
              <p:cNvSpPr txBox="1"/>
              <p:nvPr/>
            </p:nvSpPr>
            <p:spPr>
              <a:xfrm>
                <a:off x="10431383" y="4825472"/>
                <a:ext cx="5052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i="1" dirty="0">
                          <a:latin typeface="Cambria Math" panose="02040503050406030204" pitchFamily="18" charset="0"/>
                        </a:rPr>
                        <m:t>𝑘</m:t>
                      </m:r>
                      <m:r>
                        <a:rPr lang="en-US" altLang="ja-JP" i="1" dirty="0">
                          <a:latin typeface="Cambria Math" panose="02040503050406030204" pitchFamily="18" charset="0"/>
                        </a:rPr>
                        <m:t>2</m:t>
                      </m:r>
                    </m:oMath>
                  </m:oMathPara>
                </a14:m>
                <a:endParaRPr lang="en-US" altLang="ja-JP" dirty="0"/>
              </a:p>
            </p:txBody>
          </p:sp>
        </mc:Choice>
        <mc:Fallback xmlns="">
          <p:sp>
            <p:nvSpPr>
              <p:cNvPr id="32" name="テキスト ボックス 31"/>
              <p:cNvSpPr txBox="1">
                <a:spLocks noRot="1" noChangeAspect="1" noMove="1" noResize="1" noEditPoints="1" noAdjustHandles="1" noChangeArrowheads="1" noChangeShapeType="1" noTextEdit="1"/>
              </p:cNvSpPr>
              <p:nvPr/>
            </p:nvSpPr>
            <p:spPr>
              <a:xfrm>
                <a:off x="10431383" y="4825472"/>
                <a:ext cx="505267" cy="369332"/>
              </a:xfrm>
              <a:prstGeom prst="rect">
                <a:avLst/>
              </a:prstGeom>
              <a:blipFill>
                <a:blip r:embed="rId9"/>
                <a:stretch>
                  <a:fillRect/>
                </a:stretch>
              </a:blipFill>
            </p:spPr>
            <p:txBody>
              <a:bodyPr/>
              <a:lstStyle/>
              <a:p>
                <a:r>
                  <a:rPr lang="ja-JP" altLang="en-US">
                    <a:noFill/>
                  </a:rPr>
                  <a:t> </a:t>
                </a:r>
              </a:p>
            </p:txBody>
          </p:sp>
        </mc:Fallback>
      </mc:AlternateContent>
      <p:cxnSp>
        <p:nvCxnSpPr>
          <p:cNvPr id="34" name="直線コネクタ 33"/>
          <p:cNvCxnSpPr/>
          <p:nvPr/>
        </p:nvCxnSpPr>
        <p:spPr>
          <a:xfrm>
            <a:off x="6443993" y="5360033"/>
            <a:ext cx="5096978" cy="0"/>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1" name="フリーフォーム 120"/>
          <p:cNvSpPr/>
          <p:nvPr/>
        </p:nvSpPr>
        <p:spPr>
          <a:xfrm>
            <a:off x="6533470" y="1942023"/>
            <a:ext cx="4759051" cy="4036211"/>
          </a:xfrm>
          <a:custGeom>
            <a:avLst/>
            <a:gdLst>
              <a:gd name="connsiteX0" fmla="*/ 0 w 4991100"/>
              <a:gd name="connsiteY0" fmla="*/ 2273300 h 2947563"/>
              <a:gd name="connsiteX1" fmla="*/ 1714500 w 4991100"/>
              <a:gd name="connsiteY1" fmla="*/ 2806700 h 2947563"/>
              <a:gd name="connsiteX2" fmla="*/ 4991100 w 4991100"/>
              <a:gd name="connsiteY2" fmla="*/ 0 h 2947563"/>
              <a:gd name="connsiteX0" fmla="*/ 0 w 4991100"/>
              <a:gd name="connsiteY0" fmla="*/ 2273300 h 3090090"/>
              <a:gd name="connsiteX1" fmla="*/ 830175 w 4991100"/>
              <a:gd name="connsiteY1" fmla="*/ 2972955 h 3090090"/>
              <a:gd name="connsiteX2" fmla="*/ 4991100 w 4991100"/>
              <a:gd name="connsiteY2" fmla="*/ 0 h 3090090"/>
              <a:gd name="connsiteX0" fmla="*/ 0 w 4991100"/>
              <a:gd name="connsiteY0" fmla="*/ 2273300 h 3068227"/>
              <a:gd name="connsiteX1" fmla="*/ 810950 w 4991100"/>
              <a:gd name="connsiteY1" fmla="*/ 2948017 h 3068227"/>
              <a:gd name="connsiteX2" fmla="*/ 4991100 w 4991100"/>
              <a:gd name="connsiteY2" fmla="*/ 0 h 3068227"/>
              <a:gd name="connsiteX0" fmla="*/ 0 w 4991100"/>
              <a:gd name="connsiteY0" fmla="*/ 2273300 h 2951729"/>
              <a:gd name="connsiteX1" fmla="*/ 810950 w 4991100"/>
              <a:gd name="connsiteY1" fmla="*/ 2948017 h 2951729"/>
              <a:gd name="connsiteX2" fmla="*/ 4991100 w 4991100"/>
              <a:gd name="connsiteY2" fmla="*/ 0 h 2951729"/>
              <a:gd name="connsiteX0" fmla="*/ 0 w 4991100"/>
              <a:gd name="connsiteY0" fmla="*/ 2273300 h 2954942"/>
              <a:gd name="connsiteX1" fmla="*/ 810950 w 4991100"/>
              <a:gd name="connsiteY1" fmla="*/ 2948017 h 2954942"/>
              <a:gd name="connsiteX2" fmla="*/ 4991100 w 4991100"/>
              <a:gd name="connsiteY2" fmla="*/ 0 h 2954942"/>
              <a:gd name="connsiteX0" fmla="*/ 811 w 4991911"/>
              <a:gd name="connsiteY0" fmla="*/ 2273300 h 2951636"/>
              <a:gd name="connsiteX1" fmla="*/ 811761 w 4991911"/>
              <a:gd name="connsiteY1" fmla="*/ 2948017 h 2951636"/>
              <a:gd name="connsiteX2" fmla="*/ 4991911 w 4991911"/>
              <a:gd name="connsiteY2" fmla="*/ 0 h 2951636"/>
              <a:gd name="connsiteX0" fmla="*/ 0 w 4991100"/>
              <a:gd name="connsiteY0" fmla="*/ 2273300 h 2951636"/>
              <a:gd name="connsiteX1" fmla="*/ 810950 w 4991100"/>
              <a:gd name="connsiteY1" fmla="*/ 2948017 h 2951636"/>
              <a:gd name="connsiteX2" fmla="*/ 4991100 w 4991100"/>
              <a:gd name="connsiteY2" fmla="*/ 0 h 2951636"/>
              <a:gd name="connsiteX0" fmla="*/ 0 w 4991100"/>
              <a:gd name="connsiteY0" fmla="*/ 2273300 h 2979232"/>
              <a:gd name="connsiteX1" fmla="*/ 810950 w 4991100"/>
              <a:gd name="connsiteY1" fmla="*/ 2948017 h 2979232"/>
              <a:gd name="connsiteX2" fmla="*/ 4991100 w 4991100"/>
              <a:gd name="connsiteY2" fmla="*/ 0 h 2979232"/>
              <a:gd name="connsiteX0" fmla="*/ 0 w 4991100"/>
              <a:gd name="connsiteY0" fmla="*/ 2273300 h 2963040"/>
              <a:gd name="connsiteX1" fmla="*/ 810950 w 4991100"/>
              <a:gd name="connsiteY1" fmla="*/ 2948017 h 2963040"/>
              <a:gd name="connsiteX2" fmla="*/ 4991100 w 4991100"/>
              <a:gd name="connsiteY2" fmla="*/ 0 h 2963040"/>
              <a:gd name="connsiteX0" fmla="*/ 0 w 5000617"/>
              <a:gd name="connsiteY0" fmla="*/ 2472806 h 3071550"/>
              <a:gd name="connsiteX1" fmla="*/ 820467 w 5000617"/>
              <a:gd name="connsiteY1" fmla="*/ 2948017 h 3071550"/>
              <a:gd name="connsiteX2" fmla="*/ 5000617 w 5000617"/>
              <a:gd name="connsiteY2" fmla="*/ 0 h 3071550"/>
              <a:gd name="connsiteX0" fmla="*/ 0 w 5000617"/>
              <a:gd name="connsiteY0" fmla="*/ 2472806 h 2954848"/>
              <a:gd name="connsiteX1" fmla="*/ 820467 w 5000617"/>
              <a:gd name="connsiteY1" fmla="*/ 2948017 h 2954848"/>
              <a:gd name="connsiteX2" fmla="*/ 5000617 w 5000617"/>
              <a:gd name="connsiteY2" fmla="*/ 0 h 2954848"/>
              <a:gd name="connsiteX0" fmla="*/ 0 w 5000617"/>
              <a:gd name="connsiteY0" fmla="*/ 2472806 h 2951979"/>
              <a:gd name="connsiteX1" fmla="*/ 820467 w 5000617"/>
              <a:gd name="connsiteY1" fmla="*/ 2948017 h 2951979"/>
              <a:gd name="connsiteX2" fmla="*/ 5000617 w 5000617"/>
              <a:gd name="connsiteY2" fmla="*/ 0 h 2951979"/>
              <a:gd name="connsiteX0" fmla="*/ 0 w 5000617"/>
              <a:gd name="connsiteY0" fmla="*/ 2472806 h 2953339"/>
              <a:gd name="connsiteX1" fmla="*/ 820467 w 5000617"/>
              <a:gd name="connsiteY1" fmla="*/ 2948017 h 2953339"/>
              <a:gd name="connsiteX2" fmla="*/ 5000617 w 5000617"/>
              <a:gd name="connsiteY2" fmla="*/ 0 h 2953339"/>
              <a:gd name="connsiteX0" fmla="*/ 0 w 5000617"/>
              <a:gd name="connsiteY0" fmla="*/ 2472806 h 3051995"/>
              <a:gd name="connsiteX1" fmla="*/ 820467 w 5000617"/>
              <a:gd name="connsiteY1" fmla="*/ 2948017 h 3051995"/>
              <a:gd name="connsiteX2" fmla="*/ 5000617 w 5000617"/>
              <a:gd name="connsiteY2" fmla="*/ 0 h 3051995"/>
              <a:gd name="connsiteX0" fmla="*/ 200828 w 5201445"/>
              <a:gd name="connsiteY0" fmla="*/ 2472806 h 3051995"/>
              <a:gd name="connsiteX1" fmla="*/ 1021295 w 5201445"/>
              <a:gd name="connsiteY1" fmla="*/ 2948017 h 3051995"/>
              <a:gd name="connsiteX2" fmla="*/ 5201445 w 5201445"/>
              <a:gd name="connsiteY2" fmla="*/ 0 h 3051995"/>
              <a:gd name="connsiteX0" fmla="*/ 0 w 5000617"/>
              <a:gd name="connsiteY0" fmla="*/ 2472806 h 2975702"/>
              <a:gd name="connsiteX1" fmla="*/ 820467 w 5000617"/>
              <a:gd name="connsiteY1" fmla="*/ 2948017 h 2975702"/>
              <a:gd name="connsiteX2" fmla="*/ 5000617 w 5000617"/>
              <a:gd name="connsiteY2" fmla="*/ 0 h 2975702"/>
              <a:gd name="connsiteX0" fmla="*/ 0 w 5114029"/>
              <a:gd name="connsiteY0" fmla="*/ 1626986 h 2171850"/>
              <a:gd name="connsiteX1" fmla="*/ 820467 w 5114029"/>
              <a:gd name="connsiteY1" fmla="*/ 2102197 h 2171850"/>
              <a:gd name="connsiteX2" fmla="*/ 5114029 w 5114029"/>
              <a:gd name="connsiteY2" fmla="*/ 0 h 2171850"/>
              <a:gd name="connsiteX0" fmla="*/ 0 w 5061685"/>
              <a:gd name="connsiteY0" fmla="*/ 2465186 h 3063426"/>
              <a:gd name="connsiteX1" fmla="*/ 820467 w 5061685"/>
              <a:gd name="connsiteY1" fmla="*/ 2940397 h 3063426"/>
              <a:gd name="connsiteX2" fmla="*/ 5061685 w 5061685"/>
              <a:gd name="connsiteY2" fmla="*/ 0 h 3063426"/>
              <a:gd name="connsiteX0" fmla="*/ 0 w 5061685"/>
              <a:gd name="connsiteY0" fmla="*/ 2465186 h 3063426"/>
              <a:gd name="connsiteX1" fmla="*/ 820467 w 5061685"/>
              <a:gd name="connsiteY1" fmla="*/ 2940397 h 3063426"/>
              <a:gd name="connsiteX2" fmla="*/ 5061685 w 5061685"/>
              <a:gd name="connsiteY2" fmla="*/ 0 h 3063426"/>
              <a:gd name="connsiteX0" fmla="*/ 0 w 5061685"/>
              <a:gd name="connsiteY0" fmla="*/ 2465186 h 2976869"/>
              <a:gd name="connsiteX1" fmla="*/ 820467 w 5061685"/>
              <a:gd name="connsiteY1" fmla="*/ 2940397 h 2976869"/>
              <a:gd name="connsiteX2" fmla="*/ 5061685 w 5061685"/>
              <a:gd name="connsiteY2" fmla="*/ 0 h 2976869"/>
              <a:gd name="connsiteX0" fmla="*/ 0 w 5070409"/>
              <a:gd name="connsiteY0" fmla="*/ 2777606 h 3137698"/>
              <a:gd name="connsiteX1" fmla="*/ 829191 w 5070409"/>
              <a:gd name="connsiteY1" fmla="*/ 2940397 h 3137698"/>
              <a:gd name="connsiteX2" fmla="*/ 5070409 w 5070409"/>
              <a:gd name="connsiteY2" fmla="*/ 0 h 3137698"/>
              <a:gd name="connsiteX0" fmla="*/ 0 w 5070409"/>
              <a:gd name="connsiteY0" fmla="*/ 2777606 h 2986735"/>
              <a:gd name="connsiteX1" fmla="*/ 829191 w 5070409"/>
              <a:gd name="connsiteY1" fmla="*/ 2940397 h 2986735"/>
              <a:gd name="connsiteX2" fmla="*/ 5070409 w 5070409"/>
              <a:gd name="connsiteY2" fmla="*/ 0 h 2986735"/>
              <a:gd name="connsiteX0" fmla="*/ 0 w 5070409"/>
              <a:gd name="connsiteY0" fmla="*/ 2274686 h 3033122"/>
              <a:gd name="connsiteX1" fmla="*/ 829191 w 5070409"/>
              <a:gd name="connsiteY1" fmla="*/ 2940397 h 3033122"/>
              <a:gd name="connsiteX2" fmla="*/ 5070409 w 5070409"/>
              <a:gd name="connsiteY2" fmla="*/ 0 h 3033122"/>
              <a:gd name="connsiteX0" fmla="*/ 0 w 5070409"/>
              <a:gd name="connsiteY0" fmla="*/ 2274686 h 2964222"/>
              <a:gd name="connsiteX1" fmla="*/ 829191 w 5070409"/>
              <a:gd name="connsiteY1" fmla="*/ 2940397 h 2964222"/>
              <a:gd name="connsiteX2" fmla="*/ 5070409 w 5070409"/>
              <a:gd name="connsiteY2" fmla="*/ 0 h 2964222"/>
              <a:gd name="connsiteX0" fmla="*/ 0 w 5070409"/>
              <a:gd name="connsiteY0" fmla="*/ 2274686 h 2990142"/>
              <a:gd name="connsiteX1" fmla="*/ 829191 w 5070409"/>
              <a:gd name="connsiteY1" fmla="*/ 2940397 h 2990142"/>
              <a:gd name="connsiteX2" fmla="*/ 5070409 w 5070409"/>
              <a:gd name="connsiteY2" fmla="*/ 0 h 2990142"/>
              <a:gd name="connsiteX0" fmla="*/ 0 w 5079133"/>
              <a:gd name="connsiteY0" fmla="*/ 2549006 h 3163416"/>
              <a:gd name="connsiteX1" fmla="*/ 837915 w 5079133"/>
              <a:gd name="connsiteY1" fmla="*/ 2940397 h 3163416"/>
              <a:gd name="connsiteX2" fmla="*/ 5079133 w 5079133"/>
              <a:gd name="connsiteY2" fmla="*/ 0 h 3163416"/>
              <a:gd name="connsiteX0" fmla="*/ 0 w 5079133"/>
              <a:gd name="connsiteY0" fmla="*/ 2549006 h 3087937"/>
              <a:gd name="connsiteX1" fmla="*/ 837915 w 5079133"/>
              <a:gd name="connsiteY1" fmla="*/ 2940397 h 3087937"/>
              <a:gd name="connsiteX2" fmla="*/ 5079133 w 5079133"/>
              <a:gd name="connsiteY2" fmla="*/ 0 h 3087937"/>
              <a:gd name="connsiteX0" fmla="*/ 0 w 5079133"/>
              <a:gd name="connsiteY0" fmla="*/ 2549006 h 2965195"/>
              <a:gd name="connsiteX1" fmla="*/ 837915 w 5079133"/>
              <a:gd name="connsiteY1" fmla="*/ 2940397 h 2965195"/>
              <a:gd name="connsiteX2" fmla="*/ 5079133 w 5079133"/>
              <a:gd name="connsiteY2" fmla="*/ 0 h 2965195"/>
              <a:gd name="connsiteX0" fmla="*/ 0 w 5079133"/>
              <a:gd name="connsiteY0" fmla="*/ 2549006 h 2965195"/>
              <a:gd name="connsiteX1" fmla="*/ 837915 w 5079133"/>
              <a:gd name="connsiteY1" fmla="*/ 2940397 h 2965195"/>
              <a:gd name="connsiteX2" fmla="*/ 5079133 w 5079133"/>
              <a:gd name="connsiteY2" fmla="*/ 0 h 2965195"/>
              <a:gd name="connsiteX0" fmla="*/ 0 w 5393218"/>
              <a:gd name="connsiteY0" fmla="*/ 2774076 h 3190265"/>
              <a:gd name="connsiteX1" fmla="*/ 837915 w 5393218"/>
              <a:gd name="connsiteY1" fmla="*/ 3165467 h 3190265"/>
              <a:gd name="connsiteX2" fmla="*/ 5079133 w 5393218"/>
              <a:gd name="connsiteY2" fmla="*/ 225070 h 3190265"/>
              <a:gd name="connsiteX3" fmla="*/ 5078857 w 5393218"/>
              <a:gd name="connsiteY3" fmla="*/ 200237 h 3190265"/>
              <a:gd name="connsiteX0" fmla="*/ 0 w 5510606"/>
              <a:gd name="connsiteY0" fmla="*/ 3709695 h 4125884"/>
              <a:gd name="connsiteX1" fmla="*/ 837915 w 5510606"/>
              <a:gd name="connsiteY1" fmla="*/ 4101086 h 4125884"/>
              <a:gd name="connsiteX2" fmla="*/ 5079133 w 5510606"/>
              <a:gd name="connsiteY2" fmla="*/ 1160689 h 4125884"/>
              <a:gd name="connsiteX3" fmla="*/ 5411458 w 5510606"/>
              <a:gd name="connsiteY3" fmla="*/ 0 h 4125884"/>
              <a:gd name="connsiteX0" fmla="*/ 0 w 5534520"/>
              <a:gd name="connsiteY0" fmla="*/ 3920491 h 4336680"/>
              <a:gd name="connsiteX1" fmla="*/ 837915 w 5534520"/>
              <a:gd name="connsiteY1" fmla="*/ 4311882 h 4336680"/>
              <a:gd name="connsiteX2" fmla="*/ 5079133 w 5534520"/>
              <a:gd name="connsiteY2" fmla="*/ 1371485 h 4336680"/>
              <a:gd name="connsiteX3" fmla="*/ 5411458 w 5534520"/>
              <a:gd name="connsiteY3" fmla="*/ 210796 h 4336680"/>
              <a:gd name="connsiteX0" fmla="*/ 0 w 5691726"/>
              <a:gd name="connsiteY0" fmla="*/ 4631715 h 5047904"/>
              <a:gd name="connsiteX1" fmla="*/ 837915 w 5691726"/>
              <a:gd name="connsiteY1" fmla="*/ 5023106 h 5047904"/>
              <a:gd name="connsiteX2" fmla="*/ 5079133 w 5691726"/>
              <a:gd name="connsiteY2" fmla="*/ 2082709 h 5047904"/>
              <a:gd name="connsiteX3" fmla="*/ 5664453 w 5691726"/>
              <a:gd name="connsiteY3" fmla="*/ 0 h 5047904"/>
              <a:gd name="connsiteX0" fmla="*/ 0 w 5379416"/>
              <a:gd name="connsiteY0" fmla="*/ 4311675 h 4727864"/>
              <a:gd name="connsiteX1" fmla="*/ 837915 w 5379416"/>
              <a:gd name="connsiteY1" fmla="*/ 4703066 h 4727864"/>
              <a:gd name="connsiteX2" fmla="*/ 5079133 w 5379416"/>
              <a:gd name="connsiteY2" fmla="*/ 1762669 h 4727864"/>
              <a:gd name="connsiteX3" fmla="*/ 5036328 w 5379416"/>
              <a:gd name="connsiteY3" fmla="*/ 0 h 4727864"/>
              <a:gd name="connsiteX0" fmla="*/ 0 w 6266408"/>
              <a:gd name="connsiteY0" fmla="*/ 3572535 h 3988724"/>
              <a:gd name="connsiteX1" fmla="*/ 837915 w 6266408"/>
              <a:gd name="connsiteY1" fmla="*/ 3963926 h 3988724"/>
              <a:gd name="connsiteX2" fmla="*/ 5079133 w 6266408"/>
              <a:gd name="connsiteY2" fmla="*/ 1023529 h 3988724"/>
              <a:gd name="connsiteX3" fmla="*/ 6266408 w 6266408"/>
              <a:gd name="connsiteY3" fmla="*/ 0 h 3988724"/>
              <a:gd name="connsiteX0" fmla="*/ 0 w 6266408"/>
              <a:gd name="connsiteY0" fmla="*/ 3806746 h 4222935"/>
              <a:gd name="connsiteX1" fmla="*/ 837915 w 6266408"/>
              <a:gd name="connsiteY1" fmla="*/ 4198137 h 4222935"/>
              <a:gd name="connsiteX2" fmla="*/ 5079133 w 6266408"/>
              <a:gd name="connsiteY2" fmla="*/ 1257740 h 4222935"/>
              <a:gd name="connsiteX3" fmla="*/ 6266408 w 6266408"/>
              <a:gd name="connsiteY3" fmla="*/ 234211 h 4222935"/>
              <a:gd name="connsiteX0" fmla="*/ 0 w 5653692"/>
              <a:gd name="connsiteY0" fmla="*/ 4239285 h 4655474"/>
              <a:gd name="connsiteX1" fmla="*/ 837915 w 5653692"/>
              <a:gd name="connsiteY1" fmla="*/ 4630676 h 4655474"/>
              <a:gd name="connsiteX2" fmla="*/ 5079133 w 5653692"/>
              <a:gd name="connsiteY2" fmla="*/ 1690279 h 4655474"/>
              <a:gd name="connsiteX3" fmla="*/ 5612110 w 5653692"/>
              <a:gd name="connsiteY3" fmla="*/ 0 h 4655474"/>
              <a:gd name="connsiteX0" fmla="*/ 0 w 5612110"/>
              <a:gd name="connsiteY0" fmla="*/ 4239285 h 4655474"/>
              <a:gd name="connsiteX1" fmla="*/ 837915 w 5612110"/>
              <a:gd name="connsiteY1" fmla="*/ 4630676 h 4655474"/>
              <a:gd name="connsiteX2" fmla="*/ 5079133 w 5612110"/>
              <a:gd name="connsiteY2" fmla="*/ 1690279 h 4655474"/>
              <a:gd name="connsiteX3" fmla="*/ 5612110 w 5612110"/>
              <a:gd name="connsiteY3" fmla="*/ 0 h 4655474"/>
              <a:gd name="connsiteX0" fmla="*/ 0 w 5706526"/>
              <a:gd name="connsiteY0" fmla="*/ 4284352 h 4700541"/>
              <a:gd name="connsiteX1" fmla="*/ 837915 w 5706526"/>
              <a:gd name="connsiteY1" fmla="*/ 4675743 h 4700541"/>
              <a:gd name="connsiteX2" fmla="*/ 5079133 w 5706526"/>
              <a:gd name="connsiteY2" fmla="*/ 1735346 h 4700541"/>
              <a:gd name="connsiteX3" fmla="*/ 5612110 w 5706526"/>
              <a:gd name="connsiteY3" fmla="*/ 45067 h 4700541"/>
              <a:gd name="connsiteX0" fmla="*/ 0 w 5706526"/>
              <a:gd name="connsiteY0" fmla="*/ 4284352 h 4700541"/>
              <a:gd name="connsiteX1" fmla="*/ 837915 w 5706526"/>
              <a:gd name="connsiteY1" fmla="*/ 4675743 h 4700541"/>
              <a:gd name="connsiteX2" fmla="*/ 5079133 w 5706526"/>
              <a:gd name="connsiteY2" fmla="*/ 1735346 h 4700541"/>
              <a:gd name="connsiteX3" fmla="*/ 5612110 w 5706526"/>
              <a:gd name="connsiteY3" fmla="*/ 45067 h 4700541"/>
              <a:gd name="connsiteX0" fmla="*/ 0 w 5612110"/>
              <a:gd name="connsiteY0" fmla="*/ 4239285 h 4655474"/>
              <a:gd name="connsiteX1" fmla="*/ 837915 w 5612110"/>
              <a:gd name="connsiteY1" fmla="*/ 4630676 h 4655474"/>
              <a:gd name="connsiteX2" fmla="*/ 5079133 w 5612110"/>
              <a:gd name="connsiteY2" fmla="*/ 1690279 h 4655474"/>
              <a:gd name="connsiteX3" fmla="*/ 5612110 w 5612110"/>
              <a:gd name="connsiteY3" fmla="*/ 0 h 4655474"/>
              <a:gd name="connsiteX0" fmla="*/ 0 w 5589846"/>
              <a:gd name="connsiteY0" fmla="*/ 3524910 h 3941099"/>
              <a:gd name="connsiteX1" fmla="*/ 837915 w 5589846"/>
              <a:gd name="connsiteY1" fmla="*/ 3916301 h 3941099"/>
              <a:gd name="connsiteX2" fmla="*/ 5079133 w 5589846"/>
              <a:gd name="connsiteY2" fmla="*/ 975904 h 3941099"/>
              <a:gd name="connsiteX3" fmla="*/ 5513965 w 5589846"/>
              <a:gd name="connsiteY3" fmla="*/ 0 h 3941099"/>
              <a:gd name="connsiteX0" fmla="*/ 0 w 5513965"/>
              <a:gd name="connsiteY0" fmla="*/ 3524910 h 3941099"/>
              <a:gd name="connsiteX1" fmla="*/ 837915 w 5513965"/>
              <a:gd name="connsiteY1" fmla="*/ 3916301 h 3941099"/>
              <a:gd name="connsiteX2" fmla="*/ 5079133 w 5513965"/>
              <a:gd name="connsiteY2" fmla="*/ 975904 h 3941099"/>
              <a:gd name="connsiteX3" fmla="*/ 5513965 w 5513965"/>
              <a:gd name="connsiteY3" fmla="*/ 0 h 3941099"/>
              <a:gd name="connsiteX0" fmla="*/ 0 w 5513965"/>
              <a:gd name="connsiteY0" fmla="*/ 3524910 h 3941099"/>
              <a:gd name="connsiteX1" fmla="*/ 837915 w 5513965"/>
              <a:gd name="connsiteY1" fmla="*/ 3916301 h 3941099"/>
              <a:gd name="connsiteX2" fmla="*/ 5079133 w 5513965"/>
              <a:gd name="connsiteY2" fmla="*/ 975904 h 3941099"/>
              <a:gd name="connsiteX3" fmla="*/ 5513965 w 5513965"/>
              <a:gd name="connsiteY3" fmla="*/ 0 h 3941099"/>
              <a:gd name="connsiteX0" fmla="*/ 0 w 5513965"/>
              <a:gd name="connsiteY0" fmla="*/ 3524910 h 3941099"/>
              <a:gd name="connsiteX1" fmla="*/ 837915 w 5513965"/>
              <a:gd name="connsiteY1" fmla="*/ 3916301 h 3941099"/>
              <a:gd name="connsiteX2" fmla="*/ 5079133 w 5513965"/>
              <a:gd name="connsiteY2" fmla="*/ 975904 h 3941099"/>
              <a:gd name="connsiteX3" fmla="*/ 5513965 w 5513965"/>
              <a:gd name="connsiteY3" fmla="*/ 0 h 3941099"/>
              <a:gd name="connsiteX0" fmla="*/ 0 w 5349575"/>
              <a:gd name="connsiteY0" fmla="*/ 3024253 h 3440442"/>
              <a:gd name="connsiteX1" fmla="*/ 837915 w 5349575"/>
              <a:gd name="connsiteY1" fmla="*/ 3415644 h 3440442"/>
              <a:gd name="connsiteX2" fmla="*/ 5079133 w 5349575"/>
              <a:gd name="connsiteY2" fmla="*/ 475247 h 3440442"/>
              <a:gd name="connsiteX3" fmla="*/ 4936002 w 5349575"/>
              <a:gd name="connsiteY3" fmla="*/ 4168 h 3440442"/>
              <a:gd name="connsiteX0" fmla="*/ 0 w 5349575"/>
              <a:gd name="connsiteY0" fmla="*/ 3024253 h 3440442"/>
              <a:gd name="connsiteX1" fmla="*/ 837915 w 5349575"/>
              <a:gd name="connsiteY1" fmla="*/ 3415644 h 3440442"/>
              <a:gd name="connsiteX2" fmla="*/ 5079133 w 5349575"/>
              <a:gd name="connsiteY2" fmla="*/ 475247 h 3440442"/>
              <a:gd name="connsiteX3" fmla="*/ 4936002 w 5349575"/>
              <a:gd name="connsiteY3" fmla="*/ 4168 h 3440442"/>
              <a:gd name="connsiteX0" fmla="*/ 0 w 5349575"/>
              <a:gd name="connsiteY0" fmla="*/ 3024253 h 3440442"/>
              <a:gd name="connsiteX1" fmla="*/ 837915 w 5349575"/>
              <a:gd name="connsiteY1" fmla="*/ 3415644 h 3440442"/>
              <a:gd name="connsiteX2" fmla="*/ 5079133 w 5349575"/>
              <a:gd name="connsiteY2" fmla="*/ 475247 h 3440442"/>
              <a:gd name="connsiteX3" fmla="*/ 4936002 w 5349575"/>
              <a:gd name="connsiteY3" fmla="*/ 4168 h 3440442"/>
              <a:gd name="connsiteX0" fmla="*/ 0 w 5349575"/>
              <a:gd name="connsiteY0" fmla="*/ 3024253 h 3440442"/>
              <a:gd name="connsiteX1" fmla="*/ 837915 w 5349575"/>
              <a:gd name="connsiteY1" fmla="*/ 3415644 h 3440442"/>
              <a:gd name="connsiteX2" fmla="*/ 5079133 w 5349575"/>
              <a:gd name="connsiteY2" fmla="*/ 475247 h 3440442"/>
              <a:gd name="connsiteX3" fmla="*/ 4936002 w 5349575"/>
              <a:gd name="connsiteY3" fmla="*/ 4168 h 3440442"/>
              <a:gd name="connsiteX0" fmla="*/ 0 w 5349575"/>
              <a:gd name="connsiteY0" fmla="*/ 3024253 h 3440442"/>
              <a:gd name="connsiteX1" fmla="*/ 837915 w 5349575"/>
              <a:gd name="connsiteY1" fmla="*/ 3415644 h 3440442"/>
              <a:gd name="connsiteX2" fmla="*/ 5079133 w 5349575"/>
              <a:gd name="connsiteY2" fmla="*/ 475247 h 3440442"/>
              <a:gd name="connsiteX3" fmla="*/ 4936002 w 5349575"/>
              <a:gd name="connsiteY3" fmla="*/ 4168 h 3440442"/>
              <a:gd name="connsiteX0" fmla="*/ 0 w 5188542"/>
              <a:gd name="connsiteY0" fmla="*/ 3095925 h 3512114"/>
              <a:gd name="connsiteX1" fmla="*/ 837915 w 5188542"/>
              <a:gd name="connsiteY1" fmla="*/ 3487316 h 3512114"/>
              <a:gd name="connsiteX2" fmla="*/ 5079133 w 5188542"/>
              <a:gd name="connsiteY2" fmla="*/ 546919 h 3512114"/>
              <a:gd name="connsiteX3" fmla="*/ 4936002 w 5188542"/>
              <a:gd name="connsiteY3" fmla="*/ 75840 h 3512114"/>
              <a:gd name="connsiteX0" fmla="*/ 0 w 5812120"/>
              <a:gd name="connsiteY0" fmla="*/ 3601110 h 4017299"/>
              <a:gd name="connsiteX1" fmla="*/ 837915 w 5812120"/>
              <a:gd name="connsiteY1" fmla="*/ 3992501 h 4017299"/>
              <a:gd name="connsiteX2" fmla="*/ 5079133 w 5812120"/>
              <a:gd name="connsiteY2" fmla="*/ 1052104 h 4017299"/>
              <a:gd name="connsiteX3" fmla="*/ 5808400 w 5812120"/>
              <a:gd name="connsiteY3" fmla="*/ 0 h 4017299"/>
              <a:gd name="connsiteX0" fmla="*/ 0 w 5558165"/>
              <a:gd name="connsiteY0" fmla="*/ 3620160 h 4036349"/>
              <a:gd name="connsiteX1" fmla="*/ 837915 w 5558165"/>
              <a:gd name="connsiteY1" fmla="*/ 4011551 h 4036349"/>
              <a:gd name="connsiteX2" fmla="*/ 5079133 w 5558165"/>
              <a:gd name="connsiteY2" fmla="*/ 1071154 h 4036349"/>
              <a:gd name="connsiteX3" fmla="*/ 5459441 w 5558165"/>
              <a:gd name="connsiteY3" fmla="*/ 0 h 4036349"/>
              <a:gd name="connsiteX0" fmla="*/ 0 w 5459441"/>
              <a:gd name="connsiteY0" fmla="*/ 3620160 h 4063937"/>
              <a:gd name="connsiteX1" fmla="*/ 837915 w 5459441"/>
              <a:gd name="connsiteY1" fmla="*/ 4011551 h 4063937"/>
              <a:gd name="connsiteX2" fmla="*/ 4119496 w 5459441"/>
              <a:gd name="connsiteY2" fmla="*/ 2480854 h 4063937"/>
              <a:gd name="connsiteX3" fmla="*/ 5459441 w 5459441"/>
              <a:gd name="connsiteY3" fmla="*/ 0 h 4063937"/>
              <a:gd name="connsiteX0" fmla="*/ 0 w 5459441"/>
              <a:gd name="connsiteY0" fmla="*/ 3620160 h 4030678"/>
              <a:gd name="connsiteX1" fmla="*/ 837915 w 5459441"/>
              <a:gd name="connsiteY1" fmla="*/ 4011551 h 4030678"/>
              <a:gd name="connsiteX2" fmla="*/ 4119496 w 5459441"/>
              <a:gd name="connsiteY2" fmla="*/ 2480854 h 4030678"/>
              <a:gd name="connsiteX3" fmla="*/ 5459441 w 5459441"/>
              <a:gd name="connsiteY3" fmla="*/ 0 h 4030678"/>
              <a:gd name="connsiteX0" fmla="*/ 0 w 5459441"/>
              <a:gd name="connsiteY0" fmla="*/ 3620160 h 4046522"/>
              <a:gd name="connsiteX1" fmla="*/ 837915 w 5459441"/>
              <a:gd name="connsiteY1" fmla="*/ 4011551 h 4046522"/>
              <a:gd name="connsiteX2" fmla="*/ 4119496 w 5459441"/>
              <a:gd name="connsiteY2" fmla="*/ 2480854 h 4046522"/>
              <a:gd name="connsiteX3" fmla="*/ 5459441 w 5459441"/>
              <a:gd name="connsiteY3" fmla="*/ 0 h 4046522"/>
              <a:gd name="connsiteX0" fmla="*/ 0 w 5459441"/>
              <a:gd name="connsiteY0" fmla="*/ 3620160 h 4046522"/>
              <a:gd name="connsiteX1" fmla="*/ 837915 w 5459441"/>
              <a:gd name="connsiteY1" fmla="*/ 4011551 h 4046522"/>
              <a:gd name="connsiteX2" fmla="*/ 4119496 w 5459441"/>
              <a:gd name="connsiteY2" fmla="*/ 2480854 h 4046522"/>
              <a:gd name="connsiteX3" fmla="*/ 5459441 w 5459441"/>
              <a:gd name="connsiteY3" fmla="*/ 0 h 4046522"/>
              <a:gd name="connsiteX0" fmla="*/ 0 w 5459441"/>
              <a:gd name="connsiteY0" fmla="*/ 3620160 h 4046522"/>
              <a:gd name="connsiteX1" fmla="*/ 837915 w 5459441"/>
              <a:gd name="connsiteY1" fmla="*/ 4011551 h 4046522"/>
              <a:gd name="connsiteX2" fmla="*/ 4119496 w 5459441"/>
              <a:gd name="connsiteY2" fmla="*/ 2480854 h 4046522"/>
              <a:gd name="connsiteX3" fmla="*/ 5459441 w 5459441"/>
              <a:gd name="connsiteY3" fmla="*/ 0 h 4046522"/>
              <a:gd name="connsiteX0" fmla="*/ 0 w 5459441"/>
              <a:gd name="connsiteY0" fmla="*/ 3620160 h 4046522"/>
              <a:gd name="connsiteX1" fmla="*/ 837915 w 5459441"/>
              <a:gd name="connsiteY1" fmla="*/ 4011551 h 4046522"/>
              <a:gd name="connsiteX2" fmla="*/ 4119496 w 5459441"/>
              <a:gd name="connsiteY2" fmla="*/ 2480854 h 4046522"/>
              <a:gd name="connsiteX3" fmla="*/ 5459441 w 5459441"/>
              <a:gd name="connsiteY3" fmla="*/ 0 h 4046522"/>
              <a:gd name="connsiteX0" fmla="*/ 0 w 5459441"/>
              <a:gd name="connsiteY0" fmla="*/ 3620160 h 4056831"/>
              <a:gd name="connsiteX1" fmla="*/ 837915 w 5459441"/>
              <a:gd name="connsiteY1" fmla="*/ 4011551 h 4056831"/>
              <a:gd name="connsiteX2" fmla="*/ 4119496 w 5459441"/>
              <a:gd name="connsiteY2" fmla="*/ 2480854 h 4056831"/>
              <a:gd name="connsiteX3" fmla="*/ 5459441 w 5459441"/>
              <a:gd name="connsiteY3" fmla="*/ 0 h 4056831"/>
              <a:gd name="connsiteX0" fmla="*/ 0 w 5481251"/>
              <a:gd name="connsiteY0" fmla="*/ 3620160 h 4063937"/>
              <a:gd name="connsiteX1" fmla="*/ 859725 w 5481251"/>
              <a:gd name="connsiteY1" fmla="*/ 4011551 h 4063937"/>
              <a:gd name="connsiteX2" fmla="*/ 4141306 w 5481251"/>
              <a:gd name="connsiteY2" fmla="*/ 2480854 h 4063937"/>
              <a:gd name="connsiteX3" fmla="*/ 5481251 w 5481251"/>
              <a:gd name="connsiteY3" fmla="*/ 0 h 4063937"/>
              <a:gd name="connsiteX0" fmla="*/ 0 w 5481251"/>
              <a:gd name="connsiteY0" fmla="*/ 3620160 h 4063937"/>
              <a:gd name="connsiteX1" fmla="*/ 859725 w 5481251"/>
              <a:gd name="connsiteY1" fmla="*/ 4011551 h 4063937"/>
              <a:gd name="connsiteX2" fmla="*/ 4141306 w 5481251"/>
              <a:gd name="connsiteY2" fmla="*/ 2480854 h 4063937"/>
              <a:gd name="connsiteX3" fmla="*/ 5481251 w 5481251"/>
              <a:gd name="connsiteY3" fmla="*/ 0 h 4063937"/>
              <a:gd name="connsiteX0" fmla="*/ 0 w 5481251"/>
              <a:gd name="connsiteY0" fmla="*/ 3620160 h 4065705"/>
              <a:gd name="connsiteX1" fmla="*/ 859725 w 5481251"/>
              <a:gd name="connsiteY1" fmla="*/ 4011551 h 4065705"/>
              <a:gd name="connsiteX2" fmla="*/ 4141306 w 5481251"/>
              <a:gd name="connsiteY2" fmla="*/ 2480854 h 4065705"/>
              <a:gd name="connsiteX3" fmla="*/ 5481251 w 5481251"/>
              <a:gd name="connsiteY3" fmla="*/ 0 h 4065705"/>
              <a:gd name="connsiteX0" fmla="*/ 0 w 5448536"/>
              <a:gd name="connsiteY0" fmla="*/ 3610635 h 4064135"/>
              <a:gd name="connsiteX1" fmla="*/ 827010 w 5448536"/>
              <a:gd name="connsiteY1" fmla="*/ 4011551 h 4064135"/>
              <a:gd name="connsiteX2" fmla="*/ 4108591 w 5448536"/>
              <a:gd name="connsiteY2" fmla="*/ 2480854 h 4064135"/>
              <a:gd name="connsiteX3" fmla="*/ 5448536 w 5448536"/>
              <a:gd name="connsiteY3" fmla="*/ 0 h 4064135"/>
              <a:gd name="connsiteX0" fmla="*/ 0 w 5448536"/>
              <a:gd name="connsiteY0" fmla="*/ 3610635 h 4063271"/>
              <a:gd name="connsiteX1" fmla="*/ 827010 w 5448536"/>
              <a:gd name="connsiteY1" fmla="*/ 4011551 h 4063271"/>
              <a:gd name="connsiteX2" fmla="*/ 4108591 w 5448536"/>
              <a:gd name="connsiteY2" fmla="*/ 2480854 h 4063271"/>
              <a:gd name="connsiteX3" fmla="*/ 5448536 w 5448536"/>
              <a:gd name="connsiteY3" fmla="*/ 0 h 4063271"/>
              <a:gd name="connsiteX0" fmla="*/ 11252 w 5459788"/>
              <a:gd name="connsiteY0" fmla="*/ 3610635 h 4056188"/>
              <a:gd name="connsiteX1" fmla="*/ 838262 w 5459788"/>
              <a:gd name="connsiteY1" fmla="*/ 4011551 h 4056188"/>
              <a:gd name="connsiteX2" fmla="*/ 4119843 w 5459788"/>
              <a:gd name="connsiteY2" fmla="*/ 2480854 h 4056188"/>
              <a:gd name="connsiteX3" fmla="*/ 5459788 w 5459788"/>
              <a:gd name="connsiteY3" fmla="*/ 0 h 4056188"/>
              <a:gd name="connsiteX0" fmla="*/ 11252 w 5459788"/>
              <a:gd name="connsiteY0" fmla="*/ 3610635 h 4056188"/>
              <a:gd name="connsiteX1" fmla="*/ 838262 w 5459788"/>
              <a:gd name="connsiteY1" fmla="*/ 4011551 h 4056188"/>
              <a:gd name="connsiteX2" fmla="*/ 4119843 w 5459788"/>
              <a:gd name="connsiteY2" fmla="*/ 2480854 h 4056188"/>
              <a:gd name="connsiteX3" fmla="*/ 5459788 w 5459788"/>
              <a:gd name="connsiteY3" fmla="*/ 0 h 4056188"/>
              <a:gd name="connsiteX0" fmla="*/ 0 w 5448536"/>
              <a:gd name="connsiteY0" fmla="*/ 3610635 h 4036211"/>
              <a:gd name="connsiteX1" fmla="*/ 827010 w 5448536"/>
              <a:gd name="connsiteY1" fmla="*/ 4011551 h 4036211"/>
              <a:gd name="connsiteX2" fmla="*/ 4108591 w 5448536"/>
              <a:gd name="connsiteY2" fmla="*/ 2480854 h 4036211"/>
              <a:gd name="connsiteX3" fmla="*/ 5448536 w 5448536"/>
              <a:gd name="connsiteY3" fmla="*/ 0 h 4036211"/>
              <a:gd name="connsiteX0" fmla="*/ 0 w 5448536"/>
              <a:gd name="connsiteY0" fmla="*/ 3610635 h 4036211"/>
              <a:gd name="connsiteX1" fmla="*/ 827010 w 5448536"/>
              <a:gd name="connsiteY1" fmla="*/ 4011551 h 4036211"/>
              <a:gd name="connsiteX2" fmla="*/ 4108591 w 5448536"/>
              <a:gd name="connsiteY2" fmla="*/ 2480854 h 4036211"/>
              <a:gd name="connsiteX3" fmla="*/ 5448536 w 5448536"/>
              <a:gd name="connsiteY3" fmla="*/ 0 h 4036211"/>
            </a:gdLst>
            <a:ahLst/>
            <a:cxnLst>
              <a:cxn ang="0">
                <a:pos x="connsiteX0" y="connsiteY0"/>
              </a:cxn>
              <a:cxn ang="0">
                <a:pos x="connsiteX1" y="connsiteY1"/>
              </a:cxn>
              <a:cxn ang="0">
                <a:pos x="connsiteX2" y="connsiteY2"/>
              </a:cxn>
              <a:cxn ang="0">
                <a:pos x="connsiteX3" y="connsiteY3"/>
              </a:cxn>
            </a:cxnLst>
            <a:rect l="l" t="t" r="r" b="b"/>
            <a:pathLst>
              <a:path w="5448536" h="4036211">
                <a:moveTo>
                  <a:pt x="0" y="3610635"/>
                </a:moveTo>
                <a:cubicBezTo>
                  <a:pt x="767" y="3829691"/>
                  <a:pt x="131340" y="4123648"/>
                  <a:pt x="827010" y="4011551"/>
                </a:cubicBezTo>
                <a:cubicBezTo>
                  <a:pt x="1522680" y="3899454"/>
                  <a:pt x="2877861" y="3451392"/>
                  <a:pt x="4108591" y="2480854"/>
                </a:cubicBezTo>
                <a:cubicBezTo>
                  <a:pt x="5339321" y="1510316"/>
                  <a:pt x="5448594" y="5174"/>
                  <a:pt x="5448536" y="0"/>
                </a:cubicBezTo>
              </a:path>
            </a:pathLst>
          </a:cu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p:cNvSpPr/>
          <p:nvPr/>
        </p:nvSpPr>
        <p:spPr>
          <a:xfrm>
            <a:off x="7207170" y="5906640"/>
            <a:ext cx="90000" cy="9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楕円 114"/>
          <p:cNvSpPr/>
          <p:nvPr/>
        </p:nvSpPr>
        <p:spPr>
          <a:xfrm>
            <a:off x="8653337" y="5609655"/>
            <a:ext cx="90000" cy="9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5" name="コンテンツ プレースホルダー 3"/>
          <p:cNvPicPr>
            <a:picLocks noChangeAspect="1"/>
          </p:cNvPicPr>
          <p:nvPr/>
        </p:nvPicPr>
        <p:blipFill rotWithShape="1">
          <a:blip r:embed="rId3">
            <a:extLst>
              <a:ext uri="{28A0092B-C50C-407E-A947-70E740481C1C}">
                <a14:useLocalDpi xmlns:a14="http://schemas.microsoft.com/office/drawing/2010/main" val="0"/>
              </a:ext>
            </a:extLst>
          </a:blip>
          <a:srcRect b="79701"/>
          <a:stretch/>
        </p:blipFill>
        <p:spPr>
          <a:xfrm>
            <a:off x="651000" y="1825625"/>
            <a:ext cx="5792993" cy="883295"/>
          </a:xfrm>
          <a:prstGeom prst="rect">
            <a:avLst/>
          </a:prstGeom>
        </p:spPr>
      </p:pic>
      <mc:AlternateContent xmlns:mc="http://schemas.openxmlformats.org/markup-compatibility/2006" xmlns:a14="http://schemas.microsoft.com/office/drawing/2010/main">
        <mc:Choice Requires="a14">
          <p:sp>
            <p:nvSpPr>
              <p:cNvPr id="46" name="テキスト ボックス 45"/>
              <p:cNvSpPr txBox="1"/>
              <p:nvPr/>
            </p:nvSpPr>
            <p:spPr>
              <a:xfrm>
                <a:off x="839416" y="3517607"/>
                <a:ext cx="5600331" cy="2091855"/>
              </a:xfrm>
              <a:prstGeom prst="rect">
                <a:avLst/>
              </a:prstGeom>
              <a:noFill/>
            </p:spPr>
            <p:txBody>
              <a:bodyPr wrap="square" rtlCol="0">
                <a:spAutoFit/>
              </a:bodyPr>
              <a:lstStyle/>
              <a:p>
                <a14:m>
                  <m:oMath xmlns:m="http://schemas.openxmlformats.org/officeDocument/2006/math">
                    <m:r>
                      <a:rPr lang="en-US" altLang="ja-JP" sz="2000" b="1" i="1" dirty="0" smtClean="0">
                        <a:latin typeface="Cambria Math" panose="02040503050406030204" pitchFamily="18" charset="0"/>
                      </a:rPr>
                      <m:t>𝒇</m:t>
                    </m:r>
                    <m:d>
                      <m:dPr>
                        <m:ctrlPr>
                          <a:rPr lang="en-US" altLang="ja-JP" sz="2000" b="1" i="1" dirty="0" smtClean="0">
                            <a:latin typeface="Cambria Math" panose="02040503050406030204" pitchFamily="18" charset="0"/>
                          </a:rPr>
                        </m:ctrlPr>
                      </m:dPr>
                      <m:e>
                        <m:sSub>
                          <m:sSubPr>
                            <m:ctrlPr>
                              <a:rPr lang="en-US" altLang="ja-JP" sz="2000" b="1" i="1" dirty="0">
                                <a:latin typeface="Cambria Math" panose="02040503050406030204" pitchFamily="18" charset="0"/>
                              </a:rPr>
                            </m:ctrlPr>
                          </m:sSubPr>
                          <m:e>
                            <m:r>
                              <a:rPr lang="en-US" altLang="ja-JP" sz="2000" b="1" i="1" dirty="0">
                                <a:latin typeface="Cambria Math" panose="02040503050406030204" pitchFamily="18" charset="0"/>
                              </a:rPr>
                              <m:t>𝒙</m:t>
                            </m:r>
                          </m:e>
                          <m:sub>
                            <m:r>
                              <a:rPr lang="en-US" altLang="ja-JP" sz="2000" b="1" i="1" dirty="0">
                                <a:latin typeface="Cambria Math" panose="02040503050406030204" pitchFamily="18" charset="0"/>
                              </a:rPr>
                              <m:t>𝒊</m:t>
                            </m:r>
                          </m:sub>
                        </m:sSub>
                        <m:r>
                          <a:rPr lang="en-US" altLang="ja-JP" sz="2000" b="1" i="1" dirty="0" smtClean="0">
                            <a:latin typeface="Cambria Math" panose="02040503050406030204" pitchFamily="18" charset="0"/>
                          </a:rPr>
                          <m:t>+</m:t>
                        </m:r>
                        <m:f>
                          <m:fPr>
                            <m:ctrlPr>
                              <a:rPr lang="en-US" altLang="ja-JP" sz="2000" b="1" i="1" dirty="0" smtClean="0">
                                <a:latin typeface="Cambria Math" panose="02040503050406030204" pitchFamily="18" charset="0"/>
                              </a:rPr>
                            </m:ctrlPr>
                          </m:fPr>
                          <m:num>
                            <m:r>
                              <a:rPr lang="en-US" altLang="ja-JP" sz="2000" b="1" i="1" dirty="0" smtClean="0">
                                <a:latin typeface="Cambria Math" panose="02040503050406030204" pitchFamily="18" charset="0"/>
                              </a:rPr>
                              <m:t>𝒉</m:t>
                            </m:r>
                          </m:num>
                          <m:den>
                            <m:r>
                              <a:rPr lang="en-US" altLang="ja-JP" sz="2000" b="1" i="1" dirty="0" smtClean="0">
                                <a:latin typeface="Cambria Math" panose="02040503050406030204" pitchFamily="18" charset="0"/>
                              </a:rPr>
                              <m:t>𝟐</m:t>
                            </m:r>
                          </m:den>
                        </m:f>
                        <m:r>
                          <a:rPr lang="en-US" altLang="ja-JP" sz="2000" b="1" i="1" dirty="0" err="1">
                            <a:latin typeface="Cambria Math" panose="02040503050406030204" pitchFamily="18" charset="0"/>
                          </a:rPr>
                          <m:t>,</m:t>
                        </m:r>
                        <m:sSub>
                          <m:sSubPr>
                            <m:ctrlPr>
                              <a:rPr lang="en-US" altLang="ja-JP" sz="2000" b="1" i="1" dirty="0">
                                <a:latin typeface="Cambria Math" panose="02040503050406030204" pitchFamily="18" charset="0"/>
                              </a:rPr>
                            </m:ctrlPr>
                          </m:sSubPr>
                          <m:e>
                            <m:r>
                              <a:rPr lang="en-US" altLang="ja-JP" sz="2000" b="1" i="1" dirty="0">
                                <a:latin typeface="Cambria Math" panose="02040503050406030204" pitchFamily="18" charset="0"/>
                              </a:rPr>
                              <m:t>𝒚</m:t>
                            </m:r>
                          </m:e>
                          <m:sub>
                            <m:r>
                              <a:rPr lang="en-US" altLang="ja-JP" sz="2000" b="1" i="1" dirty="0">
                                <a:latin typeface="Cambria Math" panose="02040503050406030204" pitchFamily="18" charset="0"/>
                              </a:rPr>
                              <m:t>𝒊</m:t>
                            </m:r>
                          </m:sub>
                        </m:sSub>
                        <m:r>
                          <a:rPr lang="en-US" altLang="ja-JP" sz="2000" b="1" i="1" dirty="0" smtClean="0">
                            <a:latin typeface="Cambria Math" panose="02040503050406030204" pitchFamily="18" charset="0"/>
                          </a:rPr>
                          <m:t>+</m:t>
                        </m:r>
                        <m:f>
                          <m:fPr>
                            <m:ctrlPr>
                              <a:rPr lang="en-US" altLang="ja-JP" sz="2000" b="1" i="1" dirty="0" smtClean="0">
                                <a:latin typeface="Cambria Math" panose="02040503050406030204" pitchFamily="18" charset="0"/>
                              </a:rPr>
                            </m:ctrlPr>
                          </m:fPr>
                          <m:num>
                            <m:sSub>
                              <m:sSubPr>
                                <m:ctrlPr>
                                  <a:rPr lang="en-US" altLang="ja-JP" sz="2000" b="1" i="1" dirty="0" smtClean="0">
                                    <a:latin typeface="Cambria Math" panose="02040503050406030204" pitchFamily="18" charset="0"/>
                                  </a:rPr>
                                </m:ctrlPr>
                              </m:sSubPr>
                              <m:e>
                                <m:r>
                                  <a:rPr lang="en-US" altLang="ja-JP" sz="2000" b="1" i="1" dirty="0" smtClean="0">
                                    <a:latin typeface="Cambria Math" panose="02040503050406030204" pitchFamily="18" charset="0"/>
                                  </a:rPr>
                                  <m:t>𝒌</m:t>
                                </m:r>
                              </m:e>
                              <m:sub>
                                <m:r>
                                  <a:rPr lang="en-US" altLang="ja-JP" sz="2000" b="1" i="1" dirty="0" smtClean="0">
                                    <a:latin typeface="Cambria Math" panose="02040503050406030204" pitchFamily="18" charset="0"/>
                                  </a:rPr>
                                  <m:t>𝟏</m:t>
                                </m:r>
                              </m:sub>
                            </m:sSub>
                          </m:num>
                          <m:den>
                            <m:r>
                              <a:rPr lang="en-US" altLang="ja-JP" sz="2000" b="1" i="1" dirty="0" smtClean="0">
                                <a:latin typeface="Cambria Math" panose="02040503050406030204" pitchFamily="18" charset="0"/>
                              </a:rPr>
                              <m:t>𝟐</m:t>
                            </m:r>
                          </m:den>
                        </m:f>
                      </m:e>
                    </m:d>
                  </m:oMath>
                </a14:m>
                <a:r>
                  <a:rPr lang="ja-JP" altLang="en-US" sz="2000" b="1" dirty="0"/>
                  <a:t>を計算し</a:t>
                </a:r>
                <a:r>
                  <a:rPr lang="en-US" altLang="ja-JP" sz="2000" b="1" dirty="0"/>
                  <a:t>2</a:t>
                </a:r>
                <a:r>
                  <a:rPr lang="ja-JP" altLang="en-US" sz="2000" b="1" dirty="0"/>
                  <a:t>つ目の傾きとする</a:t>
                </a:r>
                <a:endParaRPr lang="en-US" altLang="ja-JP" sz="2000" b="1" dirty="0"/>
              </a:p>
              <a:p>
                <a:r>
                  <a:rPr lang="en-US" altLang="ja-JP" sz="2000" b="1" dirty="0"/>
                  <a:t>(</a:t>
                </a:r>
                <a:r>
                  <a:rPr lang="ja-JP" altLang="en-US" sz="2000" b="1" dirty="0"/>
                  <a:t>ピンクの矢印</a:t>
                </a:r>
                <a:r>
                  <a:rPr lang="en-US" altLang="ja-JP" sz="2000" b="1" dirty="0"/>
                  <a:t>)</a:t>
                </a:r>
              </a:p>
              <a:p>
                <a:endParaRPr lang="en-US" altLang="ja-JP" sz="2000" b="1" dirty="0"/>
              </a:p>
              <a:p>
                <a:r>
                  <a:rPr lang="ja-JP" altLang="en-US" sz="2000" b="1" dirty="0"/>
                  <a:t>この傾きで</a:t>
                </a:r>
                <a14:m>
                  <m:oMath xmlns:m="http://schemas.openxmlformats.org/officeDocument/2006/math">
                    <m:r>
                      <a:rPr lang="en-US" altLang="ja-JP" sz="2000" b="1" i="1" dirty="0">
                        <a:latin typeface="Cambria Math" panose="02040503050406030204" pitchFamily="18" charset="0"/>
                      </a:rPr>
                      <m:t>(</m:t>
                    </m:r>
                    <m:sSub>
                      <m:sSubPr>
                        <m:ctrlPr>
                          <a:rPr lang="en-US" altLang="ja-JP" sz="2000" b="1" i="1" dirty="0">
                            <a:latin typeface="Cambria Math" panose="02040503050406030204" pitchFamily="18" charset="0"/>
                          </a:rPr>
                        </m:ctrlPr>
                      </m:sSubPr>
                      <m:e>
                        <m:r>
                          <a:rPr lang="en-US" altLang="ja-JP" sz="2000" b="1" i="1" dirty="0">
                            <a:latin typeface="Cambria Math" panose="02040503050406030204" pitchFamily="18" charset="0"/>
                          </a:rPr>
                          <m:t>𝒙</m:t>
                        </m:r>
                      </m:e>
                      <m:sub>
                        <m:r>
                          <a:rPr lang="en-US" altLang="ja-JP" sz="2000" b="1" i="1" dirty="0">
                            <a:latin typeface="Cambria Math" panose="02040503050406030204" pitchFamily="18" charset="0"/>
                          </a:rPr>
                          <m:t>𝒊</m:t>
                        </m:r>
                      </m:sub>
                    </m:sSub>
                    <m:r>
                      <a:rPr lang="en-US" altLang="ja-JP" sz="2000" b="1" i="1" dirty="0" err="1">
                        <a:latin typeface="Cambria Math" panose="02040503050406030204" pitchFamily="18" charset="0"/>
                      </a:rPr>
                      <m:t>,</m:t>
                    </m:r>
                    <m:sSub>
                      <m:sSubPr>
                        <m:ctrlPr>
                          <a:rPr lang="en-US" altLang="ja-JP" sz="2000" b="1" i="1" dirty="0">
                            <a:latin typeface="Cambria Math" panose="02040503050406030204" pitchFamily="18" charset="0"/>
                          </a:rPr>
                        </m:ctrlPr>
                      </m:sSubPr>
                      <m:e>
                        <m:r>
                          <a:rPr lang="en-US" altLang="ja-JP" sz="2000" b="1" i="1" dirty="0">
                            <a:latin typeface="Cambria Math" panose="02040503050406030204" pitchFamily="18" charset="0"/>
                          </a:rPr>
                          <m:t>𝒚</m:t>
                        </m:r>
                      </m:e>
                      <m:sub>
                        <m:r>
                          <a:rPr lang="en-US" altLang="ja-JP" sz="2000" b="1" i="1" dirty="0">
                            <a:latin typeface="Cambria Math" panose="02040503050406030204" pitchFamily="18" charset="0"/>
                          </a:rPr>
                          <m:t>𝒊</m:t>
                        </m:r>
                      </m:sub>
                    </m:sSub>
                    <m:r>
                      <a:rPr lang="en-US" altLang="ja-JP" sz="2000" b="1" i="1" dirty="0">
                        <a:latin typeface="Cambria Math" panose="02040503050406030204" pitchFamily="18" charset="0"/>
                      </a:rPr>
                      <m:t>)</m:t>
                    </m:r>
                  </m:oMath>
                </a14:m>
                <a:r>
                  <a:rPr lang="ja-JP" altLang="en-US" sz="2000" b="1" dirty="0"/>
                  <a:t>から</a:t>
                </a:r>
                <a14:m>
                  <m:oMath xmlns:m="http://schemas.openxmlformats.org/officeDocument/2006/math">
                    <m:r>
                      <a:rPr lang="en-US" altLang="ja-JP" sz="2000" b="1" i="1" dirty="0" smtClean="0">
                        <a:latin typeface="Cambria Math" panose="02040503050406030204" pitchFamily="18" charset="0"/>
                      </a:rPr>
                      <m:t>𝒙</m:t>
                    </m:r>
                  </m:oMath>
                </a14:m>
                <a:r>
                  <a:rPr lang="ja-JP" altLang="en-US" sz="2000" b="1" dirty="0"/>
                  <a:t>方向に</a:t>
                </a:r>
                <a14:m>
                  <m:oMath xmlns:m="http://schemas.openxmlformats.org/officeDocument/2006/math">
                    <m:r>
                      <a:rPr lang="en-US" altLang="ja-JP" sz="2000" b="1" i="1" dirty="0" smtClean="0">
                        <a:latin typeface="Cambria Math" panose="02040503050406030204" pitchFamily="18" charset="0"/>
                      </a:rPr>
                      <m:t>𝒉</m:t>
                    </m:r>
                  </m:oMath>
                </a14:m>
                <a:r>
                  <a:rPr lang="ja-JP" altLang="en-US" sz="2000" b="1" dirty="0" err="1"/>
                  <a:t>だけ</a:t>
                </a:r>
                <a:r>
                  <a:rPr lang="ja-JP" altLang="en-US" sz="2000" b="1" dirty="0"/>
                  <a:t>進むと</a:t>
                </a:r>
                <a14:m>
                  <m:oMath xmlns:m="http://schemas.openxmlformats.org/officeDocument/2006/math">
                    <m:r>
                      <a:rPr lang="en-US" altLang="ja-JP" sz="2000" b="1" i="1" dirty="0" smtClean="0">
                        <a:latin typeface="Cambria Math" panose="02040503050406030204" pitchFamily="18" charset="0"/>
                      </a:rPr>
                      <m:t>𝒚</m:t>
                    </m:r>
                  </m:oMath>
                </a14:m>
                <a:r>
                  <a:rPr lang="ja-JP" altLang="en-US" sz="2000" b="1" dirty="0"/>
                  <a:t>は</a:t>
                </a:r>
                <a14:m>
                  <m:oMath xmlns:m="http://schemas.openxmlformats.org/officeDocument/2006/math">
                    <m:r>
                      <a:rPr lang="en-US" altLang="ja-JP" sz="2000" b="1" i="1" dirty="0" smtClean="0">
                        <a:solidFill>
                          <a:srgbClr val="FF0066"/>
                        </a:solidFill>
                        <a:latin typeface="Cambria Math" panose="02040503050406030204" pitchFamily="18" charset="0"/>
                      </a:rPr>
                      <m:t>𝒌</m:t>
                    </m:r>
                    <m:r>
                      <a:rPr lang="en-US" altLang="ja-JP" sz="2000" b="1" i="1" dirty="0" smtClean="0">
                        <a:solidFill>
                          <a:srgbClr val="FF0066"/>
                        </a:solidFill>
                        <a:latin typeface="Cambria Math" panose="02040503050406030204" pitchFamily="18" charset="0"/>
                      </a:rPr>
                      <m:t>𝟐</m:t>
                    </m:r>
                  </m:oMath>
                </a14:m>
                <a:r>
                  <a:rPr lang="ja-JP" altLang="en-US" sz="2000" b="1" dirty="0" err="1"/>
                  <a:t>だけ</a:t>
                </a:r>
                <a:r>
                  <a:rPr lang="ja-JP" altLang="en-US" sz="2000" b="1" dirty="0"/>
                  <a:t>変化する</a:t>
                </a:r>
              </a:p>
              <a:p>
                <a:r>
                  <a:rPr lang="en-US" altLang="ja-JP" sz="2000" b="1" dirty="0"/>
                  <a:t>※</a:t>
                </a:r>
                <a:r>
                  <a:rPr lang="ja-JP" altLang="en-US" sz="2000" b="1" dirty="0"/>
                  <a:t>色の同じ直線は平行</a:t>
                </a:r>
                <a:endParaRPr kumimoji="1" lang="ja-JP" altLang="en-US" sz="2000" b="1" dirty="0"/>
              </a:p>
            </p:txBody>
          </p:sp>
        </mc:Choice>
        <mc:Fallback xmlns="">
          <p:sp>
            <p:nvSpPr>
              <p:cNvPr id="46" name="テキスト ボックス 45"/>
              <p:cNvSpPr txBox="1">
                <a:spLocks noRot="1" noChangeAspect="1" noMove="1" noResize="1" noEditPoints="1" noAdjustHandles="1" noChangeArrowheads="1" noChangeShapeType="1" noTextEdit="1"/>
              </p:cNvSpPr>
              <p:nvPr/>
            </p:nvSpPr>
            <p:spPr>
              <a:xfrm>
                <a:off x="839416" y="3517607"/>
                <a:ext cx="5600331" cy="2091855"/>
              </a:xfrm>
              <a:prstGeom prst="rect">
                <a:avLst/>
              </a:prstGeom>
              <a:blipFill>
                <a:blip r:embed="rId10"/>
                <a:stretch>
                  <a:fillRect l="-1198" b="-4373"/>
                </a:stretch>
              </a:blipFill>
            </p:spPr>
            <p:txBody>
              <a:bodyPr/>
              <a:lstStyle/>
              <a:p>
                <a:r>
                  <a:rPr lang="ja-JP" altLang="en-US">
                    <a:noFill/>
                  </a:rPr>
                  <a:t> </a:t>
                </a:r>
              </a:p>
            </p:txBody>
          </p:sp>
        </mc:Fallback>
      </mc:AlternateContent>
      <p:sp>
        <p:nvSpPr>
          <p:cNvPr id="43" name="テキスト ボックス 42"/>
          <p:cNvSpPr txBox="1"/>
          <p:nvPr/>
        </p:nvSpPr>
        <p:spPr>
          <a:xfrm>
            <a:off x="371364" y="-129661"/>
            <a:ext cx="930063" cy="1569660"/>
          </a:xfrm>
          <a:prstGeom prst="rect">
            <a:avLst/>
          </a:prstGeom>
          <a:noFill/>
        </p:spPr>
        <p:txBody>
          <a:bodyPr wrap="none" rtlCol="0">
            <a:spAutoFit/>
          </a:bodyPr>
          <a:lstStyle/>
          <a:p>
            <a:r>
              <a:rPr kumimoji="1" lang="en-US" altLang="ja-JP"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rPr>
              <a:t>2</a:t>
            </a:r>
            <a:endParaRPr kumimoji="1" lang="ja-JP" altLang="en-US"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endParaRPr>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65D920E1-5F60-462C-8F45-89F62F986843}"/>
                  </a:ext>
                </a:extLst>
              </p:cNvPr>
              <p:cNvSpPr txBox="1"/>
              <p:nvPr/>
            </p:nvSpPr>
            <p:spPr>
              <a:xfrm>
                <a:off x="10153333" y="2339588"/>
                <a:ext cx="11448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b="1" i="1" dirty="0" smtClean="0">
                          <a:latin typeface="Cambria Math" panose="02040503050406030204" pitchFamily="18" charset="0"/>
                        </a:rPr>
                        <m:t>𝒚</m:t>
                      </m:r>
                      <m:r>
                        <a:rPr lang="en-US" altLang="ja-JP" b="1" i="1" dirty="0">
                          <a:latin typeface="Cambria Math" panose="02040503050406030204" pitchFamily="18" charset="0"/>
                        </a:rPr>
                        <m:t>=</m:t>
                      </m:r>
                      <m:r>
                        <a:rPr lang="en-US" altLang="ja-JP" b="1" i="1" dirty="0">
                          <a:latin typeface="Cambria Math" panose="02040503050406030204" pitchFamily="18" charset="0"/>
                        </a:rPr>
                        <m:t>𝒇</m:t>
                      </m:r>
                      <m:r>
                        <a:rPr lang="en-US" altLang="ja-JP" b="1" i="1" dirty="0">
                          <a:latin typeface="Cambria Math" panose="02040503050406030204" pitchFamily="18" charset="0"/>
                        </a:rPr>
                        <m:t>(</m:t>
                      </m:r>
                      <m:r>
                        <a:rPr lang="en-US" altLang="ja-JP" b="1" i="1" dirty="0">
                          <a:latin typeface="Cambria Math" panose="02040503050406030204" pitchFamily="18" charset="0"/>
                        </a:rPr>
                        <m:t>𝒙</m:t>
                      </m:r>
                      <m:r>
                        <a:rPr lang="en-US" altLang="ja-JP" b="1" i="1" dirty="0">
                          <a:latin typeface="Cambria Math" panose="02040503050406030204" pitchFamily="18" charset="0"/>
                        </a:rPr>
                        <m:t>)</m:t>
                      </m:r>
                    </m:oMath>
                  </m:oMathPara>
                </a14:m>
                <a:endParaRPr kumimoji="1" lang="ja-JP" altLang="en-US" b="1" dirty="0"/>
              </a:p>
            </p:txBody>
          </p:sp>
        </mc:Choice>
        <mc:Fallback xmlns="">
          <p:sp>
            <p:nvSpPr>
              <p:cNvPr id="33" name="テキスト ボックス 32">
                <a:extLst>
                  <a:ext uri="{FF2B5EF4-FFF2-40B4-BE49-F238E27FC236}">
                    <a16:creationId xmlns:a16="http://schemas.microsoft.com/office/drawing/2014/main" id="{65D920E1-5F60-462C-8F45-89F62F986843}"/>
                  </a:ext>
                </a:extLst>
              </p:cNvPr>
              <p:cNvSpPr txBox="1">
                <a:spLocks noRot="1" noChangeAspect="1" noMove="1" noResize="1" noEditPoints="1" noAdjustHandles="1" noChangeArrowheads="1" noChangeShapeType="1" noTextEdit="1"/>
              </p:cNvSpPr>
              <p:nvPr/>
            </p:nvSpPr>
            <p:spPr>
              <a:xfrm>
                <a:off x="10153333" y="2339588"/>
                <a:ext cx="1144865" cy="369332"/>
              </a:xfrm>
              <a:prstGeom prst="rect">
                <a:avLst/>
              </a:prstGeom>
              <a:blipFill>
                <a:blip r:embed="rId11"/>
                <a:stretch>
                  <a:fillRect b="-13333"/>
                </a:stretch>
              </a:blipFill>
            </p:spPr>
            <p:txBody>
              <a:bodyPr/>
              <a:lstStyle/>
              <a:p>
                <a:r>
                  <a:rPr lang="ja-JP" altLang="en-US">
                    <a:noFill/>
                  </a:rPr>
                  <a:t> </a:t>
                </a:r>
              </a:p>
            </p:txBody>
          </p:sp>
        </mc:Fallback>
      </mc:AlternateContent>
      <p:cxnSp>
        <p:nvCxnSpPr>
          <p:cNvPr id="35" name="直線コネクタ 34">
            <a:extLst>
              <a:ext uri="{FF2B5EF4-FFF2-40B4-BE49-F238E27FC236}">
                <a16:creationId xmlns:a16="http://schemas.microsoft.com/office/drawing/2014/main" id="{04D15AFE-7690-4855-BFA3-D980E9BA0BFA}"/>
              </a:ext>
            </a:extLst>
          </p:cNvPr>
          <p:cNvCxnSpPr/>
          <p:nvPr/>
        </p:nvCxnSpPr>
        <p:spPr>
          <a:xfrm flipV="1">
            <a:off x="6443992" y="4645704"/>
            <a:ext cx="5053734" cy="10984"/>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1E688D6A-2EBC-4A38-87A2-A0C9C791B9AE}"/>
                  </a:ext>
                </a:extLst>
              </p:cNvPr>
              <p:cNvSpPr txBox="1"/>
              <p:nvPr/>
            </p:nvSpPr>
            <p:spPr>
              <a:xfrm>
                <a:off x="9241647" y="6439501"/>
                <a:ext cx="373820" cy="338554"/>
              </a:xfrm>
              <a:prstGeom prst="rect">
                <a:avLst/>
              </a:prstGeom>
              <a:solidFill>
                <a:schemeClr val="bg1"/>
              </a:solidFill>
              <a:ln w="31750">
                <a:solidFill>
                  <a:srgbClr val="7030A0"/>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1600" b="1" i="1" dirty="0" smtClean="0">
                          <a:latin typeface="Cambria Math" panose="02040503050406030204" pitchFamily="18" charset="0"/>
                        </a:rPr>
                        <m:t>𝒉</m:t>
                      </m:r>
                    </m:oMath>
                  </m:oMathPara>
                </a14:m>
                <a:endParaRPr kumimoji="1" lang="ja-JP" altLang="en-US" sz="1600" b="1" dirty="0"/>
              </a:p>
            </p:txBody>
          </p:sp>
        </mc:Choice>
        <mc:Fallback xmlns="">
          <p:sp>
            <p:nvSpPr>
              <p:cNvPr id="37" name="テキスト ボックス 36">
                <a:extLst>
                  <a:ext uri="{FF2B5EF4-FFF2-40B4-BE49-F238E27FC236}">
                    <a16:creationId xmlns:a16="http://schemas.microsoft.com/office/drawing/2014/main" id="{1E688D6A-2EBC-4A38-87A2-A0C9C791B9AE}"/>
                  </a:ext>
                </a:extLst>
              </p:cNvPr>
              <p:cNvSpPr txBox="1">
                <a:spLocks noRot="1" noChangeAspect="1" noMove="1" noResize="1" noEditPoints="1" noAdjustHandles="1" noChangeArrowheads="1" noChangeShapeType="1" noTextEdit="1"/>
              </p:cNvSpPr>
              <p:nvPr/>
            </p:nvSpPr>
            <p:spPr>
              <a:xfrm>
                <a:off x="9241647" y="6439501"/>
                <a:ext cx="373820" cy="338554"/>
              </a:xfrm>
              <a:prstGeom prst="rect">
                <a:avLst/>
              </a:prstGeom>
              <a:blipFill>
                <a:blip r:embed="rId12"/>
                <a:stretch>
                  <a:fillRect/>
                </a:stretch>
              </a:blipFill>
              <a:ln w="31750">
                <a:solidFill>
                  <a:srgbClr val="7030A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F378B881-275E-4FD2-A666-CD92AEC0B695}"/>
                  </a:ext>
                </a:extLst>
              </p:cNvPr>
              <p:cNvSpPr txBox="1"/>
              <p:nvPr/>
            </p:nvSpPr>
            <p:spPr>
              <a:xfrm>
                <a:off x="7814667" y="6134103"/>
                <a:ext cx="373820" cy="558486"/>
              </a:xfrm>
              <a:prstGeom prst="rect">
                <a:avLst/>
              </a:prstGeom>
              <a:solidFill>
                <a:schemeClr val="bg1"/>
              </a:solidFill>
              <a:ln w="31750">
                <a:solidFill>
                  <a:srgbClr val="C59EE2"/>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ja-JP" sz="1600" b="1" i="1" dirty="0" smtClean="0">
                              <a:latin typeface="Cambria Math" panose="02040503050406030204" pitchFamily="18" charset="0"/>
                            </a:rPr>
                          </m:ctrlPr>
                        </m:fPr>
                        <m:num>
                          <m:r>
                            <a:rPr lang="en-US" altLang="ja-JP" sz="1600" b="1" i="1" dirty="0" smtClean="0">
                              <a:latin typeface="Cambria Math" panose="02040503050406030204" pitchFamily="18" charset="0"/>
                            </a:rPr>
                            <m:t>𝒉</m:t>
                          </m:r>
                        </m:num>
                        <m:den>
                          <m:r>
                            <a:rPr lang="en-US" altLang="ja-JP" sz="1600" b="1" i="1" dirty="0" smtClean="0">
                              <a:latin typeface="Cambria Math" panose="02040503050406030204" pitchFamily="18" charset="0"/>
                            </a:rPr>
                            <m:t>𝟐</m:t>
                          </m:r>
                        </m:den>
                      </m:f>
                    </m:oMath>
                  </m:oMathPara>
                </a14:m>
                <a:endParaRPr kumimoji="1" lang="ja-JP" altLang="en-US" sz="1600" b="1" dirty="0"/>
              </a:p>
            </p:txBody>
          </p:sp>
        </mc:Choice>
        <mc:Fallback xmlns="">
          <p:sp>
            <p:nvSpPr>
              <p:cNvPr id="44" name="テキスト ボックス 43">
                <a:extLst>
                  <a:ext uri="{FF2B5EF4-FFF2-40B4-BE49-F238E27FC236}">
                    <a16:creationId xmlns:a16="http://schemas.microsoft.com/office/drawing/2014/main" id="{F378B881-275E-4FD2-A666-CD92AEC0B695}"/>
                  </a:ext>
                </a:extLst>
              </p:cNvPr>
              <p:cNvSpPr txBox="1">
                <a:spLocks noRot="1" noChangeAspect="1" noMove="1" noResize="1" noEditPoints="1" noAdjustHandles="1" noChangeArrowheads="1" noChangeShapeType="1" noTextEdit="1"/>
              </p:cNvSpPr>
              <p:nvPr/>
            </p:nvSpPr>
            <p:spPr>
              <a:xfrm>
                <a:off x="7814667" y="6134103"/>
                <a:ext cx="373820" cy="558486"/>
              </a:xfrm>
              <a:prstGeom prst="rect">
                <a:avLst/>
              </a:prstGeom>
              <a:blipFill>
                <a:blip r:embed="rId13"/>
                <a:stretch>
                  <a:fillRect/>
                </a:stretch>
              </a:blipFill>
              <a:ln w="31750">
                <a:solidFill>
                  <a:srgbClr val="C59EE2"/>
                </a:solidFill>
              </a:ln>
            </p:spPr>
            <p:txBody>
              <a:bodyPr/>
              <a:lstStyle/>
              <a:p>
                <a:r>
                  <a:rPr lang="ja-JP" altLang="en-US">
                    <a:noFill/>
                  </a:rPr>
                  <a:t> </a:t>
                </a:r>
              </a:p>
            </p:txBody>
          </p:sp>
        </mc:Fallback>
      </mc:AlternateContent>
    </p:spTree>
    <p:extLst>
      <p:ext uri="{BB962C8B-B14F-4D97-AF65-F5344CB8AC3E}">
        <p14:creationId xmlns:p14="http://schemas.microsoft.com/office/powerpoint/2010/main" val="6131018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直線コネクタ 62"/>
          <p:cNvCxnSpPr/>
          <p:nvPr/>
        </p:nvCxnSpPr>
        <p:spPr>
          <a:xfrm>
            <a:off x="6443993" y="5949277"/>
            <a:ext cx="5096978" cy="0"/>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2136000" y="-1"/>
            <a:ext cx="7920000" cy="1440000"/>
          </a:xfrm>
        </p:spPr>
        <p:txBody>
          <a:bodyPr/>
          <a:lstStyle/>
          <a:p>
            <a:r>
              <a:rPr lang="ja-JP" altLang="en-US" dirty="0"/>
              <a:t>ルンゲ</a:t>
            </a:r>
            <a:r>
              <a:rPr lang="ja-JP" altLang="en-US" b="1" dirty="0"/>
              <a:t>・</a:t>
            </a:r>
            <a:r>
              <a:rPr lang="ja-JP" altLang="en-US" dirty="0"/>
              <a:t>クッタ法</a:t>
            </a:r>
            <a:endParaRPr kumimoji="1" lang="ja-JP" altLang="en-US" dirty="0"/>
          </a:p>
        </p:txBody>
      </p:sp>
      <p:cxnSp>
        <p:nvCxnSpPr>
          <p:cNvPr id="10" name="直線コネクタ 9"/>
          <p:cNvCxnSpPr/>
          <p:nvPr/>
        </p:nvCxnSpPr>
        <p:spPr>
          <a:xfrm>
            <a:off x="6532170" y="1989000"/>
            <a:ext cx="0" cy="4635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6172170" y="6309000"/>
            <a:ext cx="469200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flipV="1">
            <a:off x="6529674" y="5127160"/>
            <a:ext cx="4794450" cy="972761"/>
          </a:xfrm>
          <a:prstGeom prst="lin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7252170" y="1989000"/>
            <a:ext cx="0" cy="463500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10132170" y="1989000"/>
            <a:ext cx="0" cy="463500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8692170" y="1989000"/>
            <a:ext cx="0" cy="463500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テキスト ボックス 41"/>
              <p:cNvSpPr txBox="1"/>
              <p:nvPr/>
            </p:nvSpPr>
            <p:spPr>
              <a:xfrm>
                <a:off x="6420036" y="5420036"/>
                <a:ext cx="94436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b="1" i="1" dirty="0">
                          <a:latin typeface="Cambria Math" panose="02040503050406030204" pitchFamily="18" charset="0"/>
                        </a:rPr>
                        <m:t>(</m:t>
                      </m:r>
                      <m:sSub>
                        <m:sSubPr>
                          <m:ctrlPr>
                            <a:rPr lang="en-US" altLang="ja-JP" b="1" i="1" dirty="0">
                              <a:latin typeface="Cambria Math" panose="02040503050406030204" pitchFamily="18" charset="0"/>
                            </a:rPr>
                          </m:ctrlPr>
                        </m:sSubPr>
                        <m:e>
                          <m:r>
                            <a:rPr lang="en-US" altLang="ja-JP" b="1" i="1" dirty="0">
                              <a:latin typeface="Cambria Math" panose="02040503050406030204" pitchFamily="18" charset="0"/>
                            </a:rPr>
                            <m:t>𝒙</m:t>
                          </m:r>
                        </m:e>
                        <m:sub>
                          <m:r>
                            <a:rPr lang="en-US" altLang="ja-JP" b="1" i="1" dirty="0">
                              <a:latin typeface="Cambria Math" panose="02040503050406030204" pitchFamily="18" charset="0"/>
                            </a:rPr>
                            <m:t>𝒊</m:t>
                          </m:r>
                        </m:sub>
                      </m:sSub>
                      <m:r>
                        <a:rPr lang="en-US" altLang="ja-JP" b="1" i="1" dirty="0" err="1">
                          <a:latin typeface="Cambria Math" panose="02040503050406030204" pitchFamily="18" charset="0"/>
                        </a:rPr>
                        <m:t>,</m:t>
                      </m:r>
                      <m:sSub>
                        <m:sSubPr>
                          <m:ctrlPr>
                            <a:rPr lang="en-US" altLang="ja-JP" b="1" i="1" dirty="0">
                              <a:latin typeface="Cambria Math" panose="02040503050406030204" pitchFamily="18" charset="0"/>
                            </a:rPr>
                          </m:ctrlPr>
                        </m:sSubPr>
                        <m:e>
                          <m:r>
                            <a:rPr lang="en-US" altLang="ja-JP" b="1" i="1" dirty="0">
                              <a:latin typeface="Cambria Math" panose="02040503050406030204" pitchFamily="18" charset="0"/>
                            </a:rPr>
                            <m:t>𝒚</m:t>
                          </m:r>
                        </m:e>
                        <m:sub>
                          <m:r>
                            <a:rPr lang="en-US" altLang="ja-JP" b="1" i="1" dirty="0">
                              <a:latin typeface="Cambria Math" panose="02040503050406030204" pitchFamily="18" charset="0"/>
                            </a:rPr>
                            <m:t>𝒊</m:t>
                          </m:r>
                        </m:sub>
                      </m:sSub>
                      <m:r>
                        <a:rPr lang="en-US" altLang="ja-JP" b="1" i="1" dirty="0">
                          <a:latin typeface="Cambria Math" panose="02040503050406030204" pitchFamily="18" charset="0"/>
                        </a:rPr>
                        <m:t>)</m:t>
                      </m:r>
                    </m:oMath>
                  </m:oMathPara>
                </a14:m>
                <a:endParaRPr kumimoji="1" lang="ja-JP" altLang="en-US" b="1" dirty="0"/>
              </a:p>
            </p:txBody>
          </p:sp>
        </mc:Choice>
        <mc:Fallback xmlns="">
          <p:sp>
            <p:nvSpPr>
              <p:cNvPr id="42" name="テキスト ボックス 41"/>
              <p:cNvSpPr txBox="1">
                <a:spLocks noRot="1" noChangeAspect="1" noMove="1" noResize="1" noEditPoints="1" noAdjustHandles="1" noChangeArrowheads="1" noChangeShapeType="1" noTextEdit="1"/>
              </p:cNvSpPr>
              <p:nvPr/>
            </p:nvSpPr>
            <p:spPr>
              <a:xfrm>
                <a:off x="6420036" y="5420036"/>
                <a:ext cx="944361" cy="369332"/>
              </a:xfrm>
              <a:prstGeom prst="rect">
                <a:avLst/>
              </a:prstGeom>
              <a:blipFill>
                <a:blip r:embed="rId3"/>
                <a:stretch>
                  <a:fillRect b="-13115"/>
                </a:stretch>
              </a:blipFill>
            </p:spPr>
            <p:txBody>
              <a:bodyPr/>
              <a:lstStyle/>
              <a:p>
                <a:r>
                  <a:rPr lang="ja-JP" altLang="en-US">
                    <a:noFill/>
                  </a:rPr>
                  <a:t> </a:t>
                </a:r>
              </a:p>
            </p:txBody>
          </p:sp>
        </mc:Fallback>
      </mc:AlternateContent>
      <p:cxnSp>
        <p:nvCxnSpPr>
          <p:cNvPr id="51" name="直線矢印コネクタ 50"/>
          <p:cNvCxnSpPr/>
          <p:nvPr/>
        </p:nvCxnSpPr>
        <p:spPr>
          <a:xfrm>
            <a:off x="7252170" y="6607819"/>
            <a:ext cx="2880000" cy="0"/>
          </a:xfrm>
          <a:prstGeom prst="straightConnector1">
            <a:avLst/>
          </a:prstGeom>
          <a:ln w="31750">
            <a:solidFill>
              <a:srgbClr val="7030A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a:off x="7252170" y="6407460"/>
            <a:ext cx="1440000" cy="3182"/>
          </a:xfrm>
          <a:prstGeom prst="straightConnector1">
            <a:avLst/>
          </a:prstGeom>
          <a:ln w="31750">
            <a:solidFill>
              <a:srgbClr val="C59EE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flipV="1">
            <a:off x="10132170" y="5360033"/>
            <a:ext cx="1" cy="589244"/>
          </a:xfrm>
          <a:prstGeom prst="straightConnector1">
            <a:avLst/>
          </a:prstGeom>
          <a:ln w="31750">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テキスト ボックス 77"/>
              <p:cNvSpPr txBox="1"/>
              <p:nvPr/>
            </p:nvSpPr>
            <p:spPr>
              <a:xfrm>
                <a:off x="10060642" y="5469989"/>
                <a:ext cx="5052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i="1" dirty="0">
                          <a:latin typeface="Cambria Math" panose="02040503050406030204" pitchFamily="18" charset="0"/>
                        </a:rPr>
                        <m:t>𝑘</m:t>
                      </m:r>
                      <m:r>
                        <a:rPr lang="en-US" altLang="ja-JP" i="1" dirty="0">
                          <a:latin typeface="Cambria Math" panose="02040503050406030204" pitchFamily="18" charset="0"/>
                        </a:rPr>
                        <m:t>1</m:t>
                      </m:r>
                    </m:oMath>
                  </m:oMathPara>
                </a14:m>
                <a:endParaRPr lang="en-US" altLang="ja-JP" dirty="0"/>
              </a:p>
            </p:txBody>
          </p:sp>
        </mc:Choice>
        <mc:Fallback xmlns="">
          <p:sp>
            <p:nvSpPr>
              <p:cNvPr id="78" name="テキスト ボックス 77"/>
              <p:cNvSpPr txBox="1">
                <a:spLocks noRot="1" noChangeAspect="1" noMove="1" noResize="1" noEditPoints="1" noAdjustHandles="1" noChangeArrowheads="1" noChangeShapeType="1" noTextEdit="1"/>
              </p:cNvSpPr>
              <p:nvPr/>
            </p:nvSpPr>
            <p:spPr>
              <a:xfrm>
                <a:off x="10060642" y="5469989"/>
                <a:ext cx="505267"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p:cNvSpPr txBox="1"/>
              <p:nvPr/>
            </p:nvSpPr>
            <p:spPr>
              <a:xfrm>
                <a:off x="6812499" y="6273316"/>
                <a:ext cx="455509" cy="369332"/>
              </a:xfrm>
              <a:prstGeom prst="rect">
                <a:avLst/>
              </a:prstGeom>
              <a:noFill/>
              <a:effectLst>
                <a:glow rad="190500">
                  <a:schemeClr val="accent1">
                    <a:satMod val="175000"/>
                    <a:alpha val="40000"/>
                  </a:schemeClr>
                </a:glow>
              </a:effectLst>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b="1" i="1" dirty="0">
                              <a:latin typeface="Cambria Math" panose="02040503050406030204" pitchFamily="18" charset="0"/>
                            </a:rPr>
                          </m:ctrlPr>
                        </m:sSubPr>
                        <m:e>
                          <m:r>
                            <a:rPr lang="en-US" altLang="ja-JP" b="1" i="1" dirty="0">
                              <a:latin typeface="Cambria Math" panose="02040503050406030204" pitchFamily="18" charset="0"/>
                            </a:rPr>
                            <m:t>𝒙</m:t>
                          </m:r>
                        </m:e>
                        <m:sub>
                          <m:r>
                            <a:rPr lang="en-US" altLang="ja-JP" b="1" i="1" dirty="0">
                              <a:latin typeface="Cambria Math" panose="02040503050406030204" pitchFamily="18" charset="0"/>
                            </a:rPr>
                            <m:t>𝒊</m:t>
                          </m:r>
                        </m:sub>
                      </m:sSub>
                    </m:oMath>
                  </m:oMathPara>
                </a14:m>
                <a:endParaRPr kumimoji="1" lang="ja-JP" altLang="en-US" b="1" dirty="0">
                  <a:ln w="19050">
                    <a:noFill/>
                  </a:ln>
                  <a:effectLst>
                    <a:glow rad="190500">
                      <a:schemeClr val="bg1">
                        <a:alpha val="0"/>
                      </a:schemeClr>
                    </a:glow>
                  </a:effectLst>
                </a:endParaRPr>
              </a:p>
            </p:txBody>
          </p:sp>
        </mc:Choice>
        <mc:Fallback xmlns="">
          <p:sp>
            <p:nvSpPr>
              <p:cNvPr id="24" name="テキスト ボックス 23"/>
              <p:cNvSpPr txBox="1">
                <a:spLocks noRot="1" noChangeAspect="1" noMove="1" noResize="1" noEditPoints="1" noAdjustHandles="1" noChangeArrowheads="1" noChangeShapeType="1" noTextEdit="1"/>
              </p:cNvSpPr>
              <p:nvPr/>
            </p:nvSpPr>
            <p:spPr>
              <a:xfrm>
                <a:off x="6812499" y="6273316"/>
                <a:ext cx="455509" cy="369332"/>
              </a:xfrm>
              <a:prstGeom prst="rect">
                <a:avLst/>
              </a:prstGeom>
              <a:blipFill>
                <a:blip r:embed="rId5"/>
                <a:stretch>
                  <a:fillRect/>
                </a:stretch>
              </a:blipFill>
              <a:effectLst>
                <a:glow rad="190500">
                  <a:schemeClr val="accent1">
                    <a:satMod val="175000"/>
                    <a:alpha val="40000"/>
                  </a:schemeClr>
                </a:glow>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p:cNvSpPr txBox="1"/>
              <p:nvPr/>
            </p:nvSpPr>
            <p:spPr>
              <a:xfrm>
                <a:off x="6093063" y="5756024"/>
                <a:ext cx="460319" cy="369332"/>
              </a:xfrm>
              <a:prstGeom prst="rect">
                <a:avLst/>
              </a:prstGeom>
              <a:noFill/>
              <a:effectLst>
                <a:glow rad="190500">
                  <a:schemeClr val="accent1">
                    <a:satMod val="175000"/>
                    <a:alpha val="40000"/>
                  </a:schemeClr>
                </a:glow>
              </a:effectLst>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b="1" i="1" dirty="0">
                              <a:latin typeface="Cambria Math" panose="02040503050406030204" pitchFamily="18" charset="0"/>
                            </a:rPr>
                          </m:ctrlPr>
                        </m:sSubPr>
                        <m:e>
                          <m:r>
                            <a:rPr lang="en-US" altLang="ja-JP" b="1" i="1" dirty="0">
                              <a:latin typeface="Cambria Math" panose="02040503050406030204" pitchFamily="18" charset="0"/>
                            </a:rPr>
                            <m:t>𝒚</m:t>
                          </m:r>
                        </m:e>
                        <m:sub>
                          <m:r>
                            <a:rPr lang="en-US" altLang="ja-JP" b="1" i="1" dirty="0">
                              <a:latin typeface="Cambria Math" panose="02040503050406030204" pitchFamily="18" charset="0"/>
                            </a:rPr>
                            <m:t>𝒊</m:t>
                          </m:r>
                        </m:sub>
                      </m:sSub>
                    </m:oMath>
                  </m:oMathPara>
                </a14:m>
                <a:endParaRPr kumimoji="1" lang="ja-JP" altLang="en-US" b="1" dirty="0">
                  <a:ln w="19050">
                    <a:noFill/>
                  </a:ln>
                  <a:effectLst>
                    <a:glow rad="190500">
                      <a:schemeClr val="bg1">
                        <a:alpha val="0"/>
                      </a:schemeClr>
                    </a:glow>
                  </a:effectLst>
                </a:endParaRPr>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6093063" y="5756024"/>
                <a:ext cx="460319" cy="369332"/>
              </a:xfrm>
              <a:prstGeom prst="rect">
                <a:avLst/>
              </a:prstGeom>
              <a:blipFill>
                <a:blip r:embed="rId6"/>
                <a:stretch>
                  <a:fillRect/>
                </a:stretch>
              </a:blipFill>
              <a:effectLst>
                <a:glow rad="190500">
                  <a:schemeClr val="accent1">
                    <a:satMod val="175000"/>
                    <a:alpha val="40000"/>
                  </a:schemeClr>
                </a:glow>
              </a:effectLst>
            </p:spPr>
            <p:txBody>
              <a:bodyPr/>
              <a:lstStyle/>
              <a:p>
                <a:r>
                  <a:rPr lang="ja-JP" altLang="en-US">
                    <a:noFill/>
                  </a:rPr>
                  <a:t> </a:t>
                </a:r>
              </a:p>
            </p:txBody>
          </p:sp>
        </mc:Fallback>
      </mc:AlternateContent>
      <p:cxnSp>
        <p:nvCxnSpPr>
          <p:cNvPr id="23" name="直線コネクタ 22"/>
          <p:cNvCxnSpPr/>
          <p:nvPr/>
        </p:nvCxnSpPr>
        <p:spPr>
          <a:xfrm flipV="1">
            <a:off x="8686897" y="5327409"/>
            <a:ext cx="734288" cy="333796"/>
          </a:xfrm>
          <a:prstGeom prst="line">
            <a:avLst/>
          </a:prstGeom>
          <a:ln w="28575">
            <a:solidFill>
              <a:srgbClr val="FF00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V="1">
            <a:off x="6650200" y="3971187"/>
            <a:ext cx="4962157" cy="2255720"/>
          </a:xfrm>
          <a:prstGeom prst="line">
            <a:avLst/>
          </a:prstGeom>
          <a:ln w="28575">
            <a:solidFill>
              <a:srgbClr val="FF006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10486449" y="4645310"/>
            <a:ext cx="0" cy="1302984"/>
          </a:xfrm>
          <a:prstGeom prst="line">
            <a:avLst/>
          </a:prstGeom>
          <a:ln w="28575">
            <a:solidFill>
              <a:srgbClr val="FF0066"/>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テキスト ボックス 31"/>
              <p:cNvSpPr txBox="1"/>
              <p:nvPr/>
            </p:nvSpPr>
            <p:spPr>
              <a:xfrm>
                <a:off x="10380476" y="4850384"/>
                <a:ext cx="5052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i="1" dirty="0">
                          <a:latin typeface="Cambria Math" panose="02040503050406030204" pitchFamily="18" charset="0"/>
                        </a:rPr>
                        <m:t>𝑘</m:t>
                      </m:r>
                      <m:r>
                        <a:rPr lang="en-US" altLang="ja-JP" i="1" dirty="0">
                          <a:latin typeface="Cambria Math" panose="02040503050406030204" pitchFamily="18" charset="0"/>
                        </a:rPr>
                        <m:t>2</m:t>
                      </m:r>
                    </m:oMath>
                  </m:oMathPara>
                </a14:m>
                <a:endParaRPr lang="en-US" altLang="ja-JP" dirty="0"/>
              </a:p>
            </p:txBody>
          </p:sp>
        </mc:Choice>
        <mc:Fallback xmlns="">
          <p:sp>
            <p:nvSpPr>
              <p:cNvPr id="32" name="テキスト ボックス 31"/>
              <p:cNvSpPr txBox="1">
                <a:spLocks noRot="1" noChangeAspect="1" noMove="1" noResize="1" noEditPoints="1" noAdjustHandles="1" noChangeArrowheads="1" noChangeShapeType="1" noTextEdit="1"/>
              </p:cNvSpPr>
              <p:nvPr/>
            </p:nvSpPr>
            <p:spPr>
              <a:xfrm>
                <a:off x="10380476" y="4850384"/>
                <a:ext cx="505267" cy="369332"/>
              </a:xfrm>
              <a:prstGeom prst="rect">
                <a:avLst/>
              </a:prstGeom>
              <a:blipFill>
                <a:blip r:embed="rId7"/>
                <a:stretch>
                  <a:fillRect/>
                </a:stretch>
              </a:blipFill>
            </p:spPr>
            <p:txBody>
              <a:bodyPr/>
              <a:lstStyle/>
              <a:p>
                <a:r>
                  <a:rPr lang="ja-JP" altLang="en-US">
                    <a:noFill/>
                  </a:rPr>
                  <a:t> </a:t>
                </a:r>
              </a:p>
            </p:txBody>
          </p:sp>
        </mc:Fallback>
      </mc:AlternateContent>
      <p:cxnSp>
        <p:nvCxnSpPr>
          <p:cNvPr id="33" name="直線コネクタ 32"/>
          <p:cNvCxnSpPr/>
          <p:nvPr/>
        </p:nvCxnSpPr>
        <p:spPr>
          <a:xfrm flipV="1">
            <a:off x="6443992" y="4645704"/>
            <a:ext cx="5053734" cy="10984"/>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a:off x="6443993" y="5360033"/>
            <a:ext cx="5096978" cy="0"/>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6854793" y="3132651"/>
            <a:ext cx="4642934" cy="3090143"/>
          </a:xfrm>
          <a:prstGeom prst="line">
            <a:avLst/>
          </a:prstGeom>
          <a:ln w="28575">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flipV="1">
            <a:off x="8686896" y="4816597"/>
            <a:ext cx="730966" cy="486503"/>
          </a:xfrm>
          <a:prstGeom prst="line">
            <a:avLst/>
          </a:prstGeom>
          <a:ln w="28575">
            <a:solidFill>
              <a:srgbClr val="92D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flipV="1">
            <a:off x="10811320" y="4038687"/>
            <a:ext cx="0" cy="1909607"/>
          </a:xfrm>
          <a:prstGeom prst="line">
            <a:avLst/>
          </a:prstGeom>
          <a:ln w="28575">
            <a:solidFill>
              <a:srgbClr val="92D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テキスト ボックス 52"/>
              <p:cNvSpPr txBox="1"/>
              <p:nvPr/>
            </p:nvSpPr>
            <p:spPr>
              <a:xfrm>
                <a:off x="10740516" y="4368291"/>
                <a:ext cx="5052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i="1" dirty="0">
                          <a:latin typeface="Cambria Math" panose="02040503050406030204" pitchFamily="18" charset="0"/>
                        </a:rPr>
                        <m:t>𝑘</m:t>
                      </m:r>
                      <m:r>
                        <a:rPr lang="en-US" altLang="ja-JP" i="1" dirty="0">
                          <a:latin typeface="Cambria Math" panose="02040503050406030204" pitchFamily="18" charset="0"/>
                        </a:rPr>
                        <m:t>3</m:t>
                      </m:r>
                    </m:oMath>
                  </m:oMathPara>
                </a14:m>
                <a:endParaRPr lang="en-US" altLang="ja-JP" dirty="0"/>
              </a:p>
            </p:txBody>
          </p:sp>
        </mc:Choice>
        <mc:Fallback xmlns="">
          <p:sp>
            <p:nvSpPr>
              <p:cNvPr id="53" name="テキスト ボックス 52"/>
              <p:cNvSpPr txBox="1">
                <a:spLocks noRot="1" noChangeAspect="1" noMove="1" noResize="1" noEditPoints="1" noAdjustHandles="1" noChangeArrowheads="1" noChangeShapeType="1" noTextEdit="1"/>
              </p:cNvSpPr>
              <p:nvPr/>
            </p:nvSpPr>
            <p:spPr>
              <a:xfrm>
                <a:off x="10740516" y="4368291"/>
                <a:ext cx="505267" cy="369332"/>
              </a:xfrm>
              <a:prstGeom prst="rect">
                <a:avLst/>
              </a:prstGeom>
              <a:blipFill>
                <a:blip r:embed="rId8"/>
                <a:stretch>
                  <a:fillRect/>
                </a:stretch>
              </a:blipFill>
            </p:spPr>
            <p:txBody>
              <a:bodyPr/>
              <a:lstStyle/>
              <a:p>
                <a:r>
                  <a:rPr lang="ja-JP" altLang="en-US">
                    <a:noFill/>
                  </a:rPr>
                  <a:t> </a:t>
                </a:r>
              </a:p>
            </p:txBody>
          </p:sp>
        </mc:Fallback>
      </mc:AlternateContent>
      <p:sp>
        <p:nvSpPr>
          <p:cNvPr id="121" name="フリーフォーム 120"/>
          <p:cNvSpPr/>
          <p:nvPr/>
        </p:nvSpPr>
        <p:spPr>
          <a:xfrm>
            <a:off x="6533470" y="1942023"/>
            <a:ext cx="4759051" cy="4036211"/>
          </a:xfrm>
          <a:custGeom>
            <a:avLst/>
            <a:gdLst>
              <a:gd name="connsiteX0" fmla="*/ 0 w 4991100"/>
              <a:gd name="connsiteY0" fmla="*/ 2273300 h 2947563"/>
              <a:gd name="connsiteX1" fmla="*/ 1714500 w 4991100"/>
              <a:gd name="connsiteY1" fmla="*/ 2806700 h 2947563"/>
              <a:gd name="connsiteX2" fmla="*/ 4991100 w 4991100"/>
              <a:gd name="connsiteY2" fmla="*/ 0 h 2947563"/>
              <a:gd name="connsiteX0" fmla="*/ 0 w 4991100"/>
              <a:gd name="connsiteY0" fmla="*/ 2273300 h 3090090"/>
              <a:gd name="connsiteX1" fmla="*/ 830175 w 4991100"/>
              <a:gd name="connsiteY1" fmla="*/ 2972955 h 3090090"/>
              <a:gd name="connsiteX2" fmla="*/ 4991100 w 4991100"/>
              <a:gd name="connsiteY2" fmla="*/ 0 h 3090090"/>
              <a:gd name="connsiteX0" fmla="*/ 0 w 4991100"/>
              <a:gd name="connsiteY0" fmla="*/ 2273300 h 3068227"/>
              <a:gd name="connsiteX1" fmla="*/ 810950 w 4991100"/>
              <a:gd name="connsiteY1" fmla="*/ 2948017 h 3068227"/>
              <a:gd name="connsiteX2" fmla="*/ 4991100 w 4991100"/>
              <a:gd name="connsiteY2" fmla="*/ 0 h 3068227"/>
              <a:gd name="connsiteX0" fmla="*/ 0 w 4991100"/>
              <a:gd name="connsiteY0" fmla="*/ 2273300 h 2951729"/>
              <a:gd name="connsiteX1" fmla="*/ 810950 w 4991100"/>
              <a:gd name="connsiteY1" fmla="*/ 2948017 h 2951729"/>
              <a:gd name="connsiteX2" fmla="*/ 4991100 w 4991100"/>
              <a:gd name="connsiteY2" fmla="*/ 0 h 2951729"/>
              <a:gd name="connsiteX0" fmla="*/ 0 w 4991100"/>
              <a:gd name="connsiteY0" fmla="*/ 2273300 h 2954942"/>
              <a:gd name="connsiteX1" fmla="*/ 810950 w 4991100"/>
              <a:gd name="connsiteY1" fmla="*/ 2948017 h 2954942"/>
              <a:gd name="connsiteX2" fmla="*/ 4991100 w 4991100"/>
              <a:gd name="connsiteY2" fmla="*/ 0 h 2954942"/>
              <a:gd name="connsiteX0" fmla="*/ 811 w 4991911"/>
              <a:gd name="connsiteY0" fmla="*/ 2273300 h 2951636"/>
              <a:gd name="connsiteX1" fmla="*/ 811761 w 4991911"/>
              <a:gd name="connsiteY1" fmla="*/ 2948017 h 2951636"/>
              <a:gd name="connsiteX2" fmla="*/ 4991911 w 4991911"/>
              <a:gd name="connsiteY2" fmla="*/ 0 h 2951636"/>
              <a:gd name="connsiteX0" fmla="*/ 0 w 4991100"/>
              <a:gd name="connsiteY0" fmla="*/ 2273300 h 2951636"/>
              <a:gd name="connsiteX1" fmla="*/ 810950 w 4991100"/>
              <a:gd name="connsiteY1" fmla="*/ 2948017 h 2951636"/>
              <a:gd name="connsiteX2" fmla="*/ 4991100 w 4991100"/>
              <a:gd name="connsiteY2" fmla="*/ 0 h 2951636"/>
              <a:gd name="connsiteX0" fmla="*/ 0 w 4991100"/>
              <a:gd name="connsiteY0" fmla="*/ 2273300 h 2979232"/>
              <a:gd name="connsiteX1" fmla="*/ 810950 w 4991100"/>
              <a:gd name="connsiteY1" fmla="*/ 2948017 h 2979232"/>
              <a:gd name="connsiteX2" fmla="*/ 4991100 w 4991100"/>
              <a:gd name="connsiteY2" fmla="*/ 0 h 2979232"/>
              <a:gd name="connsiteX0" fmla="*/ 0 w 4991100"/>
              <a:gd name="connsiteY0" fmla="*/ 2273300 h 2963040"/>
              <a:gd name="connsiteX1" fmla="*/ 810950 w 4991100"/>
              <a:gd name="connsiteY1" fmla="*/ 2948017 h 2963040"/>
              <a:gd name="connsiteX2" fmla="*/ 4991100 w 4991100"/>
              <a:gd name="connsiteY2" fmla="*/ 0 h 2963040"/>
              <a:gd name="connsiteX0" fmla="*/ 0 w 5000617"/>
              <a:gd name="connsiteY0" fmla="*/ 2472806 h 3071550"/>
              <a:gd name="connsiteX1" fmla="*/ 820467 w 5000617"/>
              <a:gd name="connsiteY1" fmla="*/ 2948017 h 3071550"/>
              <a:gd name="connsiteX2" fmla="*/ 5000617 w 5000617"/>
              <a:gd name="connsiteY2" fmla="*/ 0 h 3071550"/>
              <a:gd name="connsiteX0" fmla="*/ 0 w 5000617"/>
              <a:gd name="connsiteY0" fmla="*/ 2472806 h 2954848"/>
              <a:gd name="connsiteX1" fmla="*/ 820467 w 5000617"/>
              <a:gd name="connsiteY1" fmla="*/ 2948017 h 2954848"/>
              <a:gd name="connsiteX2" fmla="*/ 5000617 w 5000617"/>
              <a:gd name="connsiteY2" fmla="*/ 0 h 2954848"/>
              <a:gd name="connsiteX0" fmla="*/ 0 w 5000617"/>
              <a:gd name="connsiteY0" fmla="*/ 2472806 h 2951979"/>
              <a:gd name="connsiteX1" fmla="*/ 820467 w 5000617"/>
              <a:gd name="connsiteY1" fmla="*/ 2948017 h 2951979"/>
              <a:gd name="connsiteX2" fmla="*/ 5000617 w 5000617"/>
              <a:gd name="connsiteY2" fmla="*/ 0 h 2951979"/>
              <a:gd name="connsiteX0" fmla="*/ 0 w 5000617"/>
              <a:gd name="connsiteY0" fmla="*/ 2472806 h 2953339"/>
              <a:gd name="connsiteX1" fmla="*/ 820467 w 5000617"/>
              <a:gd name="connsiteY1" fmla="*/ 2948017 h 2953339"/>
              <a:gd name="connsiteX2" fmla="*/ 5000617 w 5000617"/>
              <a:gd name="connsiteY2" fmla="*/ 0 h 2953339"/>
              <a:gd name="connsiteX0" fmla="*/ 0 w 5000617"/>
              <a:gd name="connsiteY0" fmla="*/ 2472806 h 3051995"/>
              <a:gd name="connsiteX1" fmla="*/ 820467 w 5000617"/>
              <a:gd name="connsiteY1" fmla="*/ 2948017 h 3051995"/>
              <a:gd name="connsiteX2" fmla="*/ 5000617 w 5000617"/>
              <a:gd name="connsiteY2" fmla="*/ 0 h 3051995"/>
              <a:gd name="connsiteX0" fmla="*/ 200828 w 5201445"/>
              <a:gd name="connsiteY0" fmla="*/ 2472806 h 3051995"/>
              <a:gd name="connsiteX1" fmla="*/ 1021295 w 5201445"/>
              <a:gd name="connsiteY1" fmla="*/ 2948017 h 3051995"/>
              <a:gd name="connsiteX2" fmla="*/ 5201445 w 5201445"/>
              <a:gd name="connsiteY2" fmla="*/ 0 h 3051995"/>
              <a:gd name="connsiteX0" fmla="*/ 0 w 5000617"/>
              <a:gd name="connsiteY0" fmla="*/ 2472806 h 2975702"/>
              <a:gd name="connsiteX1" fmla="*/ 820467 w 5000617"/>
              <a:gd name="connsiteY1" fmla="*/ 2948017 h 2975702"/>
              <a:gd name="connsiteX2" fmla="*/ 5000617 w 5000617"/>
              <a:gd name="connsiteY2" fmla="*/ 0 h 2975702"/>
              <a:gd name="connsiteX0" fmla="*/ 0 w 5114029"/>
              <a:gd name="connsiteY0" fmla="*/ 1626986 h 2171850"/>
              <a:gd name="connsiteX1" fmla="*/ 820467 w 5114029"/>
              <a:gd name="connsiteY1" fmla="*/ 2102197 h 2171850"/>
              <a:gd name="connsiteX2" fmla="*/ 5114029 w 5114029"/>
              <a:gd name="connsiteY2" fmla="*/ 0 h 2171850"/>
              <a:gd name="connsiteX0" fmla="*/ 0 w 5061685"/>
              <a:gd name="connsiteY0" fmla="*/ 2465186 h 3063426"/>
              <a:gd name="connsiteX1" fmla="*/ 820467 w 5061685"/>
              <a:gd name="connsiteY1" fmla="*/ 2940397 h 3063426"/>
              <a:gd name="connsiteX2" fmla="*/ 5061685 w 5061685"/>
              <a:gd name="connsiteY2" fmla="*/ 0 h 3063426"/>
              <a:gd name="connsiteX0" fmla="*/ 0 w 5061685"/>
              <a:gd name="connsiteY0" fmla="*/ 2465186 h 3063426"/>
              <a:gd name="connsiteX1" fmla="*/ 820467 w 5061685"/>
              <a:gd name="connsiteY1" fmla="*/ 2940397 h 3063426"/>
              <a:gd name="connsiteX2" fmla="*/ 5061685 w 5061685"/>
              <a:gd name="connsiteY2" fmla="*/ 0 h 3063426"/>
              <a:gd name="connsiteX0" fmla="*/ 0 w 5061685"/>
              <a:gd name="connsiteY0" fmla="*/ 2465186 h 2976869"/>
              <a:gd name="connsiteX1" fmla="*/ 820467 w 5061685"/>
              <a:gd name="connsiteY1" fmla="*/ 2940397 h 2976869"/>
              <a:gd name="connsiteX2" fmla="*/ 5061685 w 5061685"/>
              <a:gd name="connsiteY2" fmla="*/ 0 h 2976869"/>
              <a:gd name="connsiteX0" fmla="*/ 0 w 5070409"/>
              <a:gd name="connsiteY0" fmla="*/ 2777606 h 3137698"/>
              <a:gd name="connsiteX1" fmla="*/ 829191 w 5070409"/>
              <a:gd name="connsiteY1" fmla="*/ 2940397 h 3137698"/>
              <a:gd name="connsiteX2" fmla="*/ 5070409 w 5070409"/>
              <a:gd name="connsiteY2" fmla="*/ 0 h 3137698"/>
              <a:gd name="connsiteX0" fmla="*/ 0 w 5070409"/>
              <a:gd name="connsiteY0" fmla="*/ 2777606 h 2986735"/>
              <a:gd name="connsiteX1" fmla="*/ 829191 w 5070409"/>
              <a:gd name="connsiteY1" fmla="*/ 2940397 h 2986735"/>
              <a:gd name="connsiteX2" fmla="*/ 5070409 w 5070409"/>
              <a:gd name="connsiteY2" fmla="*/ 0 h 2986735"/>
              <a:gd name="connsiteX0" fmla="*/ 0 w 5070409"/>
              <a:gd name="connsiteY0" fmla="*/ 2274686 h 3033122"/>
              <a:gd name="connsiteX1" fmla="*/ 829191 w 5070409"/>
              <a:gd name="connsiteY1" fmla="*/ 2940397 h 3033122"/>
              <a:gd name="connsiteX2" fmla="*/ 5070409 w 5070409"/>
              <a:gd name="connsiteY2" fmla="*/ 0 h 3033122"/>
              <a:gd name="connsiteX0" fmla="*/ 0 w 5070409"/>
              <a:gd name="connsiteY0" fmla="*/ 2274686 h 2964222"/>
              <a:gd name="connsiteX1" fmla="*/ 829191 w 5070409"/>
              <a:gd name="connsiteY1" fmla="*/ 2940397 h 2964222"/>
              <a:gd name="connsiteX2" fmla="*/ 5070409 w 5070409"/>
              <a:gd name="connsiteY2" fmla="*/ 0 h 2964222"/>
              <a:gd name="connsiteX0" fmla="*/ 0 w 5070409"/>
              <a:gd name="connsiteY0" fmla="*/ 2274686 h 2990142"/>
              <a:gd name="connsiteX1" fmla="*/ 829191 w 5070409"/>
              <a:gd name="connsiteY1" fmla="*/ 2940397 h 2990142"/>
              <a:gd name="connsiteX2" fmla="*/ 5070409 w 5070409"/>
              <a:gd name="connsiteY2" fmla="*/ 0 h 2990142"/>
              <a:gd name="connsiteX0" fmla="*/ 0 w 5079133"/>
              <a:gd name="connsiteY0" fmla="*/ 2549006 h 3163416"/>
              <a:gd name="connsiteX1" fmla="*/ 837915 w 5079133"/>
              <a:gd name="connsiteY1" fmla="*/ 2940397 h 3163416"/>
              <a:gd name="connsiteX2" fmla="*/ 5079133 w 5079133"/>
              <a:gd name="connsiteY2" fmla="*/ 0 h 3163416"/>
              <a:gd name="connsiteX0" fmla="*/ 0 w 5079133"/>
              <a:gd name="connsiteY0" fmla="*/ 2549006 h 3087937"/>
              <a:gd name="connsiteX1" fmla="*/ 837915 w 5079133"/>
              <a:gd name="connsiteY1" fmla="*/ 2940397 h 3087937"/>
              <a:gd name="connsiteX2" fmla="*/ 5079133 w 5079133"/>
              <a:gd name="connsiteY2" fmla="*/ 0 h 3087937"/>
              <a:gd name="connsiteX0" fmla="*/ 0 w 5079133"/>
              <a:gd name="connsiteY0" fmla="*/ 2549006 h 2965195"/>
              <a:gd name="connsiteX1" fmla="*/ 837915 w 5079133"/>
              <a:gd name="connsiteY1" fmla="*/ 2940397 h 2965195"/>
              <a:gd name="connsiteX2" fmla="*/ 5079133 w 5079133"/>
              <a:gd name="connsiteY2" fmla="*/ 0 h 2965195"/>
              <a:gd name="connsiteX0" fmla="*/ 0 w 5079133"/>
              <a:gd name="connsiteY0" fmla="*/ 2549006 h 2965195"/>
              <a:gd name="connsiteX1" fmla="*/ 837915 w 5079133"/>
              <a:gd name="connsiteY1" fmla="*/ 2940397 h 2965195"/>
              <a:gd name="connsiteX2" fmla="*/ 5079133 w 5079133"/>
              <a:gd name="connsiteY2" fmla="*/ 0 h 2965195"/>
              <a:gd name="connsiteX0" fmla="*/ 0 w 5393218"/>
              <a:gd name="connsiteY0" fmla="*/ 2774076 h 3190265"/>
              <a:gd name="connsiteX1" fmla="*/ 837915 w 5393218"/>
              <a:gd name="connsiteY1" fmla="*/ 3165467 h 3190265"/>
              <a:gd name="connsiteX2" fmla="*/ 5079133 w 5393218"/>
              <a:gd name="connsiteY2" fmla="*/ 225070 h 3190265"/>
              <a:gd name="connsiteX3" fmla="*/ 5078857 w 5393218"/>
              <a:gd name="connsiteY3" fmla="*/ 200237 h 3190265"/>
              <a:gd name="connsiteX0" fmla="*/ 0 w 5510606"/>
              <a:gd name="connsiteY0" fmla="*/ 3709695 h 4125884"/>
              <a:gd name="connsiteX1" fmla="*/ 837915 w 5510606"/>
              <a:gd name="connsiteY1" fmla="*/ 4101086 h 4125884"/>
              <a:gd name="connsiteX2" fmla="*/ 5079133 w 5510606"/>
              <a:gd name="connsiteY2" fmla="*/ 1160689 h 4125884"/>
              <a:gd name="connsiteX3" fmla="*/ 5411458 w 5510606"/>
              <a:gd name="connsiteY3" fmla="*/ 0 h 4125884"/>
              <a:gd name="connsiteX0" fmla="*/ 0 w 5534520"/>
              <a:gd name="connsiteY0" fmla="*/ 3920491 h 4336680"/>
              <a:gd name="connsiteX1" fmla="*/ 837915 w 5534520"/>
              <a:gd name="connsiteY1" fmla="*/ 4311882 h 4336680"/>
              <a:gd name="connsiteX2" fmla="*/ 5079133 w 5534520"/>
              <a:gd name="connsiteY2" fmla="*/ 1371485 h 4336680"/>
              <a:gd name="connsiteX3" fmla="*/ 5411458 w 5534520"/>
              <a:gd name="connsiteY3" fmla="*/ 210796 h 4336680"/>
              <a:gd name="connsiteX0" fmla="*/ 0 w 5691726"/>
              <a:gd name="connsiteY0" fmla="*/ 4631715 h 5047904"/>
              <a:gd name="connsiteX1" fmla="*/ 837915 w 5691726"/>
              <a:gd name="connsiteY1" fmla="*/ 5023106 h 5047904"/>
              <a:gd name="connsiteX2" fmla="*/ 5079133 w 5691726"/>
              <a:gd name="connsiteY2" fmla="*/ 2082709 h 5047904"/>
              <a:gd name="connsiteX3" fmla="*/ 5664453 w 5691726"/>
              <a:gd name="connsiteY3" fmla="*/ 0 h 5047904"/>
              <a:gd name="connsiteX0" fmla="*/ 0 w 5379416"/>
              <a:gd name="connsiteY0" fmla="*/ 4311675 h 4727864"/>
              <a:gd name="connsiteX1" fmla="*/ 837915 w 5379416"/>
              <a:gd name="connsiteY1" fmla="*/ 4703066 h 4727864"/>
              <a:gd name="connsiteX2" fmla="*/ 5079133 w 5379416"/>
              <a:gd name="connsiteY2" fmla="*/ 1762669 h 4727864"/>
              <a:gd name="connsiteX3" fmla="*/ 5036328 w 5379416"/>
              <a:gd name="connsiteY3" fmla="*/ 0 h 4727864"/>
              <a:gd name="connsiteX0" fmla="*/ 0 w 6266408"/>
              <a:gd name="connsiteY0" fmla="*/ 3572535 h 3988724"/>
              <a:gd name="connsiteX1" fmla="*/ 837915 w 6266408"/>
              <a:gd name="connsiteY1" fmla="*/ 3963926 h 3988724"/>
              <a:gd name="connsiteX2" fmla="*/ 5079133 w 6266408"/>
              <a:gd name="connsiteY2" fmla="*/ 1023529 h 3988724"/>
              <a:gd name="connsiteX3" fmla="*/ 6266408 w 6266408"/>
              <a:gd name="connsiteY3" fmla="*/ 0 h 3988724"/>
              <a:gd name="connsiteX0" fmla="*/ 0 w 6266408"/>
              <a:gd name="connsiteY0" fmla="*/ 3806746 h 4222935"/>
              <a:gd name="connsiteX1" fmla="*/ 837915 w 6266408"/>
              <a:gd name="connsiteY1" fmla="*/ 4198137 h 4222935"/>
              <a:gd name="connsiteX2" fmla="*/ 5079133 w 6266408"/>
              <a:gd name="connsiteY2" fmla="*/ 1257740 h 4222935"/>
              <a:gd name="connsiteX3" fmla="*/ 6266408 w 6266408"/>
              <a:gd name="connsiteY3" fmla="*/ 234211 h 4222935"/>
              <a:gd name="connsiteX0" fmla="*/ 0 w 5653692"/>
              <a:gd name="connsiteY0" fmla="*/ 4239285 h 4655474"/>
              <a:gd name="connsiteX1" fmla="*/ 837915 w 5653692"/>
              <a:gd name="connsiteY1" fmla="*/ 4630676 h 4655474"/>
              <a:gd name="connsiteX2" fmla="*/ 5079133 w 5653692"/>
              <a:gd name="connsiteY2" fmla="*/ 1690279 h 4655474"/>
              <a:gd name="connsiteX3" fmla="*/ 5612110 w 5653692"/>
              <a:gd name="connsiteY3" fmla="*/ 0 h 4655474"/>
              <a:gd name="connsiteX0" fmla="*/ 0 w 5612110"/>
              <a:gd name="connsiteY0" fmla="*/ 4239285 h 4655474"/>
              <a:gd name="connsiteX1" fmla="*/ 837915 w 5612110"/>
              <a:gd name="connsiteY1" fmla="*/ 4630676 h 4655474"/>
              <a:gd name="connsiteX2" fmla="*/ 5079133 w 5612110"/>
              <a:gd name="connsiteY2" fmla="*/ 1690279 h 4655474"/>
              <a:gd name="connsiteX3" fmla="*/ 5612110 w 5612110"/>
              <a:gd name="connsiteY3" fmla="*/ 0 h 4655474"/>
              <a:gd name="connsiteX0" fmla="*/ 0 w 5706526"/>
              <a:gd name="connsiteY0" fmla="*/ 4284352 h 4700541"/>
              <a:gd name="connsiteX1" fmla="*/ 837915 w 5706526"/>
              <a:gd name="connsiteY1" fmla="*/ 4675743 h 4700541"/>
              <a:gd name="connsiteX2" fmla="*/ 5079133 w 5706526"/>
              <a:gd name="connsiteY2" fmla="*/ 1735346 h 4700541"/>
              <a:gd name="connsiteX3" fmla="*/ 5612110 w 5706526"/>
              <a:gd name="connsiteY3" fmla="*/ 45067 h 4700541"/>
              <a:gd name="connsiteX0" fmla="*/ 0 w 5706526"/>
              <a:gd name="connsiteY0" fmla="*/ 4284352 h 4700541"/>
              <a:gd name="connsiteX1" fmla="*/ 837915 w 5706526"/>
              <a:gd name="connsiteY1" fmla="*/ 4675743 h 4700541"/>
              <a:gd name="connsiteX2" fmla="*/ 5079133 w 5706526"/>
              <a:gd name="connsiteY2" fmla="*/ 1735346 h 4700541"/>
              <a:gd name="connsiteX3" fmla="*/ 5612110 w 5706526"/>
              <a:gd name="connsiteY3" fmla="*/ 45067 h 4700541"/>
              <a:gd name="connsiteX0" fmla="*/ 0 w 5612110"/>
              <a:gd name="connsiteY0" fmla="*/ 4239285 h 4655474"/>
              <a:gd name="connsiteX1" fmla="*/ 837915 w 5612110"/>
              <a:gd name="connsiteY1" fmla="*/ 4630676 h 4655474"/>
              <a:gd name="connsiteX2" fmla="*/ 5079133 w 5612110"/>
              <a:gd name="connsiteY2" fmla="*/ 1690279 h 4655474"/>
              <a:gd name="connsiteX3" fmla="*/ 5612110 w 5612110"/>
              <a:gd name="connsiteY3" fmla="*/ 0 h 4655474"/>
              <a:gd name="connsiteX0" fmla="*/ 0 w 5589846"/>
              <a:gd name="connsiteY0" fmla="*/ 3524910 h 3941099"/>
              <a:gd name="connsiteX1" fmla="*/ 837915 w 5589846"/>
              <a:gd name="connsiteY1" fmla="*/ 3916301 h 3941099"/>
              <a:gd name="connsiteX2" fmla="*/ 5079133 w 5589846"/>
              <a:gd name="connsiteY2" fmla="*/ 975904 h 3941099"/>
              <a:gd name="connsiteX3" fmla="*/ 5513965 w 5589846"/>
              <a:gd name="connsiteY3" fmla="*/ 0 h 3941099"/>
              <a:gd name="connsiteX0" fmla="*/ 0 w 5513965"/>
              <a:gd name="connsiteY0" fmla="*/ 3524910 h 3941099"/>
              <a:gd name="connsiteX1" fmla="*/ 837915 w 5513965"/>
              <a:gd name="connsiteY1" fmla="*/ 3916301 h 3941099"/>
              <a:gd name="connsiteX2" fmla="*/ 5079133 w 5513965"/>
              <a:gd name="connsiteY2" fmla="*/ 975904 h 3941099"/>
              <a:gd name="connsiteX3" fmla="*/ 5513965 w 5513965"/>
              <a:gd name="connsiteY3" fmla="*/ 0 h 3941099"/>
              <a:gd name="connsiteX0" fmla="*/ 0 w 5513965"/>
              <a:gd name="connsiteY0" fmla="*/ 3524910 h 3941099"/>
              <a:gd name="connsiteX1" fmla="*/ 837915 w 5513965"/>
              <a:gd name="connsiteY1" fmla="*/ 3916301 h 3941099"/>
              <a:gd name="connsiteX2" fmla="*/ 5079133 w 5513965"/>
              <a:gd name="connsiteY2" fmla="*/ 975904 h 3941099"/>
              <a:gd name="connsiteX3" fmla="*/ 5513965 w 5513965"/>
              <a:gd name="connsiteY3" fmla="*/ 0 h 3941099"/>
              <a:gd name="connsiteX0" fmla="*/ 0 w 5513965"/>
              <a:gd name="connsiteY0" fmla="*/ 3524910 h 3941099"/>
              <a:gd name="connsiteX1" fmla="*/ 837915 w 5513965"/>
              <a:gd name="connsiteY1" fmla="*/ 3916301 h 3941099"/>
              <a:gd name="connsiteX2" fmla="*/ 5079133 w 5513965"/>
              <a:gd name="connsiteY2" fmla="*/ 975904 h 3941099"/>
              <a:gd name="connsiteX3" fmla="*/ 5513965 w 5513965"/>
              <a:gd name="connsiteY3" fmla="*/ 0 h 3941099"/>
              <a:gd name="connsiteX0" fmla="*/ 0 w 5349575"/>
              <a:gd name="connsiteY0" fmla="*/ 3024253 h 3440442"/>
              <a:gd name="connsiteX1" fmla="*/ 837915 w 5349575"/>
              <a:gd name="connsiteY1" fmla="*/ 3415644 h 3440442"/>
              <a:gd name="connsiteX2" fmla="*/ 5079133 w 5349575"/>
              <a:gd name="connsiteY2" fmla="*/ 475247 h 3440442"/>
              <a:gd name="connsiteX3" fmla="*/ 4936002 w 5349575"/>
              <a:gd name="connsiteY3" fmla="*/ 4168 h 3440442"/>
              <a:gd name="connsiteX0" fmla="*/ 0 w 5349575"/>
              <a:gd name="connsiteY0" fmla="*/ 3024253 h 3440442"/>
              <a:gd name="connsiteX1" fmla="*/ 837915 w 5349575"/>
              <a:gd name="connsiteY1" fmla="*/ 3415644 h 3440442"/>
              <a:gd name="connsiteX2" fmla="*/ 5079133 w 5349575"/>
              <a:gd name="connsiteY2" fmla="*/ 475247 h 3440442"/>
              <a:gd name="connsiteX3" fmla="*/ 4936002 w 5349575"/>
              <a:gd name="connsiteY3" fmla="*/ 4168 h 3440442"/>
              <a:gd name="connsiteX0" fmla="*/ 0 w 5349575"/>
              <a:gd name="connsiteY0" fmla="*/ 3024253 h 3440442"/>
              <a:gd name="connsiteX1" fmla="*/ 837915 w 5349575"/>
              <a:gd name="connsiteY1" fmla="*/ 3415644 h 3440442"/>
              <a:gd name="connsiteX2" fmla="*/ 5079133 w 5349575"/>
              <a:gd name="connsiteY2" fmla="*/ 475247 h 3440442"/>
              <a:gd name="connsiteX3" fmla="*/ 4936002 w 5349575"/>
              <a:gd name="connsiteY3" fmla="*/ 4168 h 3440442"/>
              <a:gd name="connsiteX0" fmla="*/ 0 w 5349575"/>
              <a:gd name="connsiteY0" fmla="*/ 3024253 h 3440442"/>
              <a:gd name="connsiteX1" fmla="*/ 837915 w 5349575"/>
              <a:gd name="connsiteY1" fmla="*/ 3415644 h 3440442"/>
              <a:gd name="connsiteX2" fmla="*/ 5079133 w 5349575"/>
              <a:gd name="connsiteY2" fmla="*/ 475247 h 3440442"/>
              <a:gd name="connsiteX3" fmla="*/ 4936002 w 5349575"/>
              <a:gd name="connsiteY3" fmla="*/ 4168 h 3440442"/>
              <a:gd name="connsiteX0" fmla="*/ 0 w 5349575"/>
              <a:gd name="connsiteY0" fmla="*/ 3024253 h 3440442"/>
              <a:gd name="connsiteX1" fmla="*/ 837915 w 5349575"/>
              <a:gd name="connsiteY1" fmla="*/ 3415644 h 3440442"/>
              <a:gd name="connsiteX2" fmla="*/ 5079133 w 5349575"/>
              <a:gd name="connsiteY2" fmla="*/ 475247 h 3440442"/>
              <a:gd name="connsiteX3" fmla="*/ 4936002 w 5349575"/>
              <a:gd name="connsiteY3" fmla="*/ 4168 h 3440442"/>
              <a:gd name="connsiteX0" fmla="*/ 0 w 5188542"/>
              <a:gd name="connsiteY0" fmla="*/ 3095925 h 3512114"/>
              <a:gd name="connsiteX1" fmla="*/ 837915 w 5188542"/>
              <a:gd name="connsiteY1" fmla="*/ 3487316 h 3512114"/>
              <a:gd name="connsiteX2" fmla="*/ 5079133 w 5188542"/>
              <a:gd name="connsiteY2" fmla="*/ 546919 h 3512114"/>
              <a:gd name="connsiteX3" fmla="*/ 4936002 w 5188542"/>
              <a:gd name="connsiteY3" fmla="*/ 75840 h 3512114"/>
              <a:gd name="connsiteX0" fmla="*/ 0 w 5812120"/>
              <a:gd name="connsiteY0" fmla="*/ 3601110 h 4017299"/>
              <a:gd name="connsiteX1" fmla="*/ 837915 w 5812120"/>
              <a:gd name="connsiteY1" fmla="*/ 3992501 h 4017299"/>
              <a:gd name="connsiteX2" fmla="*/ 5079133 w 5812120"/>
              <a:gd name="connsiteY2" fmla="*/ 1052104 h 4017299"/>
              <a:gd name="connsiteX3" fmla="*/ 5808400 w 5812120"/>
              <a:gd name="connsiteY3" fmla="*/ 0 h 4017299"/>
              <a:gd name="connsiteX0" fmla="*/ 0 w 5558165"/>
              <a:gd name="connsiteY0" fmla="*/ 3620160 h 4036349"/>
              <a:gd name="connsiteX1" fmla="*/ 837915 w 5558165"/>
              <a:gd name="connsiteY1" fmla="*/ 4011551 h 4036349"/>
              <a:gd name="connsiteX2" fmla="*/ 5079133 w 5558165"/>
              <a:gd name="connsiteY2" fmla="*/ 1071154 h 4036349"/>
              <a:gd name="connsiteX3" fmla="*/ 5459441 w 5558165"/>
              <a:gd name="connsiteY3" fmla="*/ 0 h 4036349"/>
              <a:gd name="connsiteX0" fmla="*/ 0 w 5459441"/>
              <a:gd name="connsiteY0" fmla="*/ 3620160 h 4063937"/>
              <a:gd name="connsiteX1" fmla="*/ 837915 w 5459441"/>
              <a:gd name="connsiteY1" fmla="*/ 4011551 h 4063937"/>
              <a:gd name="connsiteX2" fmla="*/ 4119496 w 5459441"/>
              <a:gd name="connsiteY2" fmla="*/ 2480854 h 4063937"/>
              <a:gd name="connsiteX3" fmla="*/ 5459441 w 5459441"/>
              <a:gd name="connsiteY3" fmla="*/ 0 h 4063937"/>
              <a:gd name="connsiteX0" fmla="*/ 0 w 5459441"/>
              <a:gd name="connsiteY0" fmla="*/ 3620160 h 4030678"/>
              <a:gd name="connsiteX1" fmla="*/ 837915 w 5459441"/>
              <a:gd name="connsiteY1" fmla="*/ 4011551 h 4030678"/>
              <a:gd name="connsiteX2" fmla="*/ 4119496 w 5459441"/>
              <a:gd name="connsiteY2" fmla="*/ 2480854 h 4030678"/>
              <a:gd name="connsiteX3" fmla="*/ 5459441 w 5459441"/>
              <a:gd name="connsiteY3" fmla="*/ 0 h 4030678"/>
              <a:gd name="connsiteX0" fmla="*/ 0 w 5459441"/>
              <a:gd name="connsiteY0" fmla="*/ 3620160 h 4046522"/>
              <a:gd name="connsiteX1" fmla="*/ 837915 w 5459441"/>
              <a:gd name="connsiteY1" fmla="*/ 4011551 h 4046522"/>
              <a:gd name="connsiteX2" fmla="*/ 4119496 w 5459441"/>
              <a:gd name="connsiteY2" fmla="*/ 2480854 h 4046522"/>
              <a:gd name="connsiteX3" fmla="*/ 5459441 w 5459441"/>
              <a:gd name="connsiteY3" fmla="*/ 0 h 4046522"/>
              <a:gd name="connsiteX0" fmla="*/ 0 w 5459441"/>
              <a:gd name="connsiteY0" fmla="*/ 3620160 h 4046522"/>
              <a:gd name="connsiteX1" fmla="*/ 837915 w 5459441"/>
              <a:gd name="connsiteY1" fmla="*/ 4011551 h 4046522"/>
              <a:gd name="connsiteX2" fmla="*/ 4119496 w 5459441"/>
              <a:gd name="connsiteY2" fmla="*/ 2480854 h 4046522"/>
              <a:gd name="connsiteX3" fmla="*/ 5459441 w 5459441"/>
              <a:gd name="connsiteY3" fmla="*/ 0 h 4046522"/>
              <a:gd name="connsiteX0" fmla="*/ 0 w 5459441"/>
              <a:gd name="connsiteY0" fmla="*/ 3620160 h 4046522"/>
              <a:gd name="connsiteX1" fmla="*/ 837915 w 5459441"/>
              <a:gd name="connsiteY1" fmla="*/ 4011551 h 4046522"/>
              <a:gd name="connsiteX2" fmla="*/ 4119496 w 5459441"/>
              <a:gd name="connsiteY2" fmla="*/ 2480854 h 4046522"/>
              <a:gd name="connsiteX3" fmla="*/ 5459441 w 5459441"/>
              <a:gd name="connsiteY3" fmla="*/ 0 h 4046522"/>
              <a:gd name="connsiteX0" fmla="*/ 0 w 5459441"/>
              <a:gd name="connsiteY0" fmla="*/ 3620160 h 4046522"/>
              <a:gd name="connsiteX1" fmla="*/ 837915 w 5459441"/>
              <a:gd name="connsiteY1" fmla="*/ 4011551 h 4046522"/>
              <a:gd name="connsiteX2" fmla="*/ 4119496 w 5459441"/>
              <a:gd name="connsiteY2" fmla="*/ 2480854 h 4046522"/>
              <a:gd name="connsiteX3" fmla="*/ 5459441 w 5459441"/>
              <a:gd name="connsiteY3" fmla="*/ 0 h 4046522"/>
              <a:gd name="connsiteX0" fmla="*/ 0 w 5459441"/>
              <a:gd name="connsiteY0" fmla="*/ 3620160 h 4056831"/>
              <a:gd name="connsiteX1" fmla="*/ 837915 w 5459441"/>
              <a:gd name="connsiteY1" fmla="*/ 4011551 h 4056831"/>
              <a:gd name="connsiteX2" fmla="*/ 4119496 w 5459441"/>
              <a:gd name="connsiteY2" fmla="*/ 2480854 h 4056831"/>
              <a:gd name="connsiteX3" fmla="*/ 5459441 w 5459441"/>
              <a:gd name="connsiteY3" fmla="*/ 0 h 4056831"/>
              <a:gd name="connsiteX0" fmla="*/ 0 w 5481251"/>
              <a:gd name="connsiteY0" fmla="*/ 3620160 h 4063937"/>
              <a:gd name="connsiteX1" fmla="*/ 859725 w 5481251"/>
              <a:gd name="connsiteY1" fmla="*/ 4011551 h 4063937"/>
              <a:gd name="connsiteX2" fmla="*/ 4141306 w 5481251"/>
              <a:gd name="connsiteY2" fmla="*/ 2480854 h 4063937"/>
              <a:gd name="connsiteX3" fmla="*/ 5481251 w 5481251"/>
              <a:gd name="connsiteY3" fmla="*/ 0 h 4063937"/>
              <a:gd name="connsiteX0" fmla="*/ 0 w 5481251"/>
              <a:gd name="connsiteY0" fmla="*/ 3620160 h 4063937"/>
              <a:gd name="connsiteX1" fmla="*/ 859725 w 5481251"/>
              <a:gd name="connsiteY1" fmla="*/ 4011551 h 4063937"/>
              <a:gd name="connsiteX2" fmla="*/ 4141306 w 5481251"/>
              <a:gd name="connsiteY2" fmla="*/ 2480854 h 4063937"/>
              <a:gd name="connsiteX3" fmla="*/ 5481251 w 5481251"/>
              <a:gd name="connsiteY3" fmla="*/ 0 h 4063937"/>
              <a:gd name="connsiteX0" fmla="*/ 0 w 5481251"/>
              <a:gd name="connsiteY0" fmla="*/ 3620160 h 4065705"/>
              <a:gd name="connsiteX1" fmla="*/ 859725 w 5481251"/>
              <a:gd name="connsiteY1" fmla="*/ 4011551 h 4065705"/>
              <a:gd name="connsiteX2" fmla="*/ 4141306 w 5481251"/>
              <a:gd name="connsiteY2" fmla="*/ 2480854 h 4065705"/>
              <a:gd name="connsiteX3" fmla="*/ 5481251 w 5481251"/>
              <a:gd name="connsiteY3" fmla="*/ 0 h 4065705"/>
              <a:gd name="connsiteX0" fmla="*/ 0 w 5448536"/>
              <a:gd name="connsiteY0" fmla="*/ 3610635 h 4064135"/>
              <a:gd name="connsiteX1" fmla="*/ 827010 w 5448536"/>
              <a:gd name="connsiteY1" fmla="*/ 4011551 h 4064135"/>
              <a:gd name="connsiteX2" fmla="*/ 4108591 w 5448536"/>
              <a:gd name="connsiteY2" fmla="*/ 2480854 h 4064135"/>
              <a:gd name="connsiteX3" fmla="*/ 5448536 w 5448536"/>
              <a:gd name="connsiteY3" fmla="*/ 0 h 4064135"/>
              <a:gd name="connsiteX0" fmla="*/ 0 w 5448536"/>
              <a:gd name="connsiteY0" fmla="*/ 3610635 h 4063271"/>
              <a:gd name="connsiteX1" fmla="*/ 827010 w 5448536"/>
              <a:gd name="connsiteY1" fmla="*/ 4011551 h 4063271"/>
              <a:gd name="connsiteX2" fmla="*/ 4108591 w 5448536"/>
              <a:gd name="connsiteY2" fmla="*/ 2480854 h 4063271"/>
              <a:gd name="connsiteX3" fmla="*/ 5448536 w 5448536"/>
              <a:gd name="connsiteY3" fmla="*/ 0 h 4063271"/>
              <a:gd name="connsiteX0" fmla="*/ 11252 w 5459788"/>
              <a:gd name="connsiteY0" fmla="*/ 3610635 h 4056188"/>
              <a:gd name="connsiteX1" fmla="*/ 838262 w 5459788"/>
              <a:gd name="connsiteY1" fmla="*/ 4011551 h 4056188"/>
              <a:gd name="connsiteX2" fmla="*/ 4119843 w 5459788"/>
              <a:gd name="connsiteY2" fmla="*/ 2480854 h 4056188"/>
              <a:gd name="connsiteX3" fmla="*/ 5459788 w 5459788"/>
              <a:gd name="connsiteY3" fmla="*/ 0 h 4056188"/>
              <a:gd name="connsiteX0" fmla="*/ 11252 w 5459788"/>
              <a:gd name="connsiteY0" fmla="*/ 3610635 h 4056188"/>
              <a:gd name="connsiteX1" fmla="*/ 838262 w 5459788"/>
              <a:gd name="connsiteY1" fmla="*/ 4011551 h 4056188"/>
              <a:gd name="connsiteX2" fmla="*/ 4119843 w 5459788"/>
              <a:gd name="connsiteY2" fmla="*/ 2480854 h 4056188"/>
              <a:gd name="connsiteX3" fmla="*/ 5459788 w 5459788"/>
              <a:gd name="connsiteY3" fmla="*/ 0 h 4056188"/>
              <a:gd name="connsiteX0" fmla="*/ 0 w 5448536"/>
              <a:gd name="connsiteY0" fmla="*/ 3610635 h 4036211"/>
              <a:gd name="connsiteX1" fmla="*/ 827010 w 5448536"/>
              <a:gd name="connsiteY1" fmla="*/ 4011551 h 4036211"/>
              <a:gd name="connsiteX2" fmla="*/ 4108591 w 5448536"/>
              <a:gd name="connsiteY2" fmla="*/ 2480854 h 4036211"/>
              <a:gd name="connsiteX3" fmla="*/ 5448536 w 5448536"/>
              <a:gd name="connsiteY3" fmla="*/ 0 h 4036211"/>
              <a:gd name="connsiteX0" fmla="*/ 0 w 5448536"/>
              <a:gd name="connsiteY0" fmla="*/ 3610635 h 4036211"/>
              <a:gd name="connsiteX1" fmla="*/ 827010 w 5448536"/>
              <a:gd name="connsiteY1" fmla="*/ 4011551 h 4036211"/>
              <a:gd name="connsiteX2" fmla="*/ 4108591 w 5448536"/>
              <a:gd name="connsiteY2" fmla="*/ 2480854 h 4036211"/>
              <a:gd name="connsiteX3" fmla="*/ 5448536 w 5448536"/>
              <a:gd name="connsiteY3" fmla="*/ 0 h 4036211"/>
            </a:gdLst>
            <a:ahLst/>
            <a:cxnLst>
              <a:cxn ang="0">
                <a:pos x="connsiteX0" y="connsiteY0"/>
              </a:cxn>
              <a:cxn ang="0">
                <a:pos x="connsiteX1" y="connsiteY1"/>
              </a:cxn>
              <a:cxn ang="0">
                <a:pos x="connsiteX2" y="connsiteY2"/>
              </a:cxn>
              <a:cxn ang="0">
                <a:pos x="connsiteX3" y="connsiteY3"/>
              </a:cxn>
            </a:cxnLst>
            <a:rect l="l" t="t" r="r" b="b"/>
            <a:pathLst>
              <a:path w="5448536" h="4036211">
                <a:moveTo>
                  <a:pt x="0" y="3610635"/>
                </a:moveTo>
                <a:cubicBezTo>
                  <a:pt x="767" y="3829691"/>
                  <a:pt x="131340" y="4123648"/>
                  <a:pt x="827010" y="4011551"/>
                </a:cubicBezTo>
                <a:cubicBezTo>
                  <a:pt x="1522680" y="3899454"/>
                  <a:pt x="2877861" y="3451392"/>
                  <a:pt x="4108591" y="2480854"/>
                </a:cubicBezTo>
                <a:cubicBezTo>
                  <a:pt x="5339321" y="1510316"/>
                  <a:pt x="5448594" y="5174"/>
                  <a:pt x="5448536" y="0"/>
                </a:cubicBezTo>
              </a:path>
            </a:pathLst>
          </a:cu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p:cNvSpPr/>
          <p:nvPr/>
        </p:nvSpPr>
        <p:spPr>
          <a:xfrm>
            <a:off x="7207170" y="5906640"/>
            <a:ext cx="90000" cy="9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楕円 114"/>
          <p:cNvSpPr/>
          <p:nvPr/>
        </p:nvSpPr>
        <p:spPr>
          <a:xfrm>
            <a:off x="8653337" y="5609655"/>
            <a:ext cx="90000" cy="9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楕円 115"/>
          <p:cNvSpPr/>
          <p:nvPr/>
        </p:nvSpPr>
        <p:spPr>
          <a:xfrm>
            <a:off x="8648270" y="5251802"/>
            <a:ext cx="90000" cy="9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5" name="コンテンツ プレースホルダー 3"/>
          <p:cNvPicPr>
            <a:picLocks noChangeAspect="1"/>
          </p:cNvPicPr>
          <p:nvPr/>
        </p:nvPicPr>
        <p:blipFill rotWithShape="1">
          <a:blip r:embed="rId9">
            <a:extLst>
              <a:ext uri="{28A0092B-C50C-407E-A947-70E740481C1C}">
                <a14:useLocalDpi xmlns:a14="http://schemas.microsoft.com/office/drawing/2010/main" val="0"/>
              </a:ext>
            </a:extLst>
          </a:blip>
          <a:srcRect t="64167" b="15147"/>
          <a:stretch/>
        </p:blipFill>
        <p:spPr>
          <a:xfrm>
            <a:off x="650999" y="2621273"/>
            <a:ext cx="5792993" cy="900099"/>
          </a:xfrm>
          <a:prstGeom prst="rect">
            <a:avLst/>
          </a:prstGeom>
        </p:spPr>
      </p:pic>
      <p:pic>
        <p:nvPicPr>
          <p:cNvPr id="46" name="コンテンツ プレースホルダー 3"/>
          <p:cNvPicPr>
            <a:picLocks noChangeAspect="1"/>
          </p:cNvPicPr>
          <p:nvPr/>
        </p:nvPicPr>
        <p:blipFill rotWithShape="1">
          <a:blip r:embed="rId9">
            <a:extLst>
              <a:ext uri="{28A0092B-C50C-407E-A947-70E740481C1C}">
                <a14:useLocalDpi xmlns:a14="http://schemas.microsoft.com/office/drawing/2010/main" val="0"/>
              </a:ext>
            </a:extLst>
          </a:blip>
          <a:srcRect b="79701"/>
          <a:stretch/>
        </p:blipFill>
        <p:spPr>
          <a:xfrm>
            <a:off x="651000" y="1825625"/>
            <a:ext cx="5792993" cy="883295"/>
          </a:xfrm>
          <a:prstGeom prst="rect">
            <a:avLst/>
          </a:prstGeom>
        </p:spPr>
      </p:pic>
      <mc:AlternateContent xmlns:mc="http://schemas.openxmlformats.org/markup-compatibility/2006" xmlns:a14="http://schemas.microsoft.com/office/drawing/2010/main">
        <mc:Choice Requires="a14">
          <p:sp>
            <p:nvSpPr>
              <p:cNvPr id="5" name="正方形/長方形 4"/>
              <p:cNvSpPr/>
              <p:nvPr/>
            </p:nvSpPr>
            <p:spPr>
              <a:xfrm>
                <a:off x="839416" y="3537012"/>
                <a:ext cx="5549977" cy="1784078"/>
              </a:xfrm>
              <a:prstGeom prst="rect">
                <a:avLst/>
              </a:prstGeom>
            </p:spPr>
            <p:txBody>
              <a:bodyPr wrap="square">
                <a:spAutoFit/>
              </a:bodyPr>
              <a:lstStyle/>
              <a:p>
                <a14:m>
                  <m:oMath xmlns:m="http://schemas.openxmlformats.org/officeDocument/2006/math">
                    <m:r>
                      <a:rPr lang="en-US" altLang="ja-JP" sz="2000" b="1" i="1" dirty="0" smtClean="0">
                        <a:latin typeface="Cambria Math" panose="02040503050406030204" pitchFamily="18" charset="0"/>
                      </a:rPr>
                      <m:t>𝒇</m:t>
                    </m:r>
                    <m:d>
                      <m:dPr>
                        <m:ctrlPr>
                          <a:rPr lang="en-US" altLang="ja-JP" sz="2000" b="1" i="1" dirty="0">
                            <a:latin typeface="Cambria Math" panose="02040503050406030204" pitchFamily="18" charset="0"/>
                          </a:rPr>
                        </m:ctrlPr>
                      </m:dPr>
                      <m:e>
                        <m:sSub>
                          <m:sSubPr>
                            <m:ctrlPr>
                              <a:rPr lang="en-US" altLang="ja-JP" sz="2000" b="1" i="1" dirty="0">
                                <a:latin typeface="Cambria Math" panose="02040503050406030204" pitchFamily="18" charset="0"/>
                              </a:rPr>
                            </m:ctrlPr>
                          </m:sSubPr>
                          <m:e>
                            <m:r>
                              <a:rPr lang="en-US" altLang="ja-JP" sz="2000" b="1" i="1" dirty="0">
                                <a:latin typeface="Cambria Math" panose="02040503050406030204" pitchFamily="18" charset="0"/>
                              </a:rPr>
                              <m:t>𝒙</m:t>
                            </m:r>
                          </m:e>
                          <m:sub>
                            <m:r>
                              <a:rPr lang="en-US" altLang="ja-JP" sz="2000" b="1" i="1" dirty="0">
                                <a:latin typeface="Cambria Math" panose="02040503050406030204" pitchFamily="18" charset="0"/>
                              </a:rPr>
                              <m:t>𝒊</m:t>
                            </m:r>
                          </m:sub>
                        </m:sSub>
                        <m:r>
                          <a:rPr lang="en-US" altLang="ja-JP" sz="2000" b="1" i="1" dirty="0">
                            <a:latin typeface="Cambria Math" panose="02040503050406030204" pitchFamily="18" charset="0"/>
                          </a:rPr>
                          <m:t>+</m:t>
                        </m:r>
                        <m:f>
                          <m:fPr>
                            <m:ctrlPr>
                              <a:rPr lang="en-US" altLang="ja-JP" sz="2000" b="1" i="1" dirty="0">
                                <a:latin typeface="Cambria Math" panose="02040503050406030204" pitchFamily="18" charset="0"/>
                              </a:rPr>
                            </m:ctrlPr>
                          </m:fPr>
                          <m:num>
                            <m:r>
                              <a:rPr lang="en-US" altLang="ja-JP" sz="2000" b="1" i="1" dirty="0">
                                <a:latin typeface="Cambria Math" panose="02040503050406030204" pitchFamily="18" charset="0"/>
                              </a:rPr>
                              <m:t>𝒉</m:t>
                            </m:r>
                          </m:num>
                          <m:den>
                            <m:r>
                              <a:rPr lang="en-US" altLang="ja-JP" sz="2000" b="1" i="1" dirty="0">
                                <a:latin typeface="Cambria Math" panose="02040503050406030204" pitchFamily="18" charset="0"/>
                              </a:rPr>
                              <m:t>𝟐</m:t>
                            </m:r>
                          </m:den>
                        </m:f>
                        <m:r>
                          <a:rPr lang="en-US" altLang="ja-JP" sz="2000" b="1" i="1" dirty="0" err="1">
                            <a:latin typeface="Cambria Math" panose="02040503050406030204" pitchFamily="18" charset="0"/>
                          </a:rPr>
                          <m:t>,</m:t>
                        </m:r>
                        <m:sSub>
                          <m:sSubPr>
                            <m:ctrlPr>
                              <a:rPr lang="en-US" altLang="ja-JP" sz="2000" b="1" i="1" dirty="0">
                                <a:latin typeface="Cambria Math" panose="02040503050406030204" pitchFamily="18" charset="0"/>
                              </a:rPr>
                            </m:ctrlPr>
                          </m:sSubPr>
                          <m:e>
                            <m:r>
                              <a:rPr lang="en-US" altLang="ja-JP" sz="2000" b="1" i="1" dirty="0">
                                <a:latin typeface="Cambria Math" panose="02040503050406030204" pitchFamily="18" charset="0"/>
                              </a:rPr>
                              <m:t>𝒚</m:t>
                            </m:r>
                          </m:e>
                          <m:sub>
                            <m:r>
                              <a:rPr lang="en-US" altLang="ja-JP" sz="2000" b="1" i="1" dirty="0">
                                <a:latin typeface="Cambria Math" panose="02040503050406030204" pitchFamily="18" charset="0"/>
                              </a:rPr>
                              <m:t>𝒊</m:t>
                            </m:r>
                          </m:sub>
                        </m:sSub>
                        <m:r>
                          <a:rPr lang="en-US" altLang="ja-JP" sz="2000" b="1" i="1" dirty="0">
                            <a:latin typeface="Cambria Math" panose="02040503050406030204" pitchFamily="18" charset="0"/>
                          </a:rPr>
                          <m:t>+</m:t>
                        </m:r>
                        <m:f>
                          <m:fPr>
                            <m:ctrlPr>
                              <a:rPr lang="en-US" altLang="ja-JP" sz="2000" b="1" i="1" dirty="0">
                                <a:latin typeface="Cambria Math" panose="02040503050406030204" pitchFamily="18" charset="0"/>
                              </a:rPr>
                            </m:ctrlPr>
                          </m:fPr>
                          <m:num>
                            <m:sSub>
                              <m:sSubPr>
                                <m:ctrlPr>
                                  <a:rPr lang="en-US" altLang="ja-JP" sz="2000" b="1" i="1" dirty="0" smtClean="0">
                                    <a:latin typeface="Cambria Math" panose="02040503050406030204" pitchFamily="18" charset="0"/>
                                  </a:rPr>
                                </m:ctrlPr>
                              </m:sSubPr>
                              <m:e>
                                <m:r>
                                  <a:rPr lang="en-US" altLang="ja-JP" sz="2000" b="1" i="1" dirty="0" smtClean="0">
                                    <a:latin typeface="Cambria Math" panose="02040503050406030204" pitchFamily="18" charset="0"/>
                                  </a:rPr>
                                  <m:t>𝒌</m:t>
                                </m:r>
                              </m:e>
                              <m:sub>
                                <m:r>
                                  <a:rPr lang="en-US" altLang="ja-JP" sz="2000" b="1" i="1" dirty="0" smtClean="0">
                                    <a:latin typeface="Cambria Math" panose="02040503050406030204" pitchFamily="18" charset="0"/>
                                  </a:rPr>
                                  <m:t>𝟐</m:t>
                                </m:r>
                              </m:sub>
                            </m:sSub>
                          </m:num>
                          <m:den>
                            <m:r>
                              <a:rPr lang="en-US" altLang="ja-JP" sz="2000" b="1" i="1" dirty="0">
                                <a:latin typeface="Cambria Math" panose="02040503050406030204" pitchFamily="18" charset="0"/>
                              </a:rPr>
                              <m:t>𝟐</m:t>
                            </m:r>
                          </m:den>
                        </m:f>
                      </m:e>
                    </m:d>
                  </m:oMath>
                </a14:m>
                <a:r>
                  <a:rPr lang="ja-JP" altLang="en-US" sz="2000" b="1" dirty="0"/>
                  <a:t>を計算し</a:t>
                </a:r>
                <a:r>
                  <a:rPr lang="en-US" altLang="ja-JP" sz="2000" b="1" dirty="0"/>
                  <a:t>3</a:t>
                </a:r>
                <a:r>
                  <a:rPr lang="ja-JP" altLang="en-US" sz="2000" b="1" dirty="0"/>
                  <a:t>つ目の傾きとする</a:t>
                </a:r>
                <a:endParaRPr lang="en-US" altLang="ja-JP" sz="2000" b="1" dirty="0"/>
              </a:p>
              <a:p>
                <a:r>
                  <a:rPr lang="en-US" altLang="ja-JP" sz="2000" b="1" dirty="0"/>
                  <a:t>(</a:t>
                </a:r>
                <a:r>
                  <a:rPr lang="ja-JP" altLang="en-US" sz="2000" b="1" dirty="0"/>
                  <a:t>緑色の矢印</a:t>
                </a:r>
                <a:r>
                  <a:rPr lang="en-US" altLang="ja-JP" sz="2000" b="1" dirty="0"/>
                  <a:t>)</a:t>
                </a:r>
              </a:p>
              <a:p>
                <a:endParaRPr lang="en-US" altLang="ja-JP" sz="2000" b="1" dirty="0"/>
              </a:p>
              <a:p>
                <a:r>
                  <a:rPr lang="ja-JP" altLang="en-US" sz="2000" b="1" dirty="0"/>
                  <a:t>この傾きで</a:t>
                </a:r>
                <a14:m>
                  <m:oMath xmlns:m="http://schemas.openxmlformats.org/officeDocument/2006/math">
                    <m:r>
                      <a:rPr lang="en-US" altLang="ja-JP" sz="2000" b="1" i="1" dirty="0">
                        <a:latin typeface="Cambria Math" panose="02040503050406030204" pitchFamily="18" charset="0"/>
                      </a:rPr>
                      <m:t>(</m:t>
                    </m:r>
                    <m:sSub>
                      <m:sSubPr>
                        <m:ctrlPr>
                          <a:rPr lang="en-US" altLang="ja-JP" sz="2000" b="1" i="1" dirty="0">
                            <a:latin typeface="Cambria Math" panose="02040503050406030204" pitchFamily="18" charset="0"/>
                          </a:rPr>
                        </m:ctrlPr>
                      </m:sSubPr>
                      <m:e>
                        <m:r>
                          <a:rPr lang="en-US" altLang="ja-JP" sz="2000" b="1" i="1" dirty="0">
                            <a:latin typeface="Cambria Math" panose="02040503050406030204" pitchFamily="18" charset="0"/>
                          </a:rPr>
                          <m:t>𝒙</m:t>
                        </m:r>
                      </m:e>
                      <m:sub>
                        <m:r>
                          <a:rPr lang="en-US" altLang="ja-JP" sz="2000" b="1" i="1" dirty="0">
                            <a:latin typeface="Cambria Math" panose="02040503050406030204" pitchFamily="18" charset="0"/>
                          </a:rPr>
                          <m:t>𝒊</m:t>
                        </m:r>
                      </m:sub>
                    </m:sSub>
                    <m:r>
                      <a:rPr lang="en-US" altLang="ja-JP" sz="2000" b="1" i="1" dirty="0" err="1">
                        <a:latin typeface="Cambria Math" panose="02040503050406030204" pitchFamily="18" charset="0"/>
                      </a:rPr>
                      <m:t>,</m:t>
                    </m:r>
                    <m:sSub>
                      <m:sSubPr>
                        <m:ctrlPr>
                          <a:rPr lang="en-US" altLang="ja-JP" sz="2000" b="1" i="1" dirty="0">
                            <a:latin typeface="Cambria Math" panose="02040503050406030204" pitchFamily="18" charset="0"/>
                          </a:rPr>
                        </m:ctrlPr>
                      </m:sSubPr>
                      <m:e>
                        <m:r>
                          <a:rPr lang="en-US" altLang="ja-JP" sz="2000" b="1" i="1" dirty="0">
                            <a:latin typeface="Cambria Math" panose="02040503050406030204" pitchFamily="18" charset="0"/>
                          </a:rPr>
                          <m:t>𝒚</m:t>
                        </m:r>
                      </m:e>
                      <m:sub>
                        <m:r>
                          <a:rPr lang="en-US" altLang="ja-JP" sz="2000" b="1" i="1" dirty="0">
                            <a:latin typeface="Cambria Math" panose="02040503050406030204" pitchFamily="18" charset="0"/>
                          </a:rPr>
                          <m:t>𝒊</m:t>
                        </m:r>
                      </m:sub>
                    </m:sSub>
                    <m:r>
                      <a:rPr lang="en-US" altLang="ja-JP" sz="2000" b="1" i="1" dirty="0">
                        <a:latin typeface="Cambria Math" panose="02040503050406030204" pitchFamily="18" charset="0"/>
                      </a:rPr>
                      <m:t>)</m:t>
                    </m:r>
                  </m:oMath>
                </a14:m>
                <a:r>
                  <a:rPr lang="ja-JP" altLang="en-US" sz="2000" b="1" dirty="0"/>
                  <a:t>から</a:t>
                </a:r>
                <a14:m>
                  <m:oMath xmlns:m="http://schemas.openxmlformats.org/officeDocument/2006/math">
                    <m:r>
                      <a:rPr lang="en-US" altLang="ja-JP" sz="2000" b="1" i="1" dirty="0" smtClean="0">
                        <a:latin typeface="Cambria Math" panose="02040503050406030204" pitchFamily="18" charset="0"/>
                      </a:rPr>
                      <m:t>𝒙</m:t>
                    </m:r>
                  </m:oMath>
                </a14:m>
                <a:r>
                  <a:rPr lang="ja-JP" altLang="en-US" sz="2000" b="1" dirty="0"/>
                  <a:t>方向に</a:t>
                </a:r>
                <a14:m>
                  <m:oMath xmlns:m="http://schemas.openxmlformats.org/officeDocument/2006/math">
                    <m:r>
                      <a:rPr lang="en-US" altLang="ja-JP" sz="2000" b="1" i="1" dirty="0" smtClean="0">
                        <a:latin typeface="Cambria Math" panose="02040503050406030204" pitchFamily="18" charset="0"/>
                      </a:rPr>
                      <m:t>𝒉</m:t>
                    </m:r>
                  </m:oMath>
                </a14:m>
                <a:r>
                  <a:rPr lang="ja-JP" altLang="en-US" sz="2000" b="1" dirty="0" err="1"/>
                  <a:t>だけ</a:t>
                </a:r>
                <a:r>
                  <a:rPr lang="ja-JP" altLang="en-US" sz="2000" b="1" dirty="0"/>
                  <a:t>進むと</a:t>
                </a:r>
                <a14:m>
                  <m:oMath xmlns:m="http://schemas.openxmlformats.org/officeDocument/2006/math">
                    <m:r>
                      <a:rPr lang="en-US" altLang="ja-JP" sz="2000" b="1" i="1" dirty="0" smtClean="0">
                        <a:latin typeface="Cambria Math" panose="02040503050406030204" pitchFamily="18" charset="0"/>
                      </a:rPr>
                      <m:t>𝒚</m:t>
                    </m:r>
                  </m:oMath>
                </a14:m>
                <a:r>
                  <a:rPr lang="ja-JP" altLang="en-US" sz="2000" b="1" dirty="0"/>
                  <a:t>は</a:t>
                </a:r>
                <a14:m>
                  <m:oMath xmlns:m="http://schemas.openxmlformats.org/officeDocument/2006/math">
                    <m:r>
                      <a:rPr lang="en-US" altLang="ja-JP" sz="2000" b="1" i="1" dirty="0" smtClean="0">
                        <a:solidFill>
                          <a:schemeClr val="accent6">
                            <a:lumMod val="75000"/>
                          </a:schemeClr>
                        </a:solidFill>
                        <a:latin typeface="Cambria Math" panose="02040503050406030204" pitchFamily="18" charset="0"/>
                      </a:rPr>
                      <m:t>𝒌</m:t>
                    </m:r>
                    <m:r>
                      <a:rPr lang="en-US" altLang="ja-JP" sz="2000" b="1" i="1" dirty="0" smtClean="0">
                        <a:solidFill>
                          <a:schemeClr val="accent6">
                            <a:lumMod val="75000"/>
                          </a:schemeClr>
                        </a:solidFill>
                        <a:latin typeface="Cambria Math" panose="02040503050406030204" pitchFamily="18" charset="0"/>
                      </a:rPr>
                      <m:t>𝟑</m:t>
                    </m:r>
                  </m:oMath>
                </a14:m>
                <a:r>
                  <a:rPr lang="ja-JP" altLang="en-US" sz="2000" b="1" dirty="0" err="1"/>
                  <a:t>だけ</a:t>
                </a:r>
                <a:r>
                  <a:rPr lang="ja-JP" altLang="en-US" sz="2000" b="1" dirty="0"/>
                  <a:t>変化する</a:t>
                </a:r>
              </a:p>
            </p:txBody>
          </p:sp>
        </mc:Choice>
        <mc:Fallback xmlns="">
          <p:sp>
            <p:nvSpPr>
              <p:cNvPr id="5" name="正方形/長方形 4"/>
              <p:cNvSpPr>
                <a:spLocks noRot="1" noChangeAspect="1" noMove="1" noResize="1" noEditPoints="1" noAdjustHandles="1" noChangeArrowheads="1" noChangeShapeType="1" noTextEdit="1"/>
              </p:cNvSpPr>
              <p:nvPr/>
            </p:nvSpPr>
            <p:spPr>
              <a:xfrm>
                <a:off x="839416" y="3537012"/>
                <a:ext cx="5549977" cy="1784078"/>
              </a:xfrm>
              <a:prstGeom prst="rect">
                <a:avLst/>
              </a:prstGeom>
              <a:blipFill>
                <a:blip r:embed="rId10"/>
                <a:stretch>
                  <a:fillRect l="-1209" b="-5461"/>
                </a:stretch>
              </a:blipFill>
            </p:spPr>
            <p:txBody>
              <a:bodyPr/>
              <a:lstStyle/>
              <a:p>
                <a:r>
                  <a:rPr lang="ja-JP" altLang="en-US">
                    <a:noFill/>
                  </a:rPr>
                  <a:t> </a:t>
                </a:r>
              </a:p>
            </p:txBody>
          </p:sp>
        </mc:Fallback>
      </mc:AlternateContent>
      <p:sp>
        <p:nvSpPr>
          <p:cNvPr id="54" name="テキスト ボックス 53"/>
          <p:cNvSpPr txBox="1"/>
          <p:nvPr/>
        </p:nvSpPr>
        <p:spPr>
          <a:xfrm>
            <a:off x="371364" y="-129661"/>
            <a:ext cx="930063" cy="1569660"/>
          </a:xfrm>
          <a:prstGeom prst="rect">
            <a:avLst/>
          </a:prstGeom>
          <a:noFill/>
        </p:spPr>
        <p:txBody>
          <a:bodyPr wrap="none" rtlCol="0">
            <a:spAutoFit/>
          </a:bodyPr>
          <a:lstStyle/>
          <a:p>
            <a:r>
              <a:rPr kumimoji="1" lang="en-US" altLang="ja-JP"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rPr>
              <a:t>2</a:t>
            </a:r>
            <a:endParaRPr kumimoji="1" lang="ja-JP" altLang="en-US"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endParaRP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5CB8CE82-3C60-4C26-8C9C-7455BC47FA57}"/>
                  </a:ext>
                </a:extLst>
              </p:cNvPr>
              <p:cNvSpPr txBox="1"/>
              <p:nvPr/>
            </p:nvSpPr>
            <p:spPr>
              <a:xfrm>
                <a:off x="10153333" y="2339588"/>
                <a:ext cx="11448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b="1" i="1" dirty="0" smtClean="0">
                          <a:latin typeface="Cambria Math" panose="02040503050406030204" pitchFamily="18" charset="0"/>
                        </a:rPr>
                        <m:t>𝒚</m:t>
                      </m:r>
                      <m:r>
                        <a:rPr lang="en-US" altLang="ja-JP" b="1" i="1" dirty="0">
                          <a:latin typeface="Cambria Math" panose="02040503050406030204" pitchFamily="18" charset="0"/>
                        </a:rPr>
                        <m:t>=</m:t>
                      </m:r>
                      <m:r>
                        <a:rPr lang="en-US" altLang="ja-JP" b="1" i="1" dirty="0">
                          <a:latin typeface="Cambria Math" panose="02040503050406030204" pitchFamily="18" charset="0"/>
                        </a:rPr>
                        <m:t>𝒇</m:t>
                      </m:r>
                      <m:r>
                        <a:rPr lang="en-US" altLang="ja-JP" b="1" i="1" dirty="0">
                          <a:latin typeface="Cambria Math" panose="02040503050406030204" pitchFamily="18" charset="0"/>
                        </a:rPr>
                        <m:t>(</m:t>
                      </m:r>
                      <m:r>
                        <a:rPr lang="en-US" altLang="ja-JP" b="1" i="1" dirty="0">
                          <a:latin typeface="Cambria Math" panose="02040503050406030204" pitchFamily="18" charset="0"/>
                        </a:rPr>
                        <m:t>𝒙</m:t>
                      </m:r>
                      <m:r>
                        <a:rPr lang="en-US" altLang="ja-JP" b="1" i="1" dirty="0">
                          <a:latin typeface="Cambria Math" panose="02040503050406030204" pitchFamily="18" charset="0"/>
                        </a:rPr>
                        <m:t>)</m:t>
                      </m:r>
                    </m:oMath>
                  </m:oMathPara>
                </a14:m>
                <a:endParaRPr kumimoji="1" lang="ja-JP" altLang="en-US" b="1" dirty="0"/>
              </a:p>
            </p:txBody>
          </p:sp>
        </mc:Choice>
        <mc:Fallback xmlns="">
          <p:sp>
            <p:nvSpPr>
              <p:cNvPr id="44" name="テキスト ボックス 43">
                <a:extLst>
                  <a:ext uri="{FF2B5EF4-FFF2-40B4-BE49-F238E27FC236}">
                    <a16:creationId xmlns:a16="http://schemas.microsoft.com/office/drawing/2014/main" id="{5CB8CE82-3C60-4C26-8C9C-7455BC47FA57}"/>
                  </a:ext>
                </a:extLst>
              </p:cNvPr>
              <p:cNvSpPr txBox="1">
                <a:spLocks noRot="1" noChangeAspect="1" noMove="1" noResize="1" noEditPoints="1" noAdjustHandles="1" noChangeArrowheads="1" noChangeShapeType="1" noTextEdit="1"/>
              </p:cNvSpPr>
              <p:nvPr/>
            </p:nvSpPr>
            <p:spPr>
              <a:xfrm>
                <a:off x="10153333" y="2339588"/>
                <a:ext cx="1144865" cy="369332"/>
              </a:xfrm>
              <a:prstGeom prst="rect">
                <a:avLst/>
              </a:prstGeom>
              <a:blipFill>
                <a:blip r:embed="rId11"/>
                <a:stretch>
                  <a:fillRect b="-13333"/>
                </a:stretch>
              </a:blipFill>
            </p:spPr>
            <p:txBody>
              <a:bodyPr/>
              <a:lstStyle/>
              <a:p>
                <a:r>
                  <a:rPr lang="ja-JP" altLang="en-US">
                    <a:noFill/>
                  </a:rPr>
                  <a:t> </a:t>
                </a:r>
              </a:p>
            </p:txBody>
          </p:sp>
        </mc:Fallback>
      </mc:AlternateContent>
      <p:cxnSp>
        <p:nvCxnSpPr>
          <p:cNvPr id="47" name="直線コネクタ 46">
            <a:extLst>
              <a:ext uri="{FF2B5EF4-FFF2-40B4-BE49-F238E27FC236}">
                <a16:creationId xmlns:a16="http://schemas.microsoft.com/office/drawing/2014/main" id="{0949AD5F-5411-45DD-A00B-235AADE13E65}"/>
              </a:ext>
            </a:extLst>
          </p:cNvPr>
          <p:cNvCxnSpPr/>
          <p:nvPr/>
        </p:nvCxnSpPr>
        <p:spPr>
          <a:xfrm>
            <a:off x="6443993" y="4036969"/>
            <a:ext cx="5053734" cy="1718"/>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623D0EC7-82D0-4807-B58F-49B999AFCAEE}"/>
                  </a:ext>
                </a:extLst>
              </p:cNvPr>
              <p:cNvSpPr txBox="1"/>
              <p:nvPr/>
            </p:nvSpPr>
            <p:spPr>
              <a:xfrm>
                <a:off x="10102331" y="6273316"/>
                <a:ext cx="869084" cy="369332"/>
              </a:xfrm>
              <a:prstGeom prst="rect">
                <a:avLst/>
              </a:prstGeom>
              <a:noFill/>
              <a:effectLst>
                <a:glow rad="190500">
                  <a:schemeClr val="accent1">
                    <a:satMod val="175000"/>
                    <a:alpha val="40000"/>
                  </a:schemeClr>
                </a:glow>
              </a:effectLst>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b="1" i="1" dirty="0" smtClean="0">
                              <a:latin typeface="Cambria Math" panose="02040503050406030204" pitchFamily="18" charset="0"/>
                            </a:rPr>
                          </m:ctrlPr>
                        </m:sSubPr>
                        <m:e>
                          <m:r>
                            <a:rPr lang="en-US" altLang="ja-JP" b="1" i="1" dirty="0">
                              <a:latin typeface="Cambria Math" panose="02040503050406030204" pitchFamily="18" charset="0"/>
                            </a:rPr>
                            <m:t>𝒙</m:t>
                          </m:r>
                        </m:e>
                        <m:sub>
                          <m:r>
                            <a:rPr lang="en-US" altLang="ja-JP" b="1" i="1" dirty="0">
                              <a:latin typeface="Cambria Math" panose="02040503050406030204" pitchFamily="18" charset="0"/>
                            </a:rPr>
                            <m:t>𝒊</m:t>
                          </m:r>
                        </m:sub>
                      </m:sSub>
                      <m:r>
                        <a:rPr lang="en-US" altLang="ja-JP" b="1" i="1" dirty="0" smtClean="0">
                          <a:effectLst>
                            <a:glow rad="190500">
                              <a:schemeClr val="bg1">
                                <a:alpha val="0"/>
                              </a:schemeClr>
                            </a:glow>
                          </a:effectLst>
                          <a:latin typeface="Cambria Math" panose="02040503050406030204" pitchFamily="18" charset="0"/>
                        </a:rPr>
                        <m:t>+</m:t>
                      </m:r>
                      <m:r>
                        <a:rPr lang="en-US" altLang="ja-JP" b="1" i="1" dirty="0" smtClean="0">
                          <a:effectLst>
                            <a:glow rad="190500">
                              <a:schemeClr val="bg1">
                                <a:alpha val="0"/>
                              </a:schemeClr>
                            </a:glow>
                          </a:effectLst>
                          <a:latin typeface="Cambria Math" panose="02040503050406030204" pitchFamily="18" charset="0"/>
                        </a:rPr>
                        <m:t>𝟏</m:t>
                      </m:r>
                    </m:oMath>
                  </m:oMathPara>
                </a14:m>
                <a:endParaRPr kumimoji="1" lang="ja-JP" altLang="en-US" b="1" dirty="0">
                  <a:effectLst>
                    <a:glow rad="190500">
                      <a:schemeClr val="bg1">
                        <a:alpha val="0"/>
                      </a:schemeClr>
                    </a:glow>
                  </a:effectLst>
                </a:endParaRPr>
              </a:p>
            </p:txBody>
          </p:sp>
        </mc:Choice>
        <mc:Fallback xmlns="">
          <p:sp>
            <p:nvSpPr>
              <p:cNvPr id="50" name="テキスト ボックス 49">
                <a:extLst>
                  <a:ext uri="{FF2B5EF4-FFF2-40B4-BE49-F238E27FC236}">
                    <a16:creationId xmlns:a16="http://schemas.microsoft.com/office/drawing/2014/main" id="{623D0EC7-82D0-4807-B58F-49B999AFCAEE}"/>
                  </a:ext>
                </a:extLst>
              </p:cNvPr>
              <p:cNvSpPr txBox="1">
                <a:spLocks noRot="1" noChangeAspect="1" noMove="1" noResize="1" noEditPoints="1" noAdjustHandles="1" noChangeArrowheads="1" noChangeShapeType="1" noTextEdit="1"/>
              </p:cNvSpPr>
              <p:nvPr/>
            </p:nvSpPr>
            <p:spPr>
              <a:xfrm>
                <a:off x="10102331" y="6273316"/>
                <a:ext cx="869084" cy="369332"/>
              </a:xfrm>
              <a:prstGeom prst="rect">
                <a:avLst/>
              </a:prstGeom>
              <a:blipFill>
                <a:blip r:embed="rId12"/>
                <a:stretch>
                  <a:fillRect/>
                </a:stretch>
              </a:blipFill>
              <a:effectLst>
                <a:glow rad="190500">
                  <a:schemeClr val="accent1">
                    <a:satMod val="175000"/>
                    <a:alpha val="40000"/>
                  </a:schemeClr>
                </a:glow>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98C9B859-684D-410A-BE92-AB636A09C001}"/>
                  </a:ext>
                </a:extLst>
              </p:cNvPr>
              <p:cNvSpPr txBox="1"/>
              <p:nvPr/>
            </p:nvSpPr>
            <p:spPr>
              <a:xfrm>
                <a:off x="9241647" y="6439501"/>
                <a:ext cx="373820" cy="338554"/>
              </a:xfrm>
              <a:prstGeom prst="rect">
                <a:avLst/>
              </a:prstGeom>
              <a:solidFill>
                <a:schemeClr val="bg1"/>
              </a:solidFill>
              <a:ln w="31750">
                <a:solidFill>
                  <a:srgbClr val="7030A0"/>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1600" b="1" i="1" dirty="0" smtClean="0">
                          <a:latin typeface="Cambria Math" panose="02040503050406030204" pitchFamily="18" charset="0"/>
                        </a:rPr>
                        <m:t>𝒉</m:t>
                      </m:r>
                    </m:oMath>
                  </m:oMathPara>
                </a14:m>
                <a:endParaRPr kumimoji="1" lang="ja-JP" altLang="en-US" sz="1600" b="1" dirty="0"/>
              </a:p>
            </p:txBody>
          </p:sp>
        </mc:Choice>
        <mc:Fallback xmlns="">
          <p:sp>
            <p:nvSpPr>
              <p:cNvPr id="52" name="テキスト ボックス 51">
                <a:extLst>
                  <a:ext uri="{FF2B5EF4-FFF2-40B4-BE49-F238E27FC236}">
                    <a16:creationId xmlns:a16="http://schemas.microsoft.com/office/drawing/2014/main" id="{98C9B859-684D-410A-BE92-AB636A09C001}"/>
                  </a:ext>
                </a:extLst>
              </p:cNvPr>
              <p:cNvSpPr txBox="1">
                <a:spLocks noRot="1" noChangeAspect="1" noMove="1" noResize="1" noEditPoints="1" noAdjustHandles="1" noChangeArrowheads="1" noChangeShapeType="1" noTextEdit="1"/>
              </p:cNvSpPr>
              <p:nvPr/>
            </p:nvSpPr>
            <p:spPr>
              <a:xfrm>
                <a:off x="9241647" y="6439501"/>
                <a:ext cx="373820" cy="338554"/>
              </a:xfrm>
              <a:prstGeom prst="rect">
                <a:avLst/>
              </a:prstGeom>
              <a:blipFill>
                <a:blip r:embed="rId13"/>
                <a:stretch>
                  <a:fillRect/>
                </a:stretch>
              </a:blipFill>
              <a:ln w="31750">
                <a:solidFill>
                  <a:srgbClr val="7030A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B3CDBFE8-D46D-4678-BA07-085DA8A20E1F}"/>
                  </a:ext>
                </a:extLst>
              </p:cNvPr>
              <p:cNvSpPr txBox="1"/>
              <p:nvPr/>
            </p:nvSpPr>
            <p:spPr>
              <a:xfrm>
                <a:off x="7814667" y="6134103"/>
                <a:ext cx="373820" cy="558486"/>
              </a:xfrm>
              <a:prstGeom prst="rect">
                <a:avLst/>
              </a:prstGeom>
              <a:solidFill>
                <a:schemeClr val="bg1"/>
              </a:solidFill>
              <a:ln w="31750">
                <a:solidFill>
                  <a:srgbClr val="C59EE2"/>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ja-JP" sz="1600" b="1" i="1" dirty="0" smtClean="0">
                              <a:latin typeface="Cambria Math" panose="02040503050406030204" pitchFamily="18" charset="0"/>
                            </a:rPr>
                          </m:ctrlPr>
                        </m:fPr>
                        <m:num>
                          <m:r>
                            <a:rPr lang="en-US" altLang="ja-JP" sz="1600" b="1" i="1" dirty="0" smtClean="0">
                              <a:latin typeface="Cambria Math" panose="02040503050406030204" pitchFamily="18" charset="0"/>
                            </a:rPr>
                            <m:t>𝒉</m:t>
                          </m:r>
                        </m:num>
                        <m:den>
                          <m:r>
                            <a:rPr lang="en-US" altLang="ja-JP" sz="1600" b="1" i="1" dirty="0" smtClean="0">
                              <a:latin typeface="Cambria Math" panose="02040503050406030204" pitchFamily="18" charset="0"/>
                            </a:rPr>
                            <m:t>𝟐</m:t>
                          </m:r>
                        </m:den>
                      </m:f>
                    </m:oMath>
                  </m:oMathPara>
                </a14:m>
                <a:endParaRPr kumimoji="1" lang="ja-JP" altLang="en-US" sz="1600" b="1" dirty="0"/>
              </a:p>
            </p:txBody>
          </p:sp>
        </mc:Choice>
        <mc:Fallback xmlns="">
          <p:sp>
            <p:nvSpPr>
              <p:cNvPr id="58" name="テキスト ボックス 57">
                <a:extLst>
                  <a:ext uri="{FF2B5EF4-FFF2-40B4-BE49-F238E27FC236}">
                    <a16:creationId xmlns:a16="http://schemas.microsoft.com/office/drawing/2014/main" id="{B3CDBFE8-D46D-4678-BA07-085DA8A20E1F}"/>
                  </a:ext>
                </a:extLst>
              </p:cNvPr>
              <p:cNvSpPr txBox="1">
                <a:spLocks noRot="1" noChangeAspect="1" noMove="1" noResize="1" noEditPoints="1" noAdjustHandles="1" noChangeArrowheads="1" noChangeShapeType="1" noTextEdit="1"/>
              </p:cNvSpPr>
              <p:nvPr/>
            </p:nvSpPr>
            <p:spPr>
              <a:xfrm>
                <a:off x="7814667" y="6134103"/>
                <a:ext cx="373820" cy="558486"/>
              </a:xfrm>
              <a:prstGeom prst="rect">
                <a:avLst/>
              </a:prstGeom>
              <a:blipFill>
                <a:blip r:embed="rId14"/>
                <a:stretch>
                  <a:fillRect/>
                </a:stretch>
              </a:blipFill>
              <a:ln w="31750">
                <a:solidFill>
                  <a:srgbClr val="C59EE2"/>
                </a:solidFill>
              </a:ln>
            </p:spPr>
            <p:txBody>
              <a:bodyPr/>
              <a:lstStyle/>
              <a:p>
                <a:r>
                  <a:rPr lang="ja-JP" altLang="en-US">
                    <a:noFill/>
                  </a:rPr>
                  <a:t> </a:t>
                </a:r>
              </a:p>
            </p:txBody>
          </p:sp>
        </mc:Fallback>
      </mc:AlternateContent>
    </p:spTree>
    <p:extLst>
      <p:ext uri="{BB962C8B-B14F-4D97-AF65-F5344CB8AC3E}">
        <p14:creationId xmlns:p14="http://schemas.microsoft.com/office/powerpoint/2010/main" val="26795579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667508" y="1988840"/>
            <a:ext cx="9180460" cy="830997"/>
          </a:xfrm>
          <a:prstGeom prst="rect">
            <a:avLst/>
          </a:prstGeom>
          <a:noFill/>
        </p:spPr>
        <p:txBody>
          <a:bodyPr wrap="square" rtlCol="0">
            <a:spAutoFit/>
          </a:bodyPr>
          <a:lstStyle/>
          <a:p>
            <a:r>
              <a:rPr kumimoji="1" lang="ja-JP" altLang="en-US" sz="2400" dirty="0"/>
              <a:t>コンピューター計算における基本的なアルゴリズムの中に、</a:t>
            </a:r>
            <a:endParaRPr kumimoji="1" lang="en-US" altLang="ja-JP" sz="2400" dirty="0"/>
          </a:p>
          <a:p>
            <a:r>
              <a:rPr kumimoji="1" lang="ja-JP" altLang="en-US" sz="2400" dirty="0"/>
              <a:t>微分方程式を解くためのルンゲ・クッタ法というものがあります</a:t>
            </a:r>
          </a:p>
        </p:txBody>
      </p:sp>
      <p:sp>
        <p:nvSpPr>
          <p:cNvPr id="5" name="テキスト ボックス 4"/>
          <p:cNvSpPr txBox="1"/>
          <p:nvPr/>
        </p:nvSpPr>
        <p:spPr>
          <a:xfrm>
            <a:off x="1667508" y="3076440"/>
            <a:ext cx="9191631" cy="461665"/>
          </a:xfrm>
          <a:prstGeom prst="rect">
            <a:avLst/>
          </a:prstGeom>
          <a:noFill/>
        </p:spPr>
        <p:txBody>
          <a:bodyPr wrap="square" rtlCol="0">
            <a:spAutoFit/>
          </a:bodyPr>
          <a:lstStyle/>
          <a:p>
            <a:r>
              <a:rPr kumimoji="1" lang="ja-JP" altLang="en-US" sz="2400" dirty="0"/>
              <a:t>（１）微分方程式について簡潔に説明しなさい</a:t>
            </a:r>
          </a:p>
        </p:txBody>
      </p:sp>
      <p:sp>
        <p:nvSpPr>
          <p:cNvPr id="7" name="テキスト ボックス 6"/>
          <p:cNvSpPr txBox="1"/>
          <p:nvPr/>
        </p:nvSpPr>
        <p:spPr>
          <a:xfrm>
            <a:off x="1661375" y="3856263"/>
            <a:ext cx="9191631" cy="461665"/>
          </a:xfrm>
          <a:prstGeom prst="rect">
            <a:avLst/>
          </a:prstGeom>
          <a:noFill/>
        </p:spPr>
        <p:txBody>
          <a:bodyPr wrap="square" rtlCol="0">
            <a:spAutoFit/>
          </a:bodyPr>
          <a:lstStyle/>
          <a:p>
            <a:r>
              <a:rPr kumimoji="1" lang="ja-JP" altLang="en-US" sz="2400" dirty="0"/>
              <a:t>（２）ルンゲ・クッタ法について簡潔に説明しなさい</a:t>
            </a:r>
          </a:p>
        </p:txBody>
      </p:sp>
      <p:sp>
        <p:nvSpPr>
          <p:cNvPr id="8" name="テキスト ボックス 7"/>
          <p:cNvSpPr txBox="1"/>
          <p:nvPr/>
        </p:nvSpPr>
        <p:spPr>
          <a:xfrm>
            <a:off x="1661375" y="4636086"/>
            <a:ext cx="9191631" cy="461665"/>
          </a:xfrm>
          <a:prstGeom prst="rect">
            <a:avLst/>
          </a:prstGeom>
          <a:noFill/>
        </p:spPr>
        <p:txBody>
          <a:bodyPr wrap="square" rtlCol="0">
            <a:spAutoFit/>
          </a:bodyPr>
          <a:lstStyle/>
          <a:p>
            <a:r>
              <a:rPr kumimoji="1" lang="ja-JP" altLang="en-US" sz="2400" dirty="0"/>
              <a:t>（</a:t>
            </a:r>
            <a:r>
              <a:rPr lang="ja-JP" altLang="en-US" sz="2400" dirty="0"/>
              <a:t>３</a:t>
            </a:r>
            <a:r>
              <a:rPr kumimoji="1" lang="ja-JP" altLang="en-US" sz="2400" dirty="0"/>
              <a:t>）ルンゲ・クッタ法を用いて次の微分方程式を解きなさい</a:t>
            </a:r>
            <a:endParaRPr kumimoji="1" lang="en-US" altLang="ja-JP" sz="2400" dirty="0"/>
          </a:p>
        </p:txBody>
      </p:sp>
      <p:sp>
        <p:nvSpPr>
          <p:cNvPr id="16" name="タイトル 1"/>
          <p:cNvSpPr>
            <a:spLocks noGrp="1"/>
          </p:cNvSpPr>
          <p:nvPr>
            <p:ph type="title"/>
          </p:nvPr>
        </p:nvSpPr>
        <p:spPr>
          <a:xfrm>
            <a:off x="2136000" y="-1"/>
            <a:ext cx="7920000" cy="1440000"/>
          </a:xfrm>
        </p:spPr>
        <p:txBody>
          <a:bodyPr/>
          <a:lstStyle/>
          <a:p>
            <a:r>
              <a:rPr lang="ja-JP" altLang="en-US" dirty="0"/>
              <a:t>設問</a:t>
            </a:r>
            <a:endParaRPr kumimoji="1" lang="ja-JP" altLang="en-US" dirty="0"/>
          </a:p>
        </p:txBody>
      </p:sp>
      <mc:AlternateContent xmlns:mc="http://schemas.openxmlformats.org/markup-compatibility/2006" xmlns:a14="http://schemas.microsoft.com/office/drawing/2010/main">
        <mc:Choice Requires="a14">
          <p:sp>
            <p:nvSpPr>
              <p:cNvPr id="2" name="テキスト ボックス 1"/>
              <p:cNvSpPr txBox="1"/>
              <p:nvPr/>
            </p:nvSpPr>
            <p:spPr>
              <a:xfrm>
                <a:off x="3107108" y="5354354"/>
                <a:ext cx="4248471" cy="8180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ja-JP" sz="2800" i="1" dirty="0" smtClean="0">
                              <a:latin typeface="Cambria Math" panose="02040503050406030204" pitchFamily="18" charset="0"/>
                            </a:rPr>
                          </m:ctrlPr>
                        </m:fPr>
                        <m:num>
                          <m:r>
                            <a:rPr lang="en-US" altLang="ja-JP" sz="2800" i="1" dirty="0">
                              <a:latin typeface="Cambria Math" panose="02040503050406030204" pitchFamily="18" charset="0"/>
                            </a:rPr>
                            <m:t>𝑑𝑦</m:t>
                          </m:r>
                        </m:num>
                        <m:den>
                          <m:r>
                            <a:rPr lang="en-US" altLang="ja-JP" sz="2800" i="1" dirty="0">
                              <a:latin typeface="Cambria Math" panose="02040503050406030204" pitchFamily="18" charset="0"/>
                            </a:rPr>
                            <m:t>𝑑𝑥</m:t>
                          </m:r>
                        </m:den>
                      </m:f>
                      <m:r>
                        <m:rPr>
                          <m:nor/>
                        </m:rPr>
                        <a:rPr lang="en-US" altLang="ja-JP" sz="2800" dirty="0"/>
                        <m:t> = </m:t>
                      </m:r>
                      <m:r>
                        <a:rPr lang="en-US" altLang="ja-JP" sz="2800" i="1" dirty="0">
                          <a:latin typeface="Cambria Math" panose="02040503050406030204" pitchFamily="18" charset="0"/>
                        </a:rPr>
                        <m:t>3</m:t>
                      </m:r>
                      <m:sSup>
                        <m:sSupPr>
                          <m:ctrlPr>
                            <a:rPr lang="en-US" altLang="ja-JP" sz="2800" i="1" dirty="0" smtClean="0">
                              <a:latin typeface="Cambria Math" panose="02040503050406030204" pitchFamily="18" charset="0"/>
                            </a:rPr>
                          </m:ctrlPr>
                        </m:sSupPr>
                        <m:e>
                          <m:r>
                            <a:rPr lang="en-US" altLang="ja-JP" sz="2800" b="0" i="1" dirty="0" smtClean="0">
                              <a:latin typeface="Cambria Math" panose="02040503050406030204" pitchFamily="18" charset="0"/>
                            </a:rPr>
                            <m:t>𝑥</m:t>
                          </m:r>
                        </m:e>
                        <m:sup>
                          <m:r>
                            <a:rPr lang="en-US" altLang="ja-JP" sz="2800" b="0" i="1" dirty="0" smtClean="0">
                              <a:latin typeface="Cambria Math" panose="02040503050406030204" pitchFamily="18" charset="0"/>
                            </a:rPr>
                            <m:t>3</m:t>
                          </m:r>
                        </m:sup>
                      </m:sSup>
                      <m:r>
                        <a:rPr lang="en-US" altLang="ja-JP" sz="2800" b="0" i="1" dirty="0" smtClean="0">
                          <a:latin typeface="Cambria Math" panose="02040503050406030204" pitchFamily="18" charset="0"/>
                        </a:rPr>
                        <m:t> </m:t>
                      </m:r>
                      <m:r>
                        <m:rPr>
                          <m:nor/>
                        </m:rPr>
                        <a:rPr lang="en-US" altLang="ja-JP" sz="2800" b="0" i="0" dirty="0" smtClean="0">
                          <a:latin typeface="Cambria Math" panose="02040503050406030204" pitchFamily="18" charset="0"/>
                        </a:rPr>
                        <m:t>− 5 , </m:t>
                      </m:r>
                      <m:r>
                        <m:rPr>
                          <m:nor/>
                        </m:rPr>
                        <a:rPr lang="ja-JP" altLang="en-US" sz="2800" dirty="0"/>
                        <m:t>定数項は</m:t>
                      </m:r>
                      <m:r>
                        <a:rPr lang="en-US" altLang="ja-JP" sz="2800" b="0" i="1" dirty="0" smtClean="0">
                          <a:latin typeface="Cambria Math" panose="02040503050406030204" pitchFamily="18" charset="0"/>
                        </a:rPr>
                        <m:t>0</m:t>
                      </m:r>
                    </m:oMath>
                  </m:oMathPara>
                </a14:m>
                <a:endParaRPr lang="en-US" altLang="ja-JP" sz="2800" dirty="0"/>
              </a:p>
            </p:txBody>
          </p:sp>
        </mc:Choice>
        <mc:Fallback xmlns="">
          <p:sp>
            <p:nvSpPr>
              <p:cNvPr id="2" name="テキスト ボックス 1"/>
              <p:cNvSpPr txBox="1">
                <a:spLocks noRot="1" noChangeAspect="1" noMove="1" noResize="1" noEditPoints="1" noAdjustHandles="1" noChangeArrowheads="1" noChangeShapeType="1" noTextEdit="1"/>
              </p:cNvSpPr>
              <p:nvPr/>
            </p:nvSpPr>
            <p:spPr>
              <a:xfrm>
                <a:off x="3107108" y="5354354"/>
                <a:ext cx="4248471" cy="818044"/>
              </a:xfrm>
              <a:prstGeom prst="rect">
                <a:avLst/>
              </a:prstGeo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0145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直線コネクタ 62"/>
          <p:cNvCxnSpPr/>
          <p:nvPr/>
        </p:nvCxnSpPr>
        <p:spPr>
          <a:xfrm>
            <a:off x="6443993" y="5949277"/>
            <a:ext cx="5096978" cy="0"/>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2136000" y="-1"/>
            <a:ext cx="7920000" cy="1440000"/>
          </a:xfrm>
        </p:spPr>
        <p:txBody>
          <a:bodyPr/>
          <a:lstStyle/>
          <a:p>
            <a:r>
              <a:rPr lang="ja-JP" altLang="en-US" dirty="0"/>
              <a:t>ルンゲ</a:t>
            </a:r>
            <a:r>
              <a:rPr lang="ja-JP" altLang="en-US" b="1" dirty="0"/>
              <a:t>・</a:t>
            </a:r>
            <a:r>
              <a:rPr lang="ja-JP" altLang="en-US" dirty="0"/>
              <a:t>クッタ法</a:t>
            </a:r>
            <a:endParaRPr kumimoji="1" lang="ja-JP" altLang="en-US" dirty="0"/>
          </a:p>
        </p:txBody>
      </p:sp>
      <p:cxnSp>
        <p:nvCxnSpPr>
          <p:cNvPr id="10" name="直線コネクタ 9"/>
          <p:cNvCxnSpPr/>
          <p:nvPr/>
        </p:nvCxnSpPr>
        <p:spPr>
          <a:xfrm>
            <a:off x="6532170" y="1989000"/>
            <a:ext cx="0" cy="4635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6172170" y="6309000"/>
            <a:ext cx="469200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flipV="1">
            <a:off x="6529674" y="5127160"/>
            <a:ext cx="4794450" cy="972761"/>
          </a:xfrm>
          <a:prstGeom prst="lin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7252170" y="1989000"/>
            <a:ext cx="0" cy="463500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10132170" y="1989000"/>
            <a:ext cx="0" cy="463500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8692170" y="1989000"/>
            <a:ext cx="0" cy="463500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テキスト ボックス 41"/>
              <p:cNvSpPr txBox="1"/>
              <p:nvPr/>
            </p:nvSpPr>
            <p:spPr>
              <a:xfrm>
                <a:off x="6420036" y="5420036"/>
                <a:ext cx="94436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b="1" i="1" dirty="0">
                          <a:latin typeface="Cambria Math" panose="02040503050406030204" pitchFamily="18" charset="0"/>
                        </a:rPr>
                        <m:t>(</m:t>
                      </m:r>
                      <m:sSub>
                        <m:sSubPr>
                          <m:ctrlPr>
                            <a:rPr lang="en-US" altLang="ja-JP" b="1" i="1" dirty="0">
                              <a:latin typeface="Cambria Math" panose="02040503050406030204" pitchFamily="18" charset="0"/>
                            </a:rPr>
                          </m:ctrlPr>
                        </m:sSubPr>
                        <m:e>
                          <m:r>
                            <a:rPr lang="en-US" altLang="ja-JP" b="1" i="1" dirty="0">
                              <a:latin typeface="Cambria Math" panose="02040503050406030204" pitchFamily="18" charset="0"/>
                            </a:rPr>
                            <m:t>𝒙</m:t>
                          </m:r>
                        </m:e>
                        <m:sub>
                          <m:r>
                            <a:rPr lang="en-US" altLang="ja-JP" b="1" i="1" dirty="0">
                              <a:latin typeface="Cambria Math" panose="02040503050406030204" pitchFamily="18" charset="0"/>
                            </a:rPr>
                            <m:t>𝒊</m:t>
                          </m:r>
                        </m:sub>
                      </m:sSub>
                      <m:r>
                        <a:rPr lang="en-US" altLang="ja-JP" b="1" i="1" dirty="0" err="1">
                          <a:latin typeface="Cambria Math" panose="02040503050406030204" pitchFamily="18" charset="0"/>
                        </a:rPr>
                        <m:t>,</m:t>
                      </m:r>
                      <m:sSub>
                        <m:sSubPr>
                          <m:ctrlPr>
                            <a:rPr lang="en-US" altLang="ja-JP" b="1" i="1" dirty="0">
                              <a:latin typeface="Cambria Math" panose="02040503050406030204" pitchFamily="18" charset="0"/>
                            </a:rPr>
                          </m:ctrlPr>
                        </m:sSubPr>
                        <m:e>
                          <m:r>
                            <a:rPr lang="en-US" altLang="ja-JP" b="1" i="1" dirty="0">
                              <a:latin typeface="Cambria Math" panose="02040503050406030204" pitchFamily="18" charset="0"/>
                            </a:rPr>
                            <m:t>𝒚</m:t>
                          </m:r>
                        </m:e>
                        <m:sub>
                          <m:r>
                            <a:rPr lang="en-US" altLang="ja-JP" b="1" i="1" dirty="0">
                              <a:latin typeface="Cambria Math" panose="02040503050406030204" pitchFamily="18" charset="0"/>
                            </a:rPr>
                            <m:t>𝒊</m:t>
                          </m:r>
                        </m:sub>
                      </m:sSub>
                      <m:r>
                        <a:rPr lang="en-US" altLang="ja-JP" b="1" i="1" dirty="0">
                          <a:latin typeface="Cambria Math" panose="02040503050406030204" pitchFamily="18" charset="0"/>
                        </a:rPr>
                        <m:t>)</m:t>
                      </m:r>
                    </m:oMath>
                  </m:oMathPara>
                </a14:m>
                <a:endParaRPr kumimoji="1" lang="ja-JP" altLang="en-US" b="1" dirty="0"/>
              </a:p>
            </p:txBody>
          </p:sp>
        </mc:Choice>
        <mc:Fallback xmlns="">
          <p:sp>
            <p:nvSpPr>
              <p:cNvPr id="42" name="テキスト ボックス 41"/>
              <p:cNvSpPr txBox="1">
                <a:spLocks noRot="1" noChangeAspect="1" noMove="1" noResize="1" noEditPoints="1" noAdjustHandles="1" noChangeArrowheads="1" noChangeShapeType="1" noTextEdit="1"/>
              </p:cNvSpPr>
              <p:nvPr/>
            </p:nvSpPr>
            <p:spPr>
              <a:xfrm>
                <a:off x="6420036" y="5420036"/>
                <a:ext cx="944361" cy="369332"/>
              </a:xfrm>
              <a:prstGeom prst="rect">
                <a:avLst/>
              </a:prstGeom>
              <a:blipFill>
                <a:blip r:embed="rId3"/>
                <a:stretch>
                  <a:fillRect b="-13115"/>
                </a:stretch>
              </a:blipFill>
            </p:spPr>
            <p:txBody>
              <a:bodyPr/>
              <a:lstStyle/>
              <a:p>
                <a:r>
                  <a:rPr lang="ja-JP" altLang="en-US">
                    <a:noFill/>
                  </a:rPr>
                  <a:t> </a:t>
                </a:r>
              </a:p>
            </p:txBody>
          </p:sp>
        </mc:Fallback>
      </mc:AlternateContent>
      <p:cxnSp>
        <p:nvCxnSpPr>
          <p:cNvPr id="51" name="直線矢印コネクタ 50"/>
          <p:cNvCxnSpPr/>
          <p:nvPr/>
        </p:nvCxnSpPr>
        <p:spPr>
          <a:xfrm>
            <a:off x="7252170" y="6607819"/>
            <a:ext cx="2880000" cy="0"/>
          </a:xfrm>
          <a:prstGeom prst="straightConnector1">
            <a:avLst/>
          </a:prstGeom>
          <a:ln w="31750">
            <a:solidFill>
              <a:srgbClr val="7030A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a:off x="7252170" y="6407460"/>
            <a:ext cx="1440000" cy="3182"/>
          </a:xfrm>
          <a:prstGeom prst="straightConnector1">
            <a:avLst/>
          </a:prstGeom>
          <a:ln w="31750">
            <a:solidFill>
              <a:srgbClr val="C59EE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flipV="1">
            <a:off x="10132170" y="5360033"/>
            <a:ext cx="1" cy="589244"/>
          </a:xfrm>
          <a:prstGeom prst="straightConnector1">
            <a:avLst/>
          </a:prstGeom>
          <a:ln w="31750">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テキスト ボックス 77"/>
              <p:cNvSpPr txBox="1"/>
              <p:nvPr/>
            </p:nvSpPr>
            <p:spPr>
              <a:xfrm>
                <a:off x="10060642" y="5469989"/>
                <a:ext cx="5052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i="1" dirty="0">
                          <a:latin typeface="Cambria Math" panose="02040503050406030204" pitchFamily="18" charset="0"/>
                        </a:rPr>
                        <m:t>𝑘</m:t>
                      </m:r>
                      <m:r>
                        <a:rPr lang="en-US" altLang="ja-JP" i="1" dirty="0">
                          <a:latin typeface="Cambria Math" panose="02040503050406030204" pitchFamily="18" charset="0"/>
                        </a:rPr>
                        <m:t>1</m:t>
                      </m:r>
                    </m:oMath>
                  </m:oMathPara>
                </a14:m>
                <a:endParaRPr lang="en-US" altLang="ja-JP" dirty="0"/>
              </a:p>
            </p:txBody>
          </p:sp>
        </mc:Choice>
        <mc:Fallback xmlns="">
          <p:sp>
            <p:nvSpPr>
              <p:cNvPr id="78" name="テキスト ボックス 77"/>
              <p:cNvSpPr txBox="1">
                <a:spLocks noRot="1" noChangeAspect="1" noMove="1" noResize="1" noEditPoints="1" noAdjustHandles="1" noChangeArrowheads="1" noChangeShapeType="1" noTextEdit="1"/>
              </p:cNvSpPr>
              <p:nvPr/>
            </p:nvSpPr>
            <p:spPr>
              <a:xfrm>
                <a:off x="10060642" y="5469989"/>
                <a:ext cx="505267"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p:cNvSpPr txBox="1"/>
              <p:nvPr/>
            </p:nvSpPr>
            <p:spPr>
              <a:xfrm>
                <a:off x="6812499" y="6273316"/>
                <a:ext cx="455509" cy="369332"/>
              </a:xfrm>
              <a:prstGeom prst="rect">
                <a:avLst/>
              </a:prstGeom>
              <a:noFill/>
              <a:effectLst>
                <a:glow rad="190500">
                  <a:schemeClr val="accent1">
                    <a:satMod val="175000"/>
                    <a:alpha val="40000"/>
                  </a:schemeClr>
                </a:glow>
              </a:effectLst>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b="1" i="1" dirty="0">
                              <a:latin typeface="Cambria Math" panose="02040503050406030204" pitchFamily="18" charset="0"/>
                            </a:rPr>
                          </m:ctrlPr>
                        </m:sSubPr>
                        <m:e>
                          <m:r>
                            <a:rPr lang="en-US" altLang="ja-JP" b="1" i="1" dirty="0">
                              <a:latin typeface="Cambria Math" panose="02040503050406030204" pitchFamily="18" charset="0"/>
                            </a:rPr>
                            <m:t>𝒙</m:t>
                          </m:r>
                        </m:e>
                        <m:sub>
                          <m:r>
                            <a:rPr lang="en-US" altLang="ja-JP" b="1" i="1" dirty="0">
                              <a:latin typeface="Cambria Math" panose="02040503050406030204" pitchFamily="18" charset="0"/>
                            </a:rPr>
                            <m:t>𝒊</m:t>
                          </m:r>
                        </m:sub>
                      </m:sSub>
                    </m:oMath>
                  </m:oMathPara>
                </a14:m>
                <a:endParaRPr kumimoji="1" lang="ja-JP" altLang="en-US" b="1" dirty="0">
                  <a:ln w="19050">
                    <a:noFill/>
                  </a:ln>
                  <a:effectLst>
                    <a:glow rad="190500">
                      <a:schemeClr val="bg1">
                        <a:alpha val="0"/>
                      </a:schemeClr>
                    </a:glow>
                  </a:effectLst>
                </a:endParaRPr>
              </a:p>
            </p:txBody>
          </p:sp>
        </mc:Choice>
        <mc:Fallback xmlns="">
          <p:sp>
            <p:nvSpPr>
              <p:cNvPr id="24" name="テキスト ボックス 23"/>
              <p:cNvSpPr txBox="1">
                <a:spLocks noRot="1" noChangeAspect="1" noMove="1" noResize="1" noEditPoints="1" noAdjustHandles="1" noChangeArrowheads="1" noChangeShapeType="1" noTextEdit="1"/>
              </p:cNvSpPr>
              <p:nvPr/>
            </p:nvSpPr>
            <p:spPr>
              <a:xfrm>
                <a:off x="6812499" y="6273316"/>
                <a:ext cx="455509" cy="369332"/>
              </a:xfrm>
              <a:prstGeom prst="rect">
                <a:avLst/>
              </a:prstGeom>
              <a:blipFill>
                <a:blip r:embed="rId5"/>
                <a:stretch>
                  <a:fillRect/>
                </a:stretch>
              </a:blipFill>
              <a:effectLst>
                <a:glow rad="190500">
                  <a:schemeClr val="accent1">
                    <a:satMod val="175000"/>
                    <a:alpha val="40000"/>
                  </a:schemeClr>
                </a:glow>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p:cNvSpPr txBox="1"/>
              <p:nvPr/>
            </p:nvSpPr>
            <p:spPr>
              <a:xfrm>
                <a:off x="6093063" y="5756024"/>
                <a:ext cx="460319" cy="369332"/>
              </a:xfrm>
              <a:prstGeom prst="rect">
                <a:avLst/>
              </a:prstGeom>
              <a:noFill/>
              <a:effectLst>
                <a:glow rad="190500">
                  <a:schemeClr val="accent1">
                    <a:satMod val="175000"/>
                    <a:alpha val="40000"/>
                  </a:schemeClr>
                </a:glow>
              </a:effectLst>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b="1" i="1" dirty="0">
                              <a:latin typeface="Cambria Math" panose="02040503050406030204" pitchFamily="18" charset="0"/>
                            </a:rPr>
                          </m:ctrlPr>
                        </m:sSubPr>
                        <m:e>
                          <m:r>
                            <a:rPr lang="en-US" altLang="ja-JP" b="1" i="1" dirty="0">
                              <a:latin typeface="Cambria Math" panose="02040503050406030204" pitchFamily="18" charset="0"/>
                            </a:rPr>
                            <m:t>𝒚</m:t>
                          </m:r>
                        </m:e>
                        <m:sub>
                          <m:r>
                            <a:rPr lang="en-US" altLang="ja-JP" b="1" i="1" dirty="0">
                              <a:latin typeface="Cambria Math" panose="02040503050406030204" pitchFamily="18" charset="0"/>
                            </a:rPr>
                            <m:t>𝒊</m:t>
                          </m:r>
                        </m:sub>
                      </m:sSub>
                    </m:oMath>
                  </m:oMathPara>
                </a14:m>
                <a:endParaRPr kumimoji="1" lang="ja-JP" altLang="en-US" b="1" dirty="0">
                  <a:ln w="19050">
                    <a:noFill/>
                  </a:ln>
                  <a:effectLst>
                    <a:glow rad="190500">
                      <a:schemeClr val="bg1">
                        <a:alpha val="0"/>
                      </a:schemeClr>
                    </a:glow>
                  </a:effectLst>
                </a:endParaRPr>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6093063" y="5756024"/>
                <a:ext cx="460319" cy="369332"/>
              </a:xfrm>
              <a:prstGeom prst="rect">
                <a:avLst/>
              </a:prstGeom>
              <a:blipFill>
                <a:blip r:embed="rId6"/>
                <a:stretch>
                  <a:fillRect/>
                </a:stretch>
              </a:blipFill>
              <a:effectLst>
                <a:glow rad="190500">
                  <a:schemeClr val="accent1">
                    <a:satMod val="175000"/>
                    <a:alpha val="40000"/>
                  </a:schemeClr>
                </a:glow>
              </a:effectLst>
            </p:spPr>
            <p:txBody>
              <a:bodyPr/>
              <a:lstStyle/>
              <a:p>
                <a:r>
                  <a:rPr lang="ja-JP" altLang="en-US">
                    <a:noFill/>
                  </a:rPr>
                  <a:t> </a:t>
                </a:r>
              </a:p>
            </p:txBody>
          </p:sp>
        </mc:Fallback>
      </mc:AlternateContent>
      <p:cxnSp>
        <p:nvCxnSpPr>
          <p:cNvPr id="23" name="直線コネクタ 22"/>
          <p:cNvCxnSpPr/>
          <p:nvPr/>
        </p:nvCxnSpPr>
        <p:spPr>
          <a:xfrm flipV="1">
            <a:off x="8686897" y="5327409"/>
            <a:ext cx="734288" cy="333796"/>
          </a:xfrm>
          <a:prstGeom prst="line">
            <a:avLst/>
          </a:prstGeom>
          <a:ln w="28575">
            <a:solidFill>
              <a:srgbClr val="FF00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V="1">
            <a:off x="6766861" y="3971188"/>
            <a:ext cx="4845496" cy="2202687"/>
          </a:xfrm>
          <a:prstGeom prst="line">
            <a:avLst/>
          </a:prstGeom>
          <a:ln w="28575">
            <a:solidFill>
              <a:srgbClr val="FF006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10486449" y="4645310"/>
            <a:ext cx="0" cy="1302984"/>
          </a:xfrm>
          <a:prstGeom prst="line">
            <a:avLst/>
          </a:prstGeom>
          <a:ln w="28575">
            <a:solidFill>
              <a:srgbClr val="FF0066"/>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6443269" y="4645704"/>
            <a:ext cx="5053734" cy="10984"/>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a:off x="6443993" y="5360033"/>
            <a:ext cx="5096978" cy="0"/>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6847313" y="3188989"/>
            <a:ext cx="4569433" cy="3041224"/>
          </a:xfrm>
          <a:prstGeom prst="line">
            <a:avLst/>
          </a:prstGeom>
          <a:ln w="28575">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flipV="1">
            <a:off x="8686896" y="4816597"/>
            <a:ext cx="730966" cy="486503"/>
          </a:xfrm>
          <a:prstGeom prst="line">
            <a:avLst/>
          </a:prstGeom>
          <a:ln w="28575">
            <a:solidFill>
              <a:srgbClr val="92D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flipV="1">
            <a:off x="10811320" y="4038687"/>
            <a:ext cx="0" cy="1909607"/>
          </a:xfrm>
          <a:prstGeom prst="line">
            <a:avLst/>
          </a:prstGeom>
          <a:ln w="28575">
            <a:solidFill>
              <a:srgbClr val="92D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テキスト ボックス 52"/>
              <p:cNvSpPr txBox="1"/>
              <p:nvPr/>
            </p:nvSpPr>
            <p:spPr>
              <a:xfrm>
                <a:off x="10740516" y="4368291"/>
                <a:ext cx="5052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i="1" dirty="0">
                          <a:latin typeface="Cambria Math" panose="02040503050406030204" pitchFamily="18" charset="0"/>
                        </a:rPr>
                        <m:t>𝑘</m:t>
                      </m:r>
                      <m:r>
                        <a:rPr lang="en-US" altLang="ja-JP" i="1" dirty="0">
                          <a:latin typeface="Cambria Math" panose="02040503050406030204" pitchFamily="18" charset="0"/>
                        </a:rPr>
                        <m:t>3</m:t>
                      </m:r>
                    </m:oMath>
                  </m:oMathPara>
                </a14:m>
                <a:endParaRPr lang="en-US" altLang="ja-JP" dirty="0"/>
              </a:p>
            </p:txBody>
          </p:sp>
        </mc:Choice>
        <mc:Fallback xmlns="">
          <p:sp>
            <p:nvSpPr>
              <p:cNvPr id="53" name="テキスト ボックス 52"/>
              <p:cNvSpPr txBox="1">
                <a:spLocks noRot="1" noChangeAspect="1" noMove="1" noResize="1" noEditPoints="1" noAdjustHandles="1" noChangeArrowheads="1" noChangeShapeType="1" noTextEdit="1"/>
              </p:cNvSpPr>
              <p:nvPr/>
            </p:nvSpPr>
            <p:spPr>
              <a:xfrm>
                <a:off x="10740516" y="4368291"/>
                <a:ext cx="505267" cy="369332"/>
              </a:xfrm>
              <a:prstGeom prst="rect">
                <a:avLst/>
              </a:prstGeom>
              <a:blipFill>
                <a:blip r:embed="rId7"/>
                <a:stretch>
                  <a:fillRect/>
                </a:stretch>
              </a:blipFill>
            </p:spPr>
            <p:txBody>
              <a:bodyPr/>
              <a:lstStyle/>
              <a:p>
                <a:r>
                  <a:rPr lang="ja-JP" altLang="en-US">
                    <a:noFill/>
                  </a:rPr>
                  <a:t> </a:t>
                </a:r>
              </a:p>
            </p:txBody>
          </p:sp>
        </mc:Fallback>
      </mc:AlternateContent>
      <p:cxnSp>
        <p:nvCxnSpPr>
          <p:cNvPr id="35" name="直線コネクタ 34"/>
          <p:cNvCxnSpPr/>
          <p:nvPr/>
        </p:nvCxnSpPr>
        <p:spPr>
          <a:xfrm flipV="1">
            <a:off x="10132170" y="3131668"/>
            <a:ext cx="767801" cy="905301"/>
          </a:xfrm>
          <a:prstGeom prst="line">
            <a:avLst/>
          </a:prstGeom>
          <a:ln w="28575">
            <a:solidFill>
              <a:schemeClr val="accent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1" name="フリーフォーム 120"/>
          <p:cNvSpPr/>
          <p:nvPr/>
        </p:nvSpPr>
        <p:spPr>
          <a:xfrm>
            <a:off x="6533470" y="1942023"/>
            <a:ext cx="4759051" cy="4036211"/>
          </a:xfrm>
          <a:custGeom>
            <a:avLst/>
            <a:gdLst>
              <a:gd name="connsiteX0" fmla="*/ 0 w 4991100"/>
              <a:gd name="connsiteY0" fmla="*/ 2273300 h 2947563"/>
              <a:gd name="connsiteX1" fmla="*/ 1714500 w 4991100"/>
              <a:gd name="connsiteY1" fmla="*/ 2806700 h 2947563"/>
              <a:gd name="connsiteX2" fmla="*/ 4991100 w 4991100"/>
              <a:gd name="connsiteY2" fmla="*/ 0 h 2947563"/>
              <a:gd name="connsiteX0" fmla="*/ 0 w 4991100"/>
              <a:gd name="connsiteY0" fmla="*/ 2273300 h 3090090"/>
              <a:gd name="connsiteX1" fmla="*/ 830175 w 4991100"/>
              <a:gd name="connsiteY1" fmla="*/ 2972955 h 3090090"/>
              <a:gd name="connsiteX2" fmla="*/ 4991100 w 4991100"/>
              <a:gd name="connsiteY2" fmla="*/ 0 h 3090090"/>
              <a:gd name="connsiteX0" fmla="*/ 0 w 4991100"/>
              <a:gd name="connsiteY0" fmla="*/ 2273300 h 3068227"/>
              <a:gd name="connsiteX1" fmla="*/ 810950 w 4991100"/>
              <a:gd name="connsiteY1" fmla="*/ 2948017 h 3068227"/>
              <a:gd name="connsiteX2" fmla="*/ 4991100 w 4991100"/>
              <a:gd name="connsiteY2" fmla="*/ 0 h 3068227"/>
              <a:gd name="connsiteX0" fmla="*/ 0 w 4991100"/>
              <a:gd name="connsiteY0" fmla="*/ 2273300 h 2951729"/>
              <a:gd name="connsiteX1" fmla="*/ 810950 w 4991100"/>
              <a:gd name="connsiteY1" fmla="*/ 2948017 h 2951729"/>
              <a:gd name="connsiteX2" fmla="*/ 4991100 w 4991100"/>
              <a:gd name="connsiteY2" fmla="*/ 0 h 2951729"/>
              <a:gd name="connsiteX0" fmla="*/ 0 w 4991100"/>
              <a:gd name="connsiteY0" fmla="*/ 2273300 h 2954942"/>
              <a:gd name="connsiteX1" fmla="*/ 810950 w 4991100"/>
              <a:gd name="connsiteY1" fmla="*/ 2948017 h 2954942"/>
              <a:gd name="connsiteX2" fmla="*/ 4991100 w 4991100"/>
              <a:gd name="connsiteY2" fmla="*/ 0 h 2954942"/>
              <a:gd name="connsiteX0" fmla="*/ 811 w 4991911"/>
              <a:gd name="connsiteY0" fmla="*/ 2273300 h 2951636"/>
              <a:gd name="connsiteX1" fmla="*/ 811761 w 4991911"/>
              <a:gd name="connsiteY1" fmla="*/ 2948017 h 2951636"/>
              <a:gd name="connsiteX2" fmla="*/ 4991911 w 4991911"/>
              <a:gd name="connsiteY2" fmla="*/ 0 h 2951636"/>
              <a:gd name="connsiteX0" fmla="*/ 0 w 4991100"/>
              <a:gd name="connsiteY0" fmla="*/ 2273300 h 2951636"/>
              <a:gd name="connsiteX1" fmla="*/ 810950 w 4991100"/>
              <a:gd name="connsiteY1" fmla="*/ 2948017 h 2951636"/>
              <a:gd name="connsiteX2" fmla="*/ 4991100 w 4991100"/>
              <a:gd name="connsiteY2" fmla="*/ 0 h 2951636"/>
              <a:gd name="connsiteX0" fmla="*/ 0 w 4991100"/>
              <a:gd name="connsiteY0" fmla="*/ 2273300 h 2979232"/>
              <a:gd name="connsiteX1" fmla="*/ 810950 w 4991100"/>
              <a:gd name="connsiteY1" fmla="*/ 2948017 h 2979232"/>
              <a:gd name="connsiteX2" fmla="*/ 4991100 w 4991100"/>
              <a:gd name="connsiteY2" fmla="*/ 0 h 2979232"/>
              <a:gd name="connsiteX0" fmla="*/ 0 w 4991100"/>
              <a:gd name="connsiteY0" fmla="*/ 2273300 h 2963040"/>
              <a:gd name="connsiteX1" fmla="*/ 810950 w 4991100"/>
              <a:gd name="connsiteY1" fmla="*/ 2948017 h 2963040"/>
              <a:gd name="connsiteX2" fmla="*/ 4991100 w 4991100"/>
              <a:gd name="connsiteY2" fmla="*/ 0 h 2963040"/>
              <a:gd name="connsiteX0" fmla="*/ 0 w 5000617"/>
              <a:gd name="connsiteY0" fmla="*/ 2472806 h 3071550"/>
              <a:gd name="connsiteX1" fmla="*/ 820467 w 5000617"/>
              <a:gd name="connsiteY1" fmla="*/ 2948017 h 3071550"/>
              <a:gd name="connsiteX2" fmla="*/ 5000617 w 5000617"/>
              <a:gd name="connsiteY2" fmla="*/ 0 h 3071550"/>
              <a:gd name="connsiteX0" fmla="*/ 0 w 5000617"/>
              <a:gd name="connsiteY0" fmla="*/ 2472806 h 2954848"/>
              <a:gd name="connsiteX1" fmla="*/ 820467 w 5000617"/>
              <a:gd name="connsiteY1" fmla="*/ 2948017 h 2954848"/>
              <a:gd name="connsiteX2" fmla="*/ 5000617 w 5000617"/>
              <a:gd name="connsiteY2" fmla="*/ 0 h 2954848"/>
              <a:gd name="connsiteX0" fmla="*/ 0 w 5000617"/>
              <a:gd name="connsiteY0" fmla="*/ 2472806 h 2951979"/>
              <a:gd name="connsiteX1" fmla="*/ 820467 w 5000617"/>
              <a:gd name="connsiteY1" fmla="*/ 2948017 h 2951979"/>
              <a:gd name="connsiteX2" fmla="*/ 5000617 w 5000617"/>
              <a:gd name="connsiteY2" fmla="*/ 0 h 2951979"/>
              <a:gd name="connsiteX0" fmla="*/ 0 w 5000617"/>
              <a:gd name="connsiteY0" fmla="*/ 2472806 h 2953339"/>
              <a:gd name="connsiteX1" fmla="*/ 820467 w 5000617"/>
              <a:gd name="connsiteY1" fmla="*/ 2948017 h 2953339"/>
              <a:gd name="connsiteX2" fmla="*/ 5000617 w 5000617"/>
              <a:gd name="connsiteY2" fmla="*/ 0 h 2953339"/>
              <a:gd name="connsiteX0" fmla="*/ 0 w 5000617"/>
              <a:gd name="connsiteY0" fmla="*/ 2472806 h 3051995"/>
              <a:gd name="connsiteX1" fmla="*/ 820467 w 5000617"/>
              <a:gd name="connsiteY1" fmla="*/ 2948017 h 3051995"/>
              <a:gd name="connsiteX2" fmla="*/ 5000617 w 5000617"/>
              <a:gd name="connsiteY2" fmla="*/ 0 h 3051995"/>
              <a:gd name="connsiteX0" fmla="*/ 200828 w 5201445"/>
              <a:gd name="connsiteY0" fmla="*/ 2472806 h 3051995"/>
              <a:gd name="connsiteX1" fmla="*/ 1021295 w 5201445"/>
              <a:gd name="connsiteY1" fmla="*/ 2948017 h 3051995"/>
              <a:gd name="connsiteX2" fmla="*/ 5201445 w 5201445"/>
              <a:gd name="connsiteY2" fmla="*/ 0 h 3051995"/>
              <a:gd name="connsiteX0" fmla="*/ 0 w 5000617"/>
              <a:gd name="connsiteY0" fmla="*/ 2472806 h 2975702"/>
              <a:gd name="connsiteX1" fmla="*/ 820467 w 5000617"/>
              <a:gd name="connsiteY1" fmla="*/ 2948017 h 2975702"/>
              <a:gd name="connsiteX2" fmla="*/ 5000617 w 5000617"/>
              <a:gd name="connsiteY2" fmla="*/ 0 h 2975702"/>
              <a:gd name="connsiteX0" fmla="*/ 0 w 5114029"/>
              <a:gd name="connsiteY0" fmla="*/ 1626986 h 2171850"/>
              <a:gd name="connsiteX1" fmla="*/ 820467 w 5114029"/>
              <a:gd name="connsiteY1" fmla="*/ 2102197 h 2171850"/>
              <a:gd name="connsiteX2" fmla="*/ 5114029 w 5114029"/>
              <a:gd name="connsiteY2" fmla="*/ 0 h 2171850"/>
              <a:gd name="connsiteX0" fmla="*/ 0 w 5061685"/>
              <a:gd name="connsiteY0" fmla="*/ 2465186 h 3063426"/>
              <a:gd name="connsiteX1" fmla="*/ 820467 w 5061685"/>
              <a:gd name="connsiteY1" fmla="*/ 2940397 h 3063426"/>
              <a:gd name="connsiteX2" fmla="*/ 5061685 w 5061685"/>
              <a:gd name="connsiteY2" fmla="*/ 0 h 3063426"/>
              <a:gd name="connsiteX0" fmla="*/ 0 w 5061685"/>
              <a:gd name="connsiteY0" fmla="*/ 2465186 h 3063426"/>
              <a:gd name="connsiteX1" fmla="*/ 820467 w 5061685"/>
              <a:gd name="connsiteY1" fmla="*/ 2940397 h 3063426"/>
              <a:gd name="connsiteX2" fmla="*/ 5061685 w 5061685"/>
              <a:gd name="connsiteY2" fmla="*/ 0 h 3063426"/>
              <a:gd name="connsiteX0" fmla="*/ 0 w 5061685"/>
              <a:gd name="connsiteY0" fmla="*/ 2465186 h 2976869"/>
              <a:gd name="connsiteX1" fmla="*/ 820467 w 5061685"/>
              <a:gd name="connsiteY1" fmla="*/ 2940397 h 2976869"/>
              <a:gd name="connsiteX2" fmla="*/ 5061685 w 5061685"/>
              <a:gd name="connsiteY2" fmla="*/ 0 h 2976869"/>
              <a:gd name="connsiteX0" fmla="*/ 0 w 5070409"/>
              <a:gd name="connsiteY0" fmla="*/ 2777606 h 3137698"/>
              <a:gd name="connsiteX1" fmla="*/ 829191 w 5070409"/>
              <a:gd name="connsiteY1" fmla="*/ 2940397 h 3137698"/>
              <a:gd name="connsiteX2" fmla="*/ 5070409 w 5070409"/>
              <a:gd name="connsiteY2" fmla="*/ 0 h 3137698"/>
              <a:gd name="connsiteX0" fmla="*/ 0 w 5070409"/>
              <a:gd name="connsiteY0" fmla="*/ 2777606 h 2986735"/>
              <a:gd name="connsiteX1" fmla="*/ 829191 w 5070409"/>
              <a:gd name="connsiteY1" fmla="*/ 2940397 h 2986735"/>
              <a:gd name="connsiteX2" fmla="*/ 5070409 w 5070409"/>
              <a:gd name="connsiteY2" fmla="*/ 0 h 2986735"/>
              <a:gd name="connsiteX0" fmla="*/ 0 w 5070409"/>
              <a:gd name="connsiteY0" fmla="*/ 2274686 h 3033122"/>
              <a:gd name="connsiteX1" fmla="*/ 829191 w 5070409"/>
              <a:gd name="connsiteY1" fmla="*/ 2940397 h 3033122"/>
              <a:gd name="connsiteX2" fmla="*/ 5070409 w 5070409"/>
              <a:gd name="connsiteY2" fmla="*/ 0 h 3033122"/>
              <a:gd name="connsiteX0" fmla="*/ 0 w 5070409"/>
              <a:gd name="connsiteY0" fmla="*/ 2274686 h 2964222"/>
              <a:gd name="connsiteX1" fmla="*/ 829191 w 5070409"/>
              <a:gd name="connsiteY1" fmla="*/ 2940397 h 2964222"/>
              <a:gd name="connsiteX2" fmla="*/ 5070409 w 5070409"/>
              <a:gd name="connsiteY2" fmla="*/ 0 h 2964222"/>
              <a:gd name="connsiteX0" fmla="*/ 0 w 5070409"/>
              <a:gd name="connsiteY0" fmla="*/ 2274686 h 2990142"/>
              <a:gd name="connsiteX1" fmla="*/ 829191 w 5070409"/>
              <a:gd name="connsiteY1" fmla="*/ 2940397 h 2990142"/>
              <a:gd name="connsiteX2" fmla="*/ 5070409 w 5070409"/>
              <a:gd name="connsiteY2" fmla="*/ 0 h 2990142"/>
              <a:gd name="connsiteX0" fmla="*/ 0 w 5079133"/>
              <a:gd name="connsiteY0" fmla="*/ 2549006 h 3163416"/>
              <a:gd name="connsiteX1" fmla="*/ 837915 w 5079133"/>
              <a:gd name="connsiteY1" fmla="*/ 2940397 h 3163416"/>
              <a:gd name="connsiteX2" fmla="*/ 5079133 w 5079133"/>
              <a:gd name="connsiteY2" fmla="*/ 0 h 3163416"/>
              <a:gd name="connsiteX0" fmla="*/ 0 w 5079133"/>
              <a:gd name="connsiteY0" fmla="*/ 2549006 h 3087937"/>
              <a:gd name="connsiteX1" fmla="*/ 837915 w 5079133"/>
              <a:gd name="connsiteY1" fmla="*/ 2940397 h 3087937"/>
              <a:gd name="connsiteX2" fmla="*/ 5079133 w 5079133"/>
              <a:gd name="connsiteY2" fmla="*/ 0 h 3087937"/>
              <a:gd name="connsiteX0" fmla="*/ 0 w 5079133"/>
              <a:gd name="connsiteY0" fmla="*/ 2549006 h 2965195"/>
              <a:gd name="connsiteX1" fmla="*/ 837915 w 5079133"/>
              <a:gd name="connsiteY1" fmla="*/ 2940397 h 2965195"/>
              <a:gd name="connsiteX2" fmla="*/ 5079133 w 5079133"/>
              <a:gd name="connsiteY2" fmla="*/ 0 h 2965195"/>
              <a:gd name="connsiteX0" fmla="*/ 0 w 5079133"/>
              <a:gd name="connsiteY0" fmla="*/ 2549006 h 2965195"/>
              <a:gd name="connsiteX1" fmla="*/ 837915 w 5079133"/>
              <a:gd name="connsiteY1" fmla="*/ 2940397 h 2965195"/>
              <a:gd name="connsiteX2" fmla="*/ 5079133 w 5079133"/>
              <a:gd name="connsiteY2" fmla="*/ 0 h 2965195"/>
              <a:gd name="connsiteX0" fmla="*/ 0 w 5393218"/>
              <a:gd name="connsiteY0" fmla="*/ 2774076 h 3190265"/>
              <a:gd name="connsiteX1" fmla="*/ 837915 w 5393218"/>
              <a:gd name="connsiteY1" fmla="*/ 3165467 h 3190265"/>
              <a:gd name="connsiteX2" fmla="*/ 5079133 w 5393218"/>
              <a:gd name="connsiteY2" fmla="*/ 225070 h 3190265"/>
              <a:gd name="connsiteX3" fmla="*/ 5078857 w 5393218"/>
              <a:gd name="connsiteY3" fmla="*/ 200237 h 3190265"/>
              <a:gd name="connsiteX0" fmla="*/ 0 w 5510606"/>
              <a:gd name="connsiteY0" fmla="*/ 3709695 h 4125884"/>
              <a:gd name="connsiteX1" fmla="*/ 837915 w 5510606"/>
              <a:gd name="connsiteY1" fmla="*/ 4101086 h 4125884"/>
              <a:gd name="connsiteX2" fmla="*/ 5079133 w 5510606"/>
              <a:gd name="connsiteY2" fmla="*/ 1160689 h 4125884"/>
              <a:gd name="connsiteX3" fmla="*/ 5411458 w 5510606"/>
              <a:gd name="connsiteY3" fmla="*/ 0 h 4125884"/>
              <a:gd name="connsiteX0" fmla="*/ 0 w 5534520"/>
              <a:gd name="connsiteY0" fmla="*/ 3920491 h 4336680"/>
              <a:gd name="connsiteX1" fmla="*/ 837915 w 5534520"/>
              <a:gd name="connsiteY1" fmla="*/ 4311882 h 4336680"/>
              <a:gd name="connsiteX2" fmla="*/ 5079133 w 5534520"/>
              <a:gd name="connsiteY2" fmla="*/ 1371485 h 4336680"/>
              <a:gd name="connsiteX3" fmla="*/ 5411458 w 5534520"/>
              <a:gd name="connsiteY3" fmla="*/ 210796 h 4336680"/>
              <a:gd name="connsiteX0" fmla="*/ 0 w 5691726"/>
              <a:gd name="connsiteY0" fmla="*/ 4631715 h 5047904"/>
              <a:gd name="connsiteX1" fmla="*/ 837915 w 5691726"/>
              <a:gd name="connsiteY1" fmla="*/ 5023106 h 5047904"/>
              <a:gd name="connsiteX2" fmla="*/ 5079133 w 5691726"/>
              <a:gd name="connsiteY2" fmla="*/ 2082709 h 5047904"/>
              <a:gd name="connsiteX3" fmla="*/ 5664453 w 5691726"/>
              <a:gd name="connsiteY3" fmla="*/ 0 h 5047904"/>
              <a:gd name="connsiteX0" fmla="*/ 0 w 5379416"/>
              <a:gd name="connsiteY0" fmla="*/ 4311675 h 4727864"/>
              <a:gd name="connsiteX1" fmla="*/ 837915 w 5379416"/>
              <a:gd name="connsiteY1" fmla="*/ 4703066 h 4727864"/>
              <a:gd name="connsiteX2" fmla="*/ 5079133 w 5379416"/>
              <a:gd name="connsiteY2" fmla="*/ 1762669 h 4727864"/>
              <a:gd name="connsiteX3" fmla="*/ 5036328 w 5379416"/>
              <a:gd name="connsiteY3" fmla="*/ 0 h 4727864"/>
              <a:gd name="connsiteX0" fmla="*/ 0 w 6266408"/>
              <a:gd name="connsiteY0" fmla="*/ 3572535 h 3988724"/>
              <a:gd name="connsiteX1" fmla="*/ 837915 w 6266408"/>
              <a:gd name="connsiteY1" fmla="*/ 3963926 h 3988724"/>
              <a:gd name="connsiteX2" fmla="*/ 5079133 w 6266408"/>
              <a:gd name="connsiteY2" fmla="*/ 1023529 h 3988724"/>
              <a:gd name="connsiteX3" fmla="*/ 6266408 w 6266408"/>
              <a:gd name="connsiteY3" fmla="*/ 0 h 3988724"/>
              <a:gd name="connsiteX0" fmla="*/ 0 w 6266408"/>
              <a:gd name="connsiteY0" fmla="*/ 3806746 h 4222935"/>
              <a:gd name="connsiteX1" fmla="*/ 837915 w 6266408"/>
              <a:gd name="connsiteY1" fmla="*/ 4198137 h 4222935"/>
              <a:gd name="connsiteX2" fmla="*/ 5079133 w 6266408"/>
              <a:gd name="connsiteY2" fmla="*/ 1257740 h 4222935"/>
              <a:gd name="connsiteX3" fmla="*/ 6266408 w 6266408"/>
              <a:gd name="connsiteY3" fmla="*/ 234211 h 4222935"/>
              <a:gd name="connsiteX0" fmla="*/ 0 w 5653692"/>
              <a:gd name="connsiteY0" fmla="*/ 4239285 h 4655474"/>
              <a:gd name="connsiteX1" fmla="*/ 837915 w 5653692"/>
              <a:gd name="connsiteY1" fmla="*/ 4630676 h 4655474"/>
              <a:gd name="connsiteX2" fmla="*/ 5079133 w 5653692"/>
              <a:gd name="connsiteY2" fmla="*/ 1690279 h 4655474"/>
              <a:gd name="connsiteX3" fmla="*/ 5612110 w 5653692"/>
              <a:gd name="connsiteY3" fmla="*/ 0 h 4655474"/>
              <a:gd name="connsiteX0" fmla="*/ 0 w 5612110"/>
              <a:gd name="connsiteY0" fmla="*/ 4239285 h 4655474"/>
              <a:gd name="connsiteX1" fmla="*/ 837915 w 5612110"/>
              <a:gd name="connsiteY1" fmla="*/ 4630676 h 4655474"/>
              <a:gd name="connsiteX2" fmla="*/ 5079133 w 5612110"/>
              <a:gd name="connsiteY2" fmla="*/ 1690279 h 4655474"/>
              <a:gd name="connsiteX3" fmla="*/ 5612110 w 5612110"/>
              <a:gd name="connsiteY3" fmla="*/ 0 h 4655474"/>
              <a:gd name="connsiteX0" fmla="*/ 0 w 5706526"/>
              <a:gd name="connsiteY0" fmla="*/ 4284352 h 4700541"/>
              <a:gd name="connsiteX1" fmla="*/ 837915 w 5706526"/>
              <a:gd name="connsiteY1" fmla="*/ 4675743 h 4700541"/>
              <a:gd name="connsiteX2" fmla="*/ 5079133 w 5706526"/>
              <a:gd name="connsiteY2" fmla="*/ 1735346 h 4700541"/>
              <a:gd name="connsiteX3" fmla="*/ 5612110 w 5706526"/>
              <a:gd name="connsiteY3" fmla="*/ 45067 h 4700541"/>
              <a:gd name="connsiteX0" fmla="*/ 0 w 5706526"/>
              <a:gd name="connsiteY0" fmla="*/ 4284352 h 4700541"/>
              <a:gd name="connsiteX1" fmla="*/ 837915 w 5706526"/>
              <a:gd name="connsiteY1" fmla="*/ 4675743 h 4700541"/>
              <a:gd name="connsiteX2" fmla="*/ 5079133 w 5706526"/>
              <a:gd name="connsiteY2" fmla="*/ 1735346 h 4700541"/>
              <a:gd name="connsiteX3" fmla="*/ 5612110 w 5706526"/>
              <a:gd name="connsiteY3" fmla="*/ 45067 h 4700541"/>
              <a:gd name="connsiteX0" fmla="*/ 0 w 5612110"/>
              <a:gd name="connsiteY0" fmla="*/ 4239285 h 4655474"/>
              <a:gd name="connsiteX1" fmla="*/ 837915 w 5612110"/>
              <a:gd name="connsiteY1" fmla="*/ 4630676 h 4655474"/>
              <a:gd name="connsiteX2" fmla="*/ 5079133 w 5612110"/>
              <a:gd name="connsiteY2" fmla="*/ 1690279 h 4655474"/>
              <a:gd name="connsiteX3" fmla="*/ 5612110 w 5612110"/>
              <a:gd name="connsiteY3" fmla="*/ 0 h 4655474"/>
              <a:gd name="connsiteX0" fmla="*/ 0 w 5589846"/>
              <a:gd name="connsiteY0" fmla="*/ 3524910 h 3941099"/>
              <a:gd name="connsiteX1" fmla="*/ 837915 w 5589846"/>
              <a:gd name="connsiteY1" fmla="*/ 3916301 h 3941099"/>
              <a:gd name="connsiteX2" fmla="*/ 5079133 w 5589846"/>
              <a:gd name="connsiteY2" fmla="*/ 975904 h 3941099"/>
              <a:gd name="connsiteX3" fmla="*/ 5513965 w 5589846"/>
              <a:gd name="connsiteY3" fmla="*/ 0 h 3941099"/>
              <a:gd name="connsiteX0" fmla="*/ 0 w 5513965"/>
              <a:gd name="connsiteY0" fmla="*/ 3524910 h 3941099"/>
              <a:gd name="connsiteX1" fmla="*/ 837915 w 5513965"/>
              <a:gd name="connsiteY1" fmla="*/ 3916301 h 3941099"/>
              <a:gd name="connsiteX2" fmla="*/ 5079133 w 5513965"/>
              <a:gd name="connsiteY2" fmla="*/ 975904 h 3941099"/>
              <a:gd name="connsiteX3" fmla="*/ 5513965 w 5513965"/>
              <a:gd name="connsiteY3" fmla="*/ 0 h 3941099"/>
              <a:gd name="connsiteX0" fmla="*/ 0 w 5513965"/>
              <a:gd name="connsiteY0" fmla="*/ 3524910 h 3941099"/>
              <a:gd name="connsiteX1" fmla="*/ 837915 w 5513965"/>
              <a:gd name="connsiteY1" fmla="*/ 3916301 h 3941099"/>
              <a:gd name="connsiteX2" fmla="*/ 5079133 w 5513965"/>
              <a:gd name="connsiteY2" fmla="*/ 975904 h 3941099"/>
              <a:gd name="connsiteX3" fmla="*/ 5513965 w 5513965"/>
              <a:gd name="connsiteY3" fmla="*/ 0 h 3941099"/>
              <a:gd name="connsiteX0" fmla="*/ 0 w 5513965"/>
              <a:gd name="connsiteY0" fmla="*/ 3524910 h 3941099"/>
              <a:gd name="connsiteX1" fmla="*/ 837915 w 5513965"/>
              <a:gd name="connsiteY1" fmla="*/ 3916301 h 3941099"/>
              <a:gd name="connsiteX2" fmla="*/ 5079133 w 5513965"/>
              <a:gd name="connsiteY2" fmla="*/ 975904 h 3941099"/>
              <a:gd name="connsiteX3" fmla="*/ 5513965 w 5513965"/>
              <a:gd name="connsiteY3" fmla="*/ 0 h 3941099"/>
              <a:gd name="connsiteX0" fmla="*/ 0 w 5349575"/>
              <a:gd name="connsiteY0" fmla="*/ 3024253 h 3440442"/>
              <a:gd name="connsiteX1" fmla="*/ 837915 w 5349575"/>
              <a:gd name="connsiteY1" fmla="*/ 3415644 h 3440442"/>
              <a:gd name="connsiteX2" fmla="*/ 5079133 w 5349575"/>
              <a:gd name="connsiteY2" fmla="*/ 475247 h 3440442"/>
              <a:gd name="connsiteX3" fmla="*/ 4936002 w 5349575"/>
              <a:gd name="connsiteY3" fmla="*/ 4168 h 3440442"/>
              <a:gd name="connsiteX0" fmla="*/ 0 w 5349575"/>
              <a:gd name="connsiteY0" fmla="*/ 3024253 h 3440442"/>
              <a:gd name="connsiteX1" fmla="*/ 837915 w 5349575"/>
              <a:gd name="connsiteY1" fmla="*/ 3415644 h 3440442"/>
              <a:gd name="connsiteX2" fmla="*/ 5079133 w 5349575"/>
              <a:gd name="connsiteY2" fmla="*/ 475247 h 3440442"/>
              <a:gd name="connsiteX3" fmla="*/ 4936002 w 5349575"/>
              <a:gd name="connsiteY3" fmla="*/ 4168 h 3440442"/>
              <a:gd name="connsiteX0" fmla="*/ 0 w 5349575"/>
              <a:gd name="connsiteY0" fmla="*/ 3024253 h 3440442"/>
              <a:gd name="connsiteX1" fmla="*/ 837915 w 5349575"/>
              <a:gd name="connsiteY1" fmla="*/ 3415644 h 3440442"/>
              <a:gd name="connsiteX2" fmla="*/ 5079133 w 5349575"/>
              <a:gd name="connsiteY2" fmla="*/ 475247 h 3440442"/>
              <a:gd name="connsiteX3" fmla="*/ 4936002 w 5349575"/>
              <a:gd name="connsiteY3" fmla="*/ 4168 h 3440442"/>
              <a:gd name="connsiteX0" fmla="*/ 0 w 5349575"/>
              <a:gd name="connsiteY0" fmla="*/ 3024253 h 3440442"/>
              <a:gd name="connsiteX1" fmla="*/ 837915 w 5349575"/>
              <a:gd name="connsiteY1" fmla="*/ 3415644 h 3440442"/>
              <a:gd name="connsiteX2" fmla="*/ 5079133 w 5349575"/>
              <a:gd name="connsiteY2" fmla="*/ 475247 h 3440442"/>
              <a:gd name="connsiteX3" fmla="*/ 4936002 w 5349575"/>
              <a:gd name="connsiteY3" fmla="*/ 4168 h 3440442"/>
              <a:gd name="connsiteX0" fmla="*/ 0 w 5349575"/>
              <a:gd name="connsiteY0" fmla="*/ 3024253 h 3440442"/>
              <a:gd name="connsiteX1" fmla="*/ 837915 w 5349575"/>
              <a:gd name="connsiteY1" fmla="*/ 3415644 h 3440442"/>
              <a:gd name="connsiteX2" fmla="*/ 5079133 w 5349575"/>
              <a:gd name="connsiteY2" fmla="*/ 475247 h 3440442"/>
              <a:gd name="connsiteX3" fmla="*/ 4936002 w 5349575"/>
              <a:gd name="connsiteY3" fmla="*/ 4168 h 3440442"/>
              <a:gd name="connsiteX0" fmla="*/ 0 w 5188542"/>
              <a:gd name="connsiteY0" fmla="*/ 3095925 h 3512114"/>
              <a:gd name="connsiteX1" fmla="*/ 837915 w 5188542"/>
              <a:gd name="connsiteY1" fmla="*/ 3487316 h 3512114"/>
              <a:gd name="connsiteX2" fmla="*/ 5079133 w 5188542"/>
              <a:gd name="connsiteY2" fmla="*/ 546919 h 3512114"/>
              <a:gd name="connsiteX3" fmla="*/ 4936002 w 5188542"/>
              <a:gd name="connsiteY3" fmla="*/ 75840 h 3512114"/>
              <a:gd name="connsiteX0" fmla="*/ 0 w 5812120"/>
              <a:gd name="connsiteY0" fmla="*/ 3601110 h 4017299"/>
              <a:gd name="connsiteX1" fmla="*/ 837915 w 5812120"/>
              <a:gd name="connsiteY1" fmla="*/ 3992501 h 4017299"/>
              <a:gd name="connsiteX2" fmla="*/ 5079133 w 5812120"/>
              <a:gd name="connsiteY2" fmla="*/ 1052104 h 4017299"/>
              <a:gd name="connsiteX3" fmla="*/ 5808400 w 5812120"/>
              <a:gd name="connsiteY3" fmla="*/ 0 h 4017299"/>
              <a:gd name="connsiteX0" fmla="*/ 0 w 5558165"/>
              <a:gd name="connsiteY0" fmla="*/ 3620160 h 4036349"/>
              <a:gd name="connsiteX1" fmla="*/ 837915 w 5558165"/>
              <a:gd name="connsiteY1" fmla="*/ 4011551 h 4036349"/>
              <a:gd name="connsiteX2" fmla="*/ 5079133 w 5558165"/>
              <a:gd name="connsiteY2" fmla="*/ 1071154 h 4036349"/>
              <a:gd name="connsiteX3" fmla="*/ 5459441 w 5558165"/>
              <a:gd name="connsiteY3" fmla="*/ 0 h 4036349"/>
              <a:gd name="connsiteX0" fmla="*/ 0 w 5459441"/>
              <a:gd name="connsiteY0" fmla="*/ 3620160 h 4063937"/>
              <a:gd name="connsiteX1" fmla="*/ 837915 w 5459441"/>
              <a:gd name="connsiteY1" fmla="*/ 4011551 h 4063937"/>
              <a:gd name="connsiteX2" fmla="*/ 4119496 w 5459441"/>
              <a:gd name="connsiteY2" fmla="*/ 2480854 h 4063937"/>
              <a:gd name="connsiteX3" fmla="*/ 5459441 w 5459441"/>
              <a:gd name="connsiteY3" fmla="*/ 0 h 4063937"/>
              <a:gd name="connsiteX0" fmla="*/ 0 w 5459441"/>
              <a:gd name="connsiteY0" fmla="*/ 3620160 h 4030678"/>
              <a:gd name="connsiteX1" fmla="*/ 837915 w 5459441"/>
              <a:gd name="connsiteY1" fmla="*/ 4011551 h 4030678"/>
              <a:gd name="connsiteX2" fmla="*/ 4119496 w 5459441"/>
              <a:gd name="connsiteY2" fmla="*/ 2480854 h 4030678"/>
              <a:gd name="connsiteX3" fmla="*/ 5459441 w 5459441"/>
              <a:gd name="connsiteY3" fmla="*/ 0 h 4030678"/>
              <a:gd name="connsiteX0" fmla="*/ 0 w 5459441"/>
              <a:gd name="connsiteY0" fmla="*/ 3620160 h 4046522"/>
              <a:gd name="connsiteX1" fmla="*/ 837915 w 5459441"/>
              <a:gd name="connsiteY1" fmla="*/ 4011551 h 4046522"/>
              <a:gd name="connsiteX2" fmla="*/ 4119496 w 5459441"/>
              <a:gd name="connsiteY2" fmla="*/ 2480854 h 4046522"/>
              <a:gd name="connsiteX3" fmla="*/ 5459441 w 5459441"/>
              <a:gd name="connsiteY3" fmla="*/ 0 h 4046522"/>
              <a:gd name="connsiteX0" fmla="*/ 0 w 5459441"/>
              <a:gd name="connsiteY0" fmla="*/ 3620160 h 4046522"/>
              <a:gd name="connsiteX1" fmla="*/ 837915 w 5459441"/>
              <a:gd name="connsiteY1" fmla="*/ 4011551 h 4046522"/>
              <a:gd name="connsiteX2" fmla="*/ 4119496 w 5459441"/>
              <a:gd name="connsiteY2" fmla="*/ 2480854 h 4046522"/>
              <a:gd name="connsiteX3" fmla="*/ 5459441 w 5459441"/>
              <a:gd name="connsiteY3" fmla="*/ 0 h 4046522"/>
              <a:gd name="connsiteX0" fmla="*/ 0 w 5459441"/>
              <a:gd name="connsiteY0" fmla="*/ 3620160 h 4046522"/>
              <a:gd name="connsiteX1" fmla="*/ 837915 w 5459441"/>
              <a:gd name="connsiteY1" fmla="*/ 4011551 h 4046522"/>
              <a:gd name="connsiteX2" fmla="*/ 4119496 w 5459441"/>
              <a:gd name="connsiteY2" fmla="*/ 2480854 h 4046522"/>
              <a:gd name="connsiteX3" fmla="*/ 5459441 w 5459441"/>
              <a:gd name="connsiteY3" fmla="*/ 0 h 4046522"/>
              <a:gd name="connsiteX0" fmla="*/ 0 w 5459441"/>
              <a:gd name="connsiteY0" fmla="*/ 3620160 h 4046522"/>
              <a:gd name="connsiteX1" fmla="*/ 837915 w 5459441"/>
              <a:gd name="connsiteY1" fmla="*/ 4011551 h 4046522"/>
              <a:gd name="connsiteX2" fmla="*/ 4119496 w 5459441"/>
              <a:gd name="connsiteY2" fmla="*/ 2480854 h 4046522"/>
              <a:gd name="connsiteX3" fmla="*/ 5459441 w 5459441"/>
              <a:gd name="connsiteY3" fmla="*/ 0 h 4046522"/>
              <a:gd name="connsiteX0" fmla="*/ 0 w 5459441"/>
              <a:gd name="connsiteY0" fmla="*/ 3620160 h 4056831"/>
              <a:gd name="connsiteX1" fmla="*/ 837915 w 5459441"/>
              <a:gd name="connsiteY1" fmla="*/ 4011551 h 4056831"/>
              <a:gd name="connsiteX2" fmla="*/ 4119496 w 5459441"/>
              <a:gd name="connsiteY2" fmla="*/ 2480854 h 4056831"/>
              <a:gd name="connsiteX3" fmla="*/ 5459441 w 5459441"/>
              <a:gd name="connsiteY3" fmla="*/ 0 h 4056831"/>
              <a:gd name="connsiteX0" fmla="*/ 0 w 5481251"/>
              <a:gd name="connsiteY0" fmla="*/ 3620160 h 4063937"/>
              <a:gd name="connsiteX1" fmla="*/ 859725 w 5481251"/>
              <a:gd name="connsiteY1" fmla="*/ 4011551 h 4063937"/>
              <a:gd name="connsiteX2" fmla="*/ 4141306 w 5481251"/>
              <a:gd name="connsiteY2" fmla="*/ 2480854 h 4063937"/>
              <a:gd name="connsiteX3" fmla="*/ 5481251 w 5481251"/>
              <a:gd name="connsiteY3" fmla="*/ 0 h 4063937"/>
              <a:gd name="connsiteX0" fmla="*/ 0 w 5481251"/>
              <a:gd name="connsiteY0" fmla="*/ 3620160 h 4063937"/>
              <a:gd name="connsiteX1" fmla="*/ 859725 w 5481251"/>
              <a:gd name="connsiteY1" fmla="*/ 4011551 h 4063937"/>
              <a:gd name="connsiteX2" fmla="*/ 4141306 w 5481251"/>
              <a:gd name="connsiteY2" fmla="*/ 2480854 h 4063937"/>
              <a:gd name="connsiteX3" fmla="*/ 5481251 w 5481251"/>
              <a:gd name="connsiteY3" fmla="*/ 0 h 4063937"/>
              <a:gd name="connsiteX0" fmla="*/ 0 w 5481251"/>
              <a:gd name="connsiteY0" fmla="*/ 3620160 h 4065705"/>
              <a:gd name="connsiteX1" fmla="*/ 859725 w 5481251"/>
              <a:gd name="connsiteY1" fmla="*/ 4011551 h 4065705"/>
              <a:gd name="connsiteX2" fmla="*/ 4141306 w 5481251"/>
              <a:gd name="connsiteY2" fmla="*/ 2480854 h 4065705"/>
              <a:gd name="connsiteX3" fmla="*/ 5481251 w 5481251"/>
              <a:gd name="connsiteY3" fmla="*/ 0 h 4065705"/>
              <a:gd name="connsiteX0" fmla="*/ 0 w 5448536"/>
              <a:gd name="connsiteY0" fmla="*/ 3610635 h 4064135"/>
              <a:gd name="connsiteX1" fmla="*/ 827010 w 5448536"/>
              <a:gd name="connsiteY1" fmla="*/ 4011551 h 4064135"/>
              <a:gd name="connsiteX2" fmla="*/ 4108591 w 5448536"/>
              <a:gd name="connsiteY2" fmla="*/ 2480854 h 4064135"/>
              <a:gd name="connsiteX3" fmla="*/ 5448536 w 5448536"/>
              <a:gd name="connsiteY3" fmla="*/ 0 h 4064135"/>
              <a:gd name="connsiteX0" fmla="*/ 0 w 5448536"/>
              <a:gd name="connsiteY0" fmla="*/ 3610635 h 4063271"/>
              <a:gd name="connsiteX1" fmla="*/ 827010 w 5448536"/>
              <a:gd name="connsiteY1" fmla="*/ 4011551 h 4063271"/>
              <a:gd name="connsiteX2" fmla="*/ 4108591 w 5448536"/>
              <a:gd name="connsiteY2" fmla="*/ 2480854 h 4063271"/>
              <a:gd name="connsiteX3" fmla="*/ 5448536 w 5448536"/>
              <a:gd name="connsiteY3" fmla="*/ 0 h 4063271"/>
              <a:gd name="connsiteX0" fmla="*/ 11252 w 5459788"/>
              <a:gd name="connsiteY0" fmla="*/ 3610635 h 4056188"/>
              <a:gd name="connsiteX1" fmla="*/ 838262 w 5459788"/>
              <a:gd name="connsiteY1" fmla="*/ 4011551 h 4056188"/>
              <a:gd name="connsiteX2" fmla="*/ 4119843 w 5459788"/>
              <a:gd name="connsiteY2" fmla="*/ 2480854 h 4056188"/>
              <a:gd name="connsiteX3" fmla="*/ 5459788 w 5459788"/>
              <a:gd name="connsiteY3" fmla="*/ 0 h 4056188"/>
              <a:gd name="connsiteX0" fmla="*/ 11252 w 5459788"/>
              <a:gd name="connsiteY0" fmla="*/ 3610635 h 4056188"/>
              <a:gd name="connsiteX1" fmla="*/ 838262 w 5459788"/>
              <a:gd name="connsiteY1" fmla="*/ 4011551 h 4056188"/>
              <a:gd name="connsiteX2" fmla="*/ 4119843 w 5459788"/>
              <a:gd name="connsiteY2" fmla="*/ 2480854 h 4056188"/>
              <a:gd name="connsiteX3" fmla="*/ 5459788 w 5459788"/>
              <a:gd name="connsiteY3" fmla="*/ 0 h 4056188"/>
              <a:gd name="connsiteX0" fmla="*/ 0 w 5448536"/>
              <a:gd name="connsiteY0" fmla="*/ 3610635 h 4036211"/>
              <a:gd name="connsiteX1" fmla="*/ 827010 w 5448536"/>
              <a:gd name="connsiteY1" fmla="*/ 4011551 h 4036211"/>
              <a:gd name="connsiteX2" fmla="*/ 4108591 w 5448536"/>
              <a:gd name="connsiteY2" fmla="*/ 2480854 h 4036211"/>
              <a:gd name="connsiteX3" fmla="*/ 5448536 w 5448536"/>
              <a:gd name="connsiteY3" fmla="*/ 0 h 4036211"/>
              <a:gd name="connsiteX0" fmla="*/ 0 w 5448536"/>
              <a:gd name="connsiteY0" fmla="*/ 3610635 h 4036211"/>
              <a:gd name="connsiteX1" fmla="*/ 827010 w 5448536"/>
              <a:gd name="connsiteY1" fmla="*/ 4011551 h 4036211"/>
              <a:gd name="connsiteX2" fmla="*/ 4108591 w 5448536"/>
              <a:gd name="connsiteY2" fmla="*/ 2480854 h 4036211"/>
              <a:gd name="connsiteX3" fmla="*/ 5448536 w 5448536"/>
              <a:gd name="connsiteY3" fmla="*/ 0 h 4036211"/>
            </a:gdLst>
            <a:ahLst/>
            <a:cxnLst>
              <a:cxn ang="0">
                <a:pos x="connsiteX0" y="connsiteY0"/>
              </a:cxn>
              <a:cxn ang="0">
                <a:pos x="connsiteX1" y="connsiteY1"/>
              </a:cxn>
              <a:cxn ang="0">
                <a:pos x="connsiteX2" y="connsiteY2"/>
              </a:cxn>
              <a:cxn ang="0">
                <a:pos x="connsiteX3" y="connsiteY3"/>
              </a:cxn>
            </a:cxnLst>
            <a:rect l="l" t="t" r="r" b="b"/>
            <a:pathLst>
              <a:path w="5448536" h="4036211">
                <a:moveTo>
                  <a:pt x="0" y="3610635"/>
                </a:moveTo>
                <a:cubicBezTo>
                  <a:pt x="767" y="3829691"/>
                  <a:pt x="131340" y="4123648"/>
                  <a:pt x="827010" y="4011551"/>
                </a:cubicBezTo>
                <a:cubicBezTo>
                  <a:pt x="1522680" y="3899454"/>
                  <a:pt x="2877861" y="3451392"/>
                  <a:pt x="4108591" y="2480854"/>
                </a:cubicBezTo>
                <a:cubicBezTo>
                  <a:pt x="5339321" y="1510316"/>
                  <a:pt x="5448594" y="5174"/>
                  <a:pt x="5448536" y="0"/>
                </a:cubicBezTo>
              </a:path>
            </a:pathLst>
          </a:cu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p:cNvCxnSpPr/>
          <p:nvPr/>
        </p:nvCxnSpPr>
        <p:spPr>
          <a:xfrm flipV="1">
            <a:off x="7010272" y="1989000"/>
            <a:ext cx="3590770" cy="4233794"/>
          </a:xfrm>
          <a:prstGeom prst="line">
            <a:avLst/>
          </a:prstGeom>
          <a:ln w="28575">
            <a:solidFill>
              <a:schemeClr val="accent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6443993" y="4036969"/>
            <a:ext cx="5053734" cy="1718"/>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a:xfrm flipV="1">
            <a:off x="11173349" y="2528900"/>
            <a:ext cx="0" cy="3411460"/>
          </a:xfrm>
          <a:prstGeom prst="line">
            <a:avLst/>
          </a:prstGeom>
          <a:ln w="28575">
            <a:solidFill>
              <a:schemeClr val="accent4"/>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テキスト ボックス 101"/>
              <p:cNvSpPr txBox="1"/>
              <p:nvPr/>
            </p:nvSpPr>
            <p:spPr>
              <a:xfrm>
                <a:off x="11158612" y="3591752"/>
                <a:ext cx="5052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i="1" dirty="0">
                          <a:latin typeface="Cambria Math" panose="02040503050406030204" pitchFamily="18" charset="0"/>
                        </a:rPr>
                        <m:t>𝑘</m:t>
                      </m:r>
                      <m:r>
                        <a:rPr lang="en-US" altLang="ja-JP" i="1" dirty="0">
                          <a:latin typeface="Cambria Math" panose="02040503050406030204" pitchFamily="18" charset="0"/>
                        </a:rPr>
                        <m:t>4</m:t>
                      </m:r>
                    </m:oMath>
                  </m:oMathPara>
                </a14:m>
                <a:endParaRPr lang="en-US" altLang="ja-JP" dirty="0"/>
              </a:p>
            </p:txBody>
          </p:sp>
        </mc:Choice>
        <mc:Fallback xmlns="">
          <p:sp>
            <p:nvSpPr>
              <p:cNvPr id="102" name="テキスト ボックス 101"/>
              <p:cNvSpPr txBox="1">
                <a:spLocks noRot="1" noChangeAspect="1" noMove="1" noResize="1" noEditPoints="1" noAdjustHandles="1" noChangeArrowheads="1" noChangeShapeType="1" noTextEdit="1"/>
              </p:cNvSpPr>
              <p:nvPr/>
            </p:nvSpPr>
            <p:spPr>
              <a:xfrm>
                <a:off x="11158612" y="3591752"/>
                <a:ext cx="505267" cy="369332"/>
              </a:xfrm>
              <a:prstGeom prst="rect">
                <a:avLst/>
              </a:prstGeom>
              <a:blipFill>
                <a:blip r:embed="rId8"/>
                <a:stretch>
                  <a:fillRect/>
                </a:stretch>
              </a:blipFill>
            </p:spPr>
            <p:txBody>
              <a:bodyPr/>
              <a:lstStyle/>
              <a:p>
                <a:r>
                  <a:rPr lang="ja-JP" altLang="en-US">
                    <a:noFill/>
                  </a:rPr>
                  <a:t> </a:t>
                </a:r>
              </a:p>
            </p:txBody>
          </p:sp>
        </mc:Fallback>
      </mc:AlternateContent>
      <p:cxnSp>
        <p:nvCxnSpPr>
          <p:cNvPr id="104" name="直線コネクタ 103"/>
          <p:cNvCxnSpPr/>
          <p:nvPr/>
        </p:nvCxnSpPr>
        <p:spPr>
          <a:xfrm>
            <a:off x="6443993" y="2528900"/>
            <a:ext cx="5096978" cy="0"/>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1" name="楕円 40"/>
          <p:cNvSpPr/>
          <p:nvPr/>
        </p:nvSpPr>
        <p:spPr>
          <a:xfrm>
            <a:off x="7207170" y="5906640"/>
            <a:ext cx="90000" cy="9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楕円 114"/>
          <p:cNvSpPr/>
          <p:nvPr/>
        </p:nvSpPr>
        <p:spPr>
          <a:xfrm>
            <a:off x="8653337" y="5609655"/>
            <a:ext cx="90000" cy="9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楕円 115"/>
          <p:cNvSpPr/>
          <p:nvPr/>
        </p:nvSpPr>
        <p:spPr>
          <a:xfrm>
            <a:off x="8648270" y="5251802"/>
            <a:ext cx="90000" cy="9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楕円 116"/>
          <p:cNvSpPr/>
          <p:nvPr/>
        </p:nvSpPr>
        <p:spPr>
          <a:xfrm>
            <a:off x="10088926" y="3993440"/>
            <a:ext cx="90000" cy="9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7" name="コンテンツ プレースホルダー 3"/>
          <p:cNvPicPr>
            <a:picLocks noChangeAspect="1"/>
          </p:cNvPicPr>
          <p:nvPr/>
        </p:nvPicPr>
        <p:blipFill rotWithShape="1">
          <a:blip r:embed="rId9">
            <a:extLst>
              <a:ext uri="{28A0092B-C50C-407E-A947-70E740481C1C}">
                <a14:useLocalDpi xmlns:a14="http://schemas.microsoft.com/office/drawing/2010/main" val="0"/>
              </a:ext>
            </a:extLst>
          </a:blip>
          <a:srcRect t="85684" b="250"/>
          <a:stretch/>
        </p:blipFill>
        <p:spPr>
          <a:xfrm>
            <a:off x="651000" y="2757561"/>
            <a:ext cx="5792993" cy="612069"/>
          </a:xfrm>
          <a:prstGeom prst="rect">
            <a:avLst/>
          </a:prstGeom>
        </p:spPr>
      </p:pic>
      <p:pic>
        <p:nvPicPr>
          <p:cNvPr id="48" name="コンテンツ プレースホルダー 3"/>
          <p:cNvPicPr>
            <a:picLocks noChangeAspect="1"/>
          </p:cNvPicPr>
          <p:nvPr/>
        </p:nvPicPr>
        <p:blipFill rotWithShape="1">
          <a:blip r:embed="rId9">
            <a:extLst>
              <a:ext uri="{28A0092B-C50C-407E-A947-70E740481C1C}">
                <a14:useLocalDpi xmlns:a14="http://schemas.microsoft.com/office/drawing/2010/main" val="0"/>
              </a:ext>
            </a:extLst>
          </a:blip>
          <a:srcRect b="79701"/>
          <a:stretch/>
        </p:blipFill>
        <p:spPr>
          <a:xfrm>
            <a:off x="651000" y="1825625"/>
            <a:ext cx="5792993" cy="883295"/>
          </a:xfrm>
          <a:prstGeom prst="rect">
            <a:avLst/>
          </a:prstGeom>
        </p:spPr>
      </p:pic>
      <mc:AlternateContent xmlns:mc="http://schemas.openxmlformats.org/markup-compatibility/2006" xmlns:a14="http://schemas.microsoft.com/office/drawing/2010/main">
        <mc:Choice Requires="a14">
          <p:sp>
            <p:nvSpPr>
              <p:cNvPr id="6" name="正方形/長方形 5"/>
              <p:cNvSpPr/>
              <p:nvPr/>
            </p:nvSpPr>
            <p:spPr>
              <a:xfrm>
                <a:off x="839416" y="3537012"/>
                <a:ext cx="5487941" cy="1784078"/>
              </a:xfrm>
              <a:prstGeom prst="rect">
                <a:avLst/>
              </a:prstGeom>
            </p:spPr>
            <p:txBody>
              <a:bodyPr wrap="square">
                <a:spAutoFit/>
              </a:bodyPr>
              <a:lstStyle/>
              <a:p>
                <a14:m>
                  <m:oMath xmlns:m="http://schemas.openxmlformats.org/officeDocument/2006/math">
                    <m:r>
                      <a:rPr lang="en-US" altLang="ja-JP" sz="2000" b="1" i="1" dirty="0" smtClean="0">
                        <a:latin typeface="Cambria Math" panose="02040503050406030204" pitchFamily="18" charset="0"/>
                      </a:rPr>
                      <m:t>𝒇</m:t>
                    </m:r>
                    <m:d>
                      <m:dPr>
                        <m:ctrlPr>
                          <a:rPr lang="en-US" altLang="ja-JP" sz="2000" b="1" i="1" dirty="0" smtClean="0">
                            <a:latin typeface="Cambria Math" panose="02040503050406030204" pitchFamily="18" charset="0"/>
                          </a:rPr>
                        </m:ctrlPr>
                      </m:dPr>
                      <m:e>
                        <m:sSub>
                          <m:sSubPr>
                            <m:ctrlPr>
                              <a:rPr lang="en-US" altLang="ja-JP" sz="2000" b="1" i="1" dirty="0">
                                <a:latin typeface="Cambria Math" panose="02040503050406030204" pitchFamily="18" charset="0"/>
                              </a:rPr>
                            </m:ctrlPr>
                          </m:sSubPr>
                          <m:e>
                            <m:r>
                              <a:rPr lang="en-US" altLang="ja-JP" sz="2000" b="1" i="1" dirty="0">
                                <a:latin typeface="Cambria Math" panose="02040503050406030204" pitchFamily="18" charset="0"/>
                              </a:rPr>
                              <m:t>𝒙</m:t>
                            </m:r>
                          </m:e>
                          <m:sub>
                            <m:r>
                              <a:rPr lang="en-US" altLang="ja-JP" sz="2000" b="1" i="1" dirty="0">
                                <a:latin typeface="Cambria Math" panose="02040503050406030204" pitchFamily="18" charset="0"/>
                              </a:rPr>
                              <m:t>𝒊</m:t>
                            </m:r>
                          </m:sub>
                        </m:sSub>
                        <m:r>
                          <a:rPr lang="en-US" altLang="ja-JP" sz="2000" b="1" i="1" dirty="0">
                            <a:latin typeface="Cambria Math" panose="02040503050406030204" pitchFamily="18" charset="0"/>
                          </a:rPr>
                          <m:t>+</m:t>
                        </m:r>
                        <m:f>
                          <m:fPr>
                            <m:ctrlPr>
                              <a:rPr lang="en-US" altLang="ja-JP" sz="2000" b="1" i="1" dirty="0">
                                <a:latin typeface="Cambria Math" panose="02040503050406030204" pitchFamily="18" charset="0"/>
                              </a:rPr>
                            </m:ctrlPr>
                          </m:fPr>
                          <m:num>
                            <m:r>
                              <a:rPr lang="en-US" altLang="ja-JP" sz="2000" b="1" i="1" dirty="0">
                                <a:latin typeface="Cambria Math" panose="02040503050406030204" pitchFamily="18" charset="0"/>
                              </a:rPr>
                              <m:t>𝒉</m:t>
                            </m:r>
                          </m:num>
                          <m:den>
                            <m:r>
                              <a:rPr lang="en-US" altLang="ja-JP" sz="2000" b="1" i="1" dirty="0">
                                <a:latin typeface="Cambria Math" panose="02040503050406030204" pitchFamily="18" charset="0"/>
                              </a:rPr>
                              <m:t>𝟐</m:t>
                            </m:r>
                          </m:den>
                        </m:f>
                        <m:r>
                          <a:rPr lang="en-US" altLang="ja-JP" sz="2000" b="1" i="1" dirty="0" err="1">
                            <a:latin typeface="Cambria Math" panose="02040503050406030204" pitchFamily="18" charset="0"/>
                          </a:rPr>
                          <m:t>,</m:t>
                        </m:r>
                        <m:sSub>
                          <m:sSubPr>
                            <m:ctrlPr>
                              <a:rPr lang="en-US" altLang="ja-JP" sz="2000" b="1" i="1" dirty="0">
                                <a:latin typeface="Cambria Math" panose="02040503050406030204" pitchFamily="18" charset="0"/>
                              </a:rPr>
                            </m:ctrlPr>
                          </m:sSubPr>
                          <m:e>
                            <m:r>
                              <a:rPr lang="en-US" altLang="ja-JP" sz="2000" b="1" i="1" dirty="0">
                                <a:latin typeface="Cambria Math" panose="02040503050406030204" pitchFamily="18" charset="0"/>
                              </a:rPr>
                              <m:t>𝒚</m:t>
                            </m:r>
                          </m:e>
                          <m:sub>
                            <m:r>
                              <a:rPr lang="en-US" altLang="ja-JP" sz="2000" b="1" i="1" dirty="0">
                                <a:latin typeface="Cambria Math" panose="02040503050406030204" pitchFamily="18" charset="0"/>
                              </a:rPr>
                              <m:t>𝒊</m:t>
                            </m:r>
                          </m:sub>
                        </m:sSub>
                        <m:r>
                          <a:rPr lang="en-US" altLang="ja-JP" sz="2000" b="1" i="1" dirty="0">
                            <a:latin typeface="Cambria Math" panose="02040503050406030204" pitchFamily="18" charset="0"/>
                          </a:rPr>
                          <m:t>+</m:t>
                        </m:r>
                        <m:sSub>
                          <m:sSubPr>
                            <m:ctrlPr>
                              <a:rPr lang="en-US" altLang="ja-JP" sz="2000" b="1" i="1" dirty="0" smtClean="0">
                                <a:latin typeface="Cambria Math" panose="02040503050406030204" pitchFamily="18" charset="0"/>
                              </a:rPr>
                            </m:ctrlPr>
                          </m:sSubPr>
                          <m:e>
                            <m:r>
                              <a:rPr lang="en-US" altLang="ja-JP" sz="2000" b="1" i="1" dirty="0" smtClean="0">
                                <a:latin typeface="Cambria Math" panose="02040503050406030204" pitchFamily="18" charset="0"/>
                              </a:rPr>
                              <m:t>𝒌</m:t>
                            </m:r>
                          </m:e>
                          <m:sub>
                            <m:r>
                              <a:rPr lang="en-US" altLang="ja-JP" sz="2000" b="1" i="1" dirty="0" smtClean="0">
                                <a:latin typeface="Cambria Math" panose="02040503050406030204" pitchFamily="18" charset="0"/>
                              </a:rPr>
                              <m:t>𝟑</m:t>
                            </m:r>
                          </m:sub>
                        </m:sSub>
                      </m:e>
                    </m:d>
                  </m:oMath>
                </a14:m>
                <a:r>
                  <a:rPr lang="ja-JP" altLang="en-US" sz="2000" b="1" dirty="0"/>
                  <a:t>を計算し</a:t>
                </a:r>
                <a:r>
                  <a:rPr lang="en-US" altLang="ja-JP" sz="2000" b="1" dirty="0"/>
                  <a:t>4</a:t>
                </a:r>
                <a:r>
                  <a:rPr lang="ja-JP" altLang="en-US" sz="2000" b="1" dirty="0"/>
                  <a:t>つ目の傾きとする</a:t>
                </a:r>
                <a:endParaRPr lang="en-US" altLang="ja-JP" sz="2000" b="1" dirty="0"/>
              </a:p>
              <a:p>
                <a:r>
                  <a:rPr lang="en-US" altLang="ja-JP" sz="2000" b="1" dirty="0"/>
                  <a:t>(</a:t>
                </a:r>
                <a:r>
                  <a:rPr lang="ja-JP" altLang="en-US" sz="2000" b="1" dirty="0"/>
                  <a:t>黄色の矢印</a:t>
                </a:r>
                <a:r>
                  <a:rPr lang="en-US" altLang="ja-JP" sz="2000" b="1" dirty="0"/>
                  <a:t>)</a:t>
                </a:r>
              </a:p>
              <a:p>
                <a:endParaRPr lang="en-US" altLang="ja-JP" sz="2000" b="1" dirty="0"/>
              </a:p>
              <a:p>
                <a:r>
                  <a:rPr lang="ja-JP" altLang="en-US" sz="2000" b="1" dirty="0"/>
                  <a:t>この傾きで</a:t>
                </a:r>
                <a14:m>
                  <m:oMath xmlns:m="http://schemas.openxmlformats.org/officeDocument/2006/math">
                    <m:r>
                      <a:rPr lang="en-US" altLang="ja-JP" sz="2000" b="1" i="1" dirty="0">
                        <a:latin typeface="Cambria Math" panose="02040503050406030204" pitchFamily="18" charset="0"/>
                      </a:rPr>
                      <m:t>(</m:t>
                    </m:r>
                    <m:sSub>
                      <m:sSubPr>
                        <m:ctrlPr>
                          <a:rPr lang="en-US" altLang="ja-JP" sz="2000" b="1" i="1" dirty="0">
                            <a:latin typeface="Cambria Math" panose="02040503050406030204" pitchFamily="18" charset="0"/>
                          </a:rPr>
                        </m:ctrlPr>
                      </m:sSubPr>
                      <m:e>
                        <m:r>
                          <a:rPr lang="en-US" altLang="ja-JP" sz="2000" b="1" i="1" dirty="0">
                            <a:latin typeface="Cambria Math" panose="02040503050406030204" pitchFamily="18" charset="0"/>
                          </a:rPr>
                          <m:t>𝒙</m:t>
                        </m:r>
                      </m:e>
                      <m:sub>
                        <m:r>
                          <a:rPr lang="en-US" altLang="ja-JP" sz="2000" b="1" i="1" dirty="0">
                            <a:latin typeface="Cambria Math" panose="02040503050406030204" pitchFamily="18" charset="0"/>
                          </a:rPr>
                          <m:t>𝒊</m:t>
                        </m:r>
                      </m:sub>
                    </m:sSub>
                    <m:r>
                      <a:rPr lang="en-US" altLang="ja-JP" sz="2000" b="1" i="1" dirty="0" err="1">
                        <a:latin typeface="Cambria Math" panose="02040503050406030204" pitchFamily="18" charset="0"/>
                      </a:rPr>
                      <m:t>,</m:t>
                    </m:r>
                    <m:sSub>
                      <m:sSubPr>
                        <m:ctrlPr>
                          <a:rPr lang="en-US" altLang="ja-JP" sz="2000" b="1" i="1" dirty="0">
                            <a:latin typeface="Cambria Math" panose="02040503050406030204" pitchFamily="18" charset="0"/>
                          </a:rPr>
                        </m:ctrlPr>
                      </m:sSubPr>
                      <m:e>
                        <m:r>
                          <a:rPr lang="en-US" altLang="ja-JP" sz="2000" b="1" i="1" dirty="0">
                            <a:latin typeface="Cambria Math" panose="02040503050406030204" pitchFamily="18" charset="0"/>
                          </a:rPr>
                          <m:t>𝒚</m:t>
                        </m:r>
                      </m:e>
                      <m:sub>
                        <m:r>
                          <a:rPr lang="en-US" altLang="ja-JP" sz="2000" b="1" i="1" dirty="0">
                            <a:latin typeface="Cambria Math" panose="02040503050406030204" pitchFamily="18" charset="0"/>
                          </a:rPr>
                          <m:t>𝒊</m:t>
                        </m:r>
                      </m:sub>
                    </m:sSub>
                    <m:r>
                      <a:rPr lang="en-US" altLang="ja-JP" sz="2000" b="1" i="1" dirty="0">
                        <a:latin typeface="Cambria Math" panose="02040503050406030204" pitchFamily="18" charset="0"/>
                      </a:rPr>
                      <m:t>)</m:t>
                    </m:r>
                  </m:oMath>
                </a14:m>
                <a:r>
                  <a:rPr lang="ja-JP" altLang="en-US" sz="2000" b="1" dirty="0"/>
                  <a:t>から</a:t>
                </a:r>
                <a14:m>
                  <m:oMath xmlns:m="http://schemas.openxmlformats.org/officeDocument/2006/math">
                    <m:r>
                      <a:rPr lang="en-US" altLang="ja-JP" sz="2000" b="1" i="1" dirty="0" smtClean="0">
                        <a:latin typeface="Cambria Math" panose="02040503050406030204" pitchFamily="18" charset="0"/>
                      </a:rPr>
                      <m:t>𝒙</m:t>
                    </m:r>
                  </m:oMath>
                </a14:m>
                <a:r>
                  <a:rPr lang="ja-JP" altLang="en-US" sz="2000" b="1" dirty="0"/>
                  <a:t>方向に</a:t>
                </a:r>
                <a14:m>
                  <m:oMath xmlns:m="http://schemas.openxmlformats.org/officeDocument/2006/math">
                    <m:r>
                      <a:rPr lang="en-US" altLang="ja-JP" sz="2000" b="1" i="1" dirty="0" smtClean="0">
                        <a:latin typeface="Cambria Math" panose="02040503050406030204" pitchFamily="18" charset="0"/>
                      </a:rPr>
                      <m:t>𝒉</m:t>
                    </m:r>
                  </m:oMath>
                </a14:m>
                <a:r>
                  <a:rPr lang="ja-JP" altLang="en-US" sz="2000" b="1" dirty="0" err="1"/>
                  <a:t>だけ</a:t>
                </a:r>
                <a:r>
                  <a:rPr lang="ja-JP" altLang="en-US" sz="2000" b="1" dirty="0"/>
                  <a:t>進むと</a:t>
                </a:r>
                <a14:m>
                  <m:oMath xmlns:m="http://schemas.openxmlformats.org/officeDocument/2006/math">
                    <m:r>
                      <a:rPr lang="en-US" altLang="ja-JP" sz="2000" b="1" i="1" dirty="0" smtClean="0">
                        <a:latin typeface="Cambria Math" panose="02040503050406030204" pitchFamily="18" charset="0"/>
                      </a:rPr>
                      <m:t>𝒚</m:t>
                    </m:r>
                  </m:oMath>
                </a14:m>
                <a:r>
                  <a:rPr lang="ja-JP" altLang="en-US" sz="2000" b="1" dirty="0"/>
                  <a:t>は</a:t>
                </a:r>
                <a14:m>
                  <m:oMath xmlns:m="http://schemas.openxmlformats.org/officeDocument/2006/math">
                    <m:r>
                      <a:rPr lang="en-US" altLang="ja-JP" sz="2000" b="1" i="1" dirty="0" smtClean="0">
                        <a:solidFill>
                          <a:srgbClr val="CC9900"/>
                        </a:solidFill>
                        <a:latin typeface="Cambria Math" panose="02040503050406030204" pitchFamily="18" charset="0"/>
                      </a:rPr>
                      <m:t>𝒌</m:t>
                    </m:r>
                    <m:r>
                      <a:rPr lang="en-US" altLang="ja-JP" sz="2000" b="1" i="1" dirty="0" smtClean="0">
                        <a:solidFill>
                          <a:srgbClr val="CC9900"/>
                        </a:solidFill>
                        <a:latin typeface="Cambria Math" panose="02040503050406030204" pitchFamily="18" charset="0"/>
                      </a:rPr>
                      <m:t>𝟒</m:t>
                    </m:r>
                  </m:oMath>
                </a14:m>
                <a:r>
                  <a:rPr lang="ja-JP" altLang="en-US" sz="2000" b="1" dirty="0" err="1"/>
                  <a:t>だけ</a:t>
                </a:r>
                <a:r>
                  <a:rPr lang="ja-JP" altLang="en-US" sz="2000" b="1" dirty="0"/>
                  <a:t>変化する</a:t>
                </a:r>
              </a:p>
            </p:txBody>
          </p:sp>
        </mc:Choice>
        <mc:Fallback xmlns="">
          <p:sp>
            <p:nvSpPr>
              <p:cNvPr id="6" name="正方形/長方形 5"/>
              <p:cNvSpPr>
                <a:spLocks noRot="1" noChangeAspect="1" noMove="1" noResize="1" noEditPoints="1" noAdjustHandles="1" noChangeArrowheads="1" noChangeShapeType="1" noTextEdit="1"/>
              </p:cNvSpPr>
              <p:nvPr/>
            </p:nvSpPr>
            <p:spPr>
              <a:xfrm>
                <a:off x="839416" y="3537012"/>
                <a:ext cx="5487941" cy="1784078"/>
              </a:xfrm>
              <a:prstGeom prst="rect">
                <a:avLst/>
              </a:prstGeom>
              <a:blipFill>
                <a:blip r:embed="rId10"/>
                <a:stretch>
                  <a:fillRect l="-1222" r="-1111" b="-5461"/>
                </a:stretch>
              </a:blipFill>
            </p:spPr>
            <p:txBody>
              <a:bodyPr/>
              <a:lstStyle/>
              <a:p>
                <a:r>
                  <a:rPr lang="ja-JP" altLang="en-US">
                    <a:noFill/>
                  </a:rPr>
                  <a:t> </a:t>
                </a:r>
              </a:p>
            </p:txBody>
          </p:sp>
        </mc:Fallback>
      </mc:AlternateContent>
      <p:sp>
        <p:nvSpPr>
          <p:cNvPr id="61" name="テキスト ボックス 60"/>
          <p:cNvSpPr txBox="1"/>
          <p:nvPr/>
        </p:nvSpPr>
        <p:spPr>
          <a:xfrm>
            <a:off x="371364" y="-129661"/>
            <a:ext cx="930063" cy="1569660"/>
          </a:xfrm>
          <a:prstGeom prst="rect">
            <a:avLst/>
          </a:prstGeom>
          <a:noFill/>
        </p:spPr>
        <p:txBody>
          <a:bodyPr wrap="none" rtlCol="0">
            <a:spAutoFit/>
          </a:bodyPr>
          <a:lstStyle/>
          <a:p>
            <a:r>
              <a:rPr kumimoji="1" lang="en-US" altLang="ja-JP"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rPr>
              <a:t>2</a:t>
            </a:r>
            <a:endParaRPr kumimoji="1" lang="ja-JP" altLang="en-US"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endParaRPr>
          </a:p>
        </p:txBody>
      </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B6242263-25AF-4EF2-8F4C-3913652058F7}"/>
                  </a:ext>
                </a:extLst>
              </p:cNvPr>
              <p:cNvSpPr txBox="1"/>
              <p:nvPr/>
            </p:nvSpPr>
            <p:spPr>
              <a:xfrm>
                <a:off x="10087171" y="2530452"/>
                <a:ext cx="11448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b="1" i="1" dirty="0" smtClean="0">
                          <a:latin typeface="Cambria Math" panose="02040503050406030204" pitchFamily="18" charset="0"/>
                        </a:rPr>
                        <m:t>𝒚</m:t>
                      </m:r>
                      <m:r>
                        <a:rPr lang="en-US" altLang="ja-JP" b="1" i="1" dirty="0">
                          <a:latin typeface="Cambria Math" panose="02040503050406030204" pitchFamily="18" charset="0"/>
                        </a:rPr>
                        <m:t>=</m:t>
                      </m:r>
                      <m:r>
                        <a:rPr lang="en-US" altLang="ja-JP" b="1" i="1" dirty="0">
                          <a:latin typeface="Cambria Math" panose="02040503050406030204" pitchFamily="18" charset="0"/>
                        </a:rPr>
                        <m:t>𝒇</m:t>
                      </m:r>
                      <m:r>
                        <a:rPr lang="en-US" altLang="ja-JP" b="1" i="1" dirty="0">
                          <a:latin typeface="Cambria Math" panose="02040503050406030204" pitchFamily="18" charset="0"/>
                        </a:rPr>
                        <m:t>(</m:t>
                      </m:r>
                      <m:r>
                        <a:rPr lang="en-US" altLang="ja-JP" b="1" i="1" dirty="0">
                          <a:latin typeface="Cambria Math" panose="02040503050406030204" pitchFamily="18" charset="0"/>
                        </a:rPr>
                        <m:t>𝒙</m:t>
                      </m:r>
                      <m:r>
                        <a:rPr lang="en-US" altLang="ja-JP" b="1" i="1" dirty="0">
                          <a:latin typeface="Cambria Math" panose="02040503050406030204" pitchFamily="18" charset="0"/>
                        </a:rPr>
                        <m:t>)</m:t>
                      </m:r>
                    </m:oMath>
                  </m:oMathPara>
                </a14:m>
                <a:endParaRPr kumimoji="1" lang="ja-JP" altLang="en-US" b="1" dirty="0"/>
              </a:p>
            </p:txBody>
          </p:sp>
        </mc:Choice>
        <mc:Fallback xmlns="">
          <p:sp>
            <p:nvSpPr>
              <p:cNvPr id="46" name="テキスト ボックス 45">
                <a:extLst>
                  <a:ext uri="{FF2B5EF4-FFF2-40B4-BE49-F238E27FC236}">
                    <a16:creationId xmlns:a16="http://schemas.microsoft.com/office/drawing/2014/main" id="{B6242263-25AF-4EF2-8F4C-3913652058F7}"/>
                  </a:ext>
                </a:extLst>
              </p:cNvPr>
              <p:cNvSpPr txBox="1">
                <a:spLocks noRot="1" noChangeAspect="1" noMove="1" noResize="1" noEditPoints="1" noAdjustHandles="1" noChangeArrowheads="1" noChangeShapeType="1" noTextEdit="1"/>
              </p:cNvSpPr>
              <p:nvPr/>
            </p:nvSpPr>
            <p:spPr>
              <a:xfrm>
                <a:off x="10087171" y="2530452"/>
                <a:ext cx="1144865" cy="369332"/>
              </a:xfrm>
              <a:prstGeom prst="rect">
                <a:avLst/>
              </a:prstGeom>
              <a:blipFill>
                <a:blip r:embed="rId11"/>
                <a:stretch>
                  <a:fillRect b="-131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A91CC2B1-8FAF-41CB-9903-BB2DBD4A98EA}"/>
                  </a:ext>
                </a:extLst>
              </p:cNvPr>
              <p:cNvSpPr txBox="1"/>
              <p:nvPr/>
            </p:nvSpPr>
            <p:spPr>
              <a:xfrm>
                <a:off x="10380476" y="4850384"/>
                <a:ext cx="5052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i="1" dirty="0">
                          <a:latin typeface="Cambria Math" panose="02040503050406030204" pitchFamily="18" charset="0"/>
                        </a:rPr>
                        <m:t>𝑘</m:t>
                      </m:r>
                      <m:r>
                        <a:rPr lang="en-US" altLang="ja-JP" i="1" dirty="0">
                          <a:latin typeface="Cambria Math" panose="02040503050406030204" pitchFamily="18" charset="0"/>
                        </a:rPr>
                        <m:t>2</m:t>
                      </m:r>
                    </m:oMath>
                  </m:oMathPara>
                </a14:m>
                <a:endParaRPr lang="en-US" altLang="ja-JP" dirty="0"/>
              </a:p>
            </p:txBody>
          </p:sp>
        </mc:Choice>
        <mc:Fallback xmlns="">
          <p:sp>
            <p:nvSpPr>
              <p:cNvPr id="50" name="テキスト ボックス 49">
                <a:extLst>
                  <a:ext uri="{FF2B5EF4-FFF2-40B4-BE49-F238E27FC236}">
                    <a16:creationId xmlns:a16="http://schemas.microsoft.com/office/drawing/2014/main" id="{A91CC2B1-8FAF-41CB-9903-BB2DBD4A98EA}"/>
                  </a:ext>
                </a:extLst>
              </p:cNvPr>
              <p:cNvSpPr txBox="1">
                <a:spLocks noRot="1" noChangeAspect="1" noMove="1" noResize="1" noEditPoints="1" noAdjustHandles="1" noChangeArrowheads="1" noChangeShapeType="1" noTextEdit="1"/>
              </p:cNvSpPr>
              <p:nvPr/>
            </p:nvSpPr>
            <p:spPr>
              <a:xfrm>
                <a:off x="10380476" y="4850384"/>
                <a:ext cx="505267"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48CC6AB6-EA5A-41AE-9F20-2F2FA5D3B5A3}"/>
                  </a:ext>
                </a:extLst>
              </p:cNvPr>
              <p:cNvSpPr txBox="1"/>
              <p:nvPr/>
            </p:nvSpPr>
            <p:spPr>
              <a:xfrm>
                <a:off x="10102331" y="6273316"/>
                <a:ext cx="869084" cy="369332"/>
              </a:xfrm>
              <a:prstGeom prst="rect">
                <a:avLst/>
              </a:prstGeom>
              <a:noFill/>
              <a:effectLst>
                <a:glow rad="190500">
                  <a:schemeClr val="accent1">
                    <a:satMod val="175000"/>
                    <a:alpha val="40000"/>
                  </a:schemeClr>
                </a:glow>
              </a:effectLst>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b="1" i="1" dirty="0" smtClean="0">
                              <a:latin typeface="Cambria Math" panose="02040503050406030204" pitchFamily="18" charset="0"/>
                            </a:rPr>
                          </m:ctrlPr>
                        </m:sSubPr>
                        <m:e>
                          <m:r>
                            <a:rPr lang="en-US" altLang="ja-JP" b="1" i="1" dirty="0">
                              <a:latin typeface="Cambria Math" panose="02040503050406030204" pitchFamily="18" charset="0"/>
                            </a:rPr>
                            <m:t>𝒙</m:t>
                          </m:r>
                        </m:e>
                        <m:sub>
                          <m:r>
                            <a:rPr lang="en-US" altLang="ja-JP" b="1" i="1" dirty="0">
                              <a:latin typeface="Cambria Math" panose="02040503050406030204" pitchFamily="18" charset="0"/>
                            </a:rPr>
                            <m:t>𝒊</m:t>
                          </m:r>
                        </m:sub>
                      </m:sSub>
                      <m:r>
                        <a:rPr lang="en-US" altLang="ja-JP" b="1" i="1" dirty="0" smtClean="0">
                          <a:effectLst>
                            <a:glow rad="190500">
                              <a:schemeClr val="bg1">
                                <a:alpha val="0"/>
                              </a:schemeClr>
                            </a:glow>
                          </a:effectLst>
                          <a:latin typeface="Cambria Math" panose="02040503050406030204" pitchFamily="18" charset="0"/>
                        </a:rPr>
                        <m:t>+</m:t>
                      </m:r>
                      <m:r>
                        <a:rPr lang="en-US" altLang="ja-JP" b="1" i="1" dirty="0" smtClean="0">
                          <a:effectLst>
                            <a:glow rad="190500">
                              <a:schemeClr val="bg1">
                                <a:alpha val="0"/>
                              </a:schemeClr>
                            </a:glow>
                          </a:effectLst>
                          <a:latin typeface="Cambria Math" panose="02040503050406030204" pitchFamily="18" charset="0"/>
                        </a:rPr>
                        <m:t>𝟏</m:t>
                      </m:r>
                    </m:oMath>
                  </m:oMathPara>
                </a14:m>
                <a:endParaRPr kumimoji="1" lang="ja-JP" altLang="en-US" b="1" dirty="0">
                  <a:effectLst>
                    <a:glow rad="190500">
                      <a:schemeClr val="bg1">
                        <a:alpha val="0"/>
                      </a:schemeClr>
                    </a:glow>
                  </a:effectLst>
                </a:endParaRPr>
              </a:p>
            </p:txBody>
          </p:sp>
        </mc:Choice>
        <mc:Fallback xmlns="">
          <p:sp>
            <p:nvSpPr>
              <p:cNvPr id="52" name="テキスト ボックス 51">
                <a:extLst>
                  <a:ext uri="{FF2B5EF4-FFF2-40B4-BE49-F238E27FC236}">
                    <a16:creationId xmlns:a16="http://schemas.microsoft.com/office/drawing/2014/main" id="{48CC6AB6-EA5A-41AE-9F20-2F2FA5D3B5A3}"/>
                  </a:ext>
                </a:extLst>
              </p:cNvPr>
              <p:cNvSpPr txBox="1">
                <a:spLocks noRot="1" noChangeAspect="1" noMove="1" noResize="1" noEditPoints="1" noAdjustHandles="1" noChangeArrowheads="1" noChangeShapeType="1" noTextEdit="1"/>
              </p:cNvSpPr>
              <p:nvPr/>
            </p:nvSpPr>
            <p:spPr>
              <a:xfrm>
                <a:off x="10102331" y="6273316"/>
                <a:ext cx="869084" cy="369332"/>
              </a:xfrm>
              <a:prstGeom prst="rect">
                <a:avLst/>
              </a:prstGeom>
              <a:blipFill>
                <a:blip r:embed="rId13"/>
                <a:stretch>
                  <a:fillRect/>
                </a:stretch>
              </a:blipFill>
              <a:effectLst>
                <a:glow rad="190500">
                  <a:schemeClr val="accent1">
                    <a:satMod val="175000"/>
                    <a:alpha val="40000"/>
                  </a:schemeClr>
                </a:glow>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819557DB-5C61-4B71-949F-8335EB3D2F20}"/>
                  </a:ext>
                </a:extLst>
              </p:cNvPr>
              <p:cNvSpPr txBox="1"/>
              <p:nvPr/>
            </p:nvSpPr>
            <p:spPr>
              <a:xfrm>
                <a:off x="9241647" y="6439501"/>
                <a:ext cx="373820" cy="338554"/>
              </a:xfrm>
              <a:prstGeom prst="rect">
                <a:avLst/>
              </a:prstGeom>
              <a:solidFill>
                <a:schemeClr val="bg1"/>
              </a:solidFill>
              <a:ln w="31750">
                <a:solidFill>
                  <a:srgbClr val="7030A0"/>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1600" b="1" i="1" dirty="0" smtClean="0">
                          <a:latin typeface="Cambria Math" panose="02040503050406030204" pitchFamily="18" charset="0"/>
                        </a:rPr>
                        <m:t>𝒉</m:t>
                      </m:r>
                    </m:oMath>
                  </m:oMathPara>
                </a14:m>
                <a:endParaRPr kumimoji="1" lang="ja-JP" altLang="en-US" sz="1600" b="1" dirty="0"/>
              </a:p>
            </p:txBody>
          </p:sp>
        </mc:Choice>
        <mc:Fallback xmlns="">
          <p:sp>
            <p:nvSpPr>
              <p:cNvPr id="54" name="テキスト ボックス 53">
                <a:extLst>
                  <a:ext uri="{FF2B5EF4-FFF2-40B4-BE49-F238E27FC236}">
                    <a16:creationId xmlns:a16="http://schemas.microsoft.com/office/drawing/2014/main" id="{819557DB-5C61-4B71-949F-8335EB3D2F20}"/>
                  </a:ext>
                </a:extLst>
              </p:cNvPr>
              <p:cNvSpPr txBox="1">
                <a:spLocks noRot="1" noChangeAspect="1" noMove="1" noResize="1" noEditPoints="1" noAdjustHandles="1" noChangeArrowheads="1" noChangeShapeType="1" noTextEdit="1"/>
              </p:cNvSpPr>
              <p:nvPr/>
            </p:nvSpPr>
            <p:spPr>
              <a:xfrm>
                <a:off x="9241647" y="6439501"/>
                <a:ext cx="373820" cy="338554"/>
              </a:xfrm>
              <a:prstGeom prst="rect">
                <a:avLst/>
              </a:prstGeom>
              <a:blipFill>
                <a:blip r:embed="rId14"/>
                <a:stretch>
                  <a:fillRect/>
                </a:stretch>
              </a:blipFill>
              <a:ln w="31750">
                <a:solidFill>
                  <a:srgbClr val="7030A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35BCA0AD-FDB5-48CB-9147-790A871D4815}"/>
                  </a:ext>
                </a:extLst>
              </p:cNvPr>
              <p:cNvSpPr txBox="1"/>
              <p:nvPr/>
            </p:nvSpPr>
            <p:spPr>
              <a:xfrm>
                <a:off x="7814667" y="6134103"/>
                <a:ext cx="373820" cy="558486"/>
              </a:xfrm>
              <a:prstGeom prst="rect">
                <a:avLst/>
              </a:prstGeom>
              <a:solidFill>
                <a:schemeClr val="bg1"/>
              </a:solidFill>
              <a:ln w="31750">
                <a:solidFill>
                  <a:srgbClr val="C59EE2"/>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ja-JP" sz="1600" b="1" i="1" dirty="0" smtClean="0">
                              <a:latin typeface="Cambria Math" panose="02040503050406030204" pitchFamily="18" charset="0"/>
                            </a:rPr>
                          </m:ctrlPr>
                        </m:fPr>
                        <m:num>
                          <m:r>
                            <a:rPr lang="en-US" altLang="ja-JP" sz="1600" b="1" i="1" dirty="0" smtClean="0">
                              <a:latin typeface="Cambria Math" panose="02040503050406030204" pitchFamily="18" charset="0"/>
                            </a:rPr>
                            <m:t>𝒉</m:t>
                          </m:r>
                        </m:num>
                        <m:den>
                          <m:r>
                            <a:rPr lang="en-US" altLang="ja-JP" sz="1600" b="1" i="1" dirty="0" smtClean="0">
                              <a:latin typeface="Cambria Math" panose="02040503050406030204" pitchFamily="18" charset="0"/>
                            </a:rPr>
                            <m:t>𝟐</m:t>
                          </m:r>
                        </m:den>
                      </m:f>
                    </m:oMath>
                  </m:oMathPara>
                </a14:m>
                <a:endParaRPr kumimoji="1" lang="ja-JP" altLang="en-US" sz="1600" b="1" dirty="0"/>
              </a:p>
            </p:txBody>
          </p:sp>
        </mc:Choice>
        <mc:Fallback xmlns="">
          <p:sp>
            <p:nvSpPr>
              <p:cNvPr id="58" name="テキスト ボックス 57">
                <a:extLst>
                  <a:ext uri="{FF2B5EF4-FFF2-40B4-BE49-F238E27FC236}">
                    <a16:creationId xmlns:a16="http://schemas.microsoft.com/office/drawing/2014/main" id="{35BCA0AD-FDB5-48CB-9147-790A871D4815}"/>
                  </a:ext>
                </a:extLst>
              </p:cNvPr>
              <p:cNvSpPr txBox="1">
                <a:spLocks noRot="1" noChangeAspect="1" noMove="1" noResize="1" noEditPoints="1" noAdjustHandles="1" noChangeArrowheads="1" noChangeShapeType="1" noTextEdit="1"/>
              </p:cNvSpPr>
              <p:nvPr/>
            </p:nvSpPr>
            <p:spPr>
              <a:xfrm>
                <a:off x="7814667" y="6134103"/>
                <a:ext cx="373820" cy="558486"/>
              </a:xfrm>
              <a:prstGeom prst="rect">
                <a:avLst/>
              </a:prstGeom>
              <a:blipFill>
                <a:blip r:embed="rId15"/>
                <a:stretch>
                  <a:fillRect/>
                </a:stretch>
              </a:blipFill>
              <a:ln w="31750">
                <a:solidFill>
                  <a:srgbClr val="C59EE2"/>
                </a:solidFill>
              </a:ln>
            </p:spPr>
            <p:txBody>
              <a:bodyPr/>
              <a:lstStyle/>
              <a:p>
                <a:r>
                  <a:rPr lang="ja-JP" altLang="en-US">
                    <a:noFill/>
                  </a:rPr>
                  <a:t> </a:t>
                </a:r>
              </a:p>
            </p:txBody>
          </p:sp>
        </mc:Fallback>
      </mc:AlternateContent>
    </p:spTree>
    <p:extLst>
      <p:ext uri="{BB962C8B-B14F-4D97-AF65-F5344CB8AC3E}">
        <p14:creationId xmlns:p14="http://schemas.microsoft.com/office/powerpoint/2010/main" val="3293983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36000" y="-1"/>
            <a:ext cx="7920000" cy="1440000"/>
          </a:xfrm>
        </p:spPr>
        <p:txBody>
          <a:bodyPr/>
          <a:lstStyle/>
          <a:p>
            <a:r>
              <a:rPr lang="ja-JP" altLang="en-US" dirty="0"/>
              <a:t>ルンゲ</a:t>
            </a:r>
            <a:r>
              <a:rPr lang="ja-JP" altLang="en-US" b="1" dirty="0"/>
              <a:t>・</a:t>
            </a:r>
            <a:r>
              <a:rPr lang="ja-JP" altLang="en-US" dirty="0"/>
              <a:t>クッタ法</a:t>
            </a:r>
            <a:endParaRPr kumimoji="1" lang="ja-JP" altLang="en-US" dirty="0"/>
          </a:p>
        </p:txBody>
      </p:sp>
      <p:pic>
        <p:nvPicPr>
          <p:cNvPr id="4" name="コンテンツ プレースホルダー 3"/>
          <p:cNvPicPr>
            <a:picLocks noGrp="1" noChangeAspect="1"/>
          </p:cNvPicPr>
          <p:nvPr>
            <p:ph idx="1"/>
          </p:nvPr>
        </p:nvPicPr>
        <p:blipFill rotWithShape="1">
          <a:blip r:embed="rId3">
            <a:extLst>
              <a:ext uri="{28A0092B-C50C-407E-A947-70E740481C1C}">
                <a14:useLocalDpi xmlns:a14="http://schemas.microsoft.com/office/drawing/2010/main" val="0"/>
              </a:ext>
            </a:extLst>
          </a:blip>
          <a:srcRect b="70"/>
          <a:stretch/>
        </p:blipFill>
        <p:spPr>
          <a:xfrm>
            <a:off x="547743" y="1825625"/>
            <a:ext cx="5792993" cy="4348375"/>
          </a:xfrm>
        </p:spPr>
      </p:pic>
      <p:sp>
        <p:nvSpPr>
          <p:cNvPr id="3" name="正方形/長方形 2"/>
          <p:cNvSpPr/>
          <p:nvPr/>
        </p:nvSpPr>
        <p:spPr>
          <a:xfrm>
            <a:off x="2364240" y="1803400"/>
            <a:ext cx="3870000" cy="95060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371364" y="-129661"/>
            <a:ext cx="930063" cy="1569660"/>
          </a:xfrm>
          <a:prstGeom prst="rect">
            <a:avLst/>
          </a:prstGeom>
          <a:noFill/>
        </p:spPr>
        <p:txBody>
          <a:bodyPr wrap="none" rtlCol="0">
            <a:spAutoFit/>
          </a:bodyPr>
          <a:lstStyle/>
          <a:p>
            <a:r>
              <a:rPr kumimoji="1" lang="en-US" altLang="ja-JP"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rPr>
              <a:t>2</a:t>
            </a:r>
            <a:endParaRPr kumimoji="1" lang="ja-JP" altLang="en-US"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endParaRPr>
          </a:p>
        </p:txBody>
      </p:sp>
      <p:cxnSp>
        <p:nvCxnSpPr>
          <p:cNvPr id="8" name="直線コネクタ 7"/>
          <p:cNvCxnSpPr/>
          <p:nvPr/>
        </p:nvCxnSpPr>
        <p:spPr>
          <a:xfrm>
            <a:off x="6443993" y="5949277"/>
            <a:ext cx="5096978" cy="0"/>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6532170" y="1989000"/>
            <a:ext cx="0" cy="4635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6172170" y="6309000"/>
            <a:ext cx="469200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V="1">
            <a:off x="6529674" y="5127160"/>
            <a:ext cx="4794450" cy="972761"/>
          </a:xfrm>
          <a:prstGeom prst="lin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7252170" y="1989000"/>
            <a:ext cx="0" cy="463500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10132170" y="1989000"/>
            <a:ext cx="0" cy="463500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8692170" y="1989000"/>
            <a:ext cx="0" cy="463500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p:cNvSpPr txBox="1"/>
              <p:nvPr/>
            </p:nvSpPr>
            <p:spPr>
              <a:xfrm>
                <a:off x="6420036" y="5420036"/>
                <a:ext cx="94436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b="1" i="1" dirty="0">
                          <a:latin typeface="Cambria Math" panose="02040503050406030204" pitchFamily="18" charset="0"/>
                        </a:rPr>
                        <m:t>(</m:t>
                      </m:r>
                      <m:sSub>
                        <m:sSubPr>
                          <m:ctrlPr>
                            <a:rPr lang="en-US" altLang="ja-JP" b="1" i="1" dirty="0">
                              <a:latin typeface="Cambria Math" panose="02040503050406030204" pitchFamily="18" charset="0"/>
                            </a:rPr>
                          </m:ctrlPr>
                        </m:sSubPr>
                        <m:e>
                          <m:r>
                            <a:rPr lang="en-US" altLang="ja-JP" b="1" i="1" dirty="0">
                              <a:latin typeface="Cambria Math" panose="02040503050406030204" pitchFamily="18" charset="0"/>
                            </a:rPr>
                            <m:t>𝒙</m:t>
                          </m:r>
                        </m:e>
                        <m:sub>
                          <m:r>
                            <a:rPr lang="en-US" altLang="ja-JP" b="1" i="1" dirty="0">
                              <a:latin typeface="Cambria Math" panose="02040503050406030204" pitchFamily="18" charset="0"/>
                            </a:rPr>
                            <m:t>𝒊</m:t>
                          </m:r>
                        </m:sub>
                      </m:sSub>
                      <m:r>
                        <a:rPr lang="en-US" altLang="ja-JP" b="1" i="1" dirty="0" err="1">
                          <a:latin typeface="Cambria Math" panose="02040503050406030204" pitchFamily="18" charset="0"/>
                        </a:rPr>
                        <m:t>,</m:t>
                      </m:r>
                      <m:sSub>
                        <m:sSubPr>
                          <m:ctrlPr>
                            <a:rPr lang="en-US" altLang="ja-JP" b="1" i="1" dirty="0">
                              <a:latin typeface="Cambria Math" panose="02040503050406030204" pitchFamily="18" charset="0"/>
                            </a:rPr>
                          </m:ctrlPr>
                        </m:sSubPr>
                        <m:e>
                          <m:r>
                            <a:rPr lang="en-US" altLang="ja-JP" b="1" i="1" dirty="0">
                              <a:latin typeface="Cambria Math" panose="02040503050406030204" pitchFamily="18" charset="0"/>
                            </a:rPr>
                            <m:t>𝒚</m:t>
                          </m:r>
                        </m:e>
                        <m:sub>
                          <m:r>
                            <a:rPr lang="en-US" altLang="ja-JP" b="1" i="1" dirty="0">
                              <a:latin typeface="Cambria Math" panose="02040503050406030204" pitchFamily="18" charset="0"/>
                            </a:rPr>
                            <m:t>𝒊</m:t>
                          </m:r>
                        </m:sub>
                      </m:sSub>
                      <m:r>
                        <a:rPr lang="en-US" altLang="ja-JP" b="1" i="1" dirty="0">
                          <a:latin typeface="Cambria Math" panose="02040503050406030204" pitchFamily="18" charset="0"/>
                        </a:rPr>
                        <m:t>)</m:t>
                      </m:r>
                    </m:oMath>
                  </m:oMathPara>
                </a14:m>
                <a:endParaRPr kumimoji="1" lang="ja-JP" altLang="en-US" b="1"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6420036" y="5420036"/>
                <a:ext cx="944361" cy="369332"/>
              </a:xfrm>
              <a:prstGeom prst="rect">
                <a:avLst/>
              </a:prstGeom>
              <a:blipFill>
                <a:blip r:embed="rId4"/>
                <a:stretch>
                  <a:fillRect b="-13115"/>
                </a:stretch>
              </a:blipFill>
            </p:spPr>
            <p:txBody>
              <a:bodyPr/>
              <a:lstStyle/>
              <a:p>
                <a:r>
                  <a:rPr lang="ja-JP" altLang="en-US">
                    <a:noFill/>
                  </a:rPr>
                  <a:t> </a:t>
                </a:r>
              </a:p>
            </p:txBody>
          </p:sp>
        </mc:Fallback>
      </mc:AlternateContent>
      <p:cxnSp>
        <p:nvCxnSpPr>
          <p:cNvPr id="17" name="直線矢印コネクタ 16"/>
          <p:cNvCxnSpPr/>
          <p:nvPr/>
        </p:nvCxnSpPr>
        <p:spPr>
          <a:xfrm>
            <a:off x="7252170" y="6607819"/>
            <a:ext cx="2880000" cy="0"/>
          </a:xfrm>
          <a:prstGeom prst="straightConnector1">
            <a:avLst/>
          </a:prstGeom>
          <a:ln w="31750">
            <a:solidFill>
              <a:srgbClr val="7030A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a:off x="7252170" y="6407460"/>
            <a:ext cx="1440000" cy="3182"/>
          </a:xfrm>
          <a:prstGeom prst="straightConnector1">
            <a:avLst/>
          </a:prstGeom>
          <a:ln w="31750">
            <a:solidFill>
              <a:srgbClr val="C59EE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V="1">
            <a:off x="10132170" y="5360033"/>
            <a:ext cx="1" cy="589244"/>
          </a:xfrm>
          <a:prstGeom prst="straightConnector1">
            <a:avLst/>
          </a:prstGeom>
          <a:ln w="31750">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テキスト ボックス 21"/>
              <p:cNvSpPr txBox="1"/>
              <p:nvPr/>
            </p:nvSpPr>
            <p:spPr>
              <a:xfrm>
                <a:off x="10060642" y="5469989"/>
                <a:ext cx="5052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i="1" dirty="0">
                          <a:latin typeface="Cambria Math" panose="02040503050406030204" pitchFamily="18" charset="0"/>
                        </a:rPr>
                        <m:t>𝑘</m:t>
                      </m:r>
                      <m:r>
                        <a:rPr lang="en-US" altLang="ja-JP" i="1" dirty="0">
                          <a:latin typeface="Cambria Math" panose="02040503050406030204" pitchFamily="18" charset="0"/>
                        </a:rPr>
                        <m:t>1</m:t>
                      </m:r>
                    </m:oMath>
                  </m:oMathPara>
                </a14:m>
                <a:endParaRPr lang="en-US" altLang="ja-JP" dirty="0"/>
              </a:p>
            </p:txBody>
          </p:sp>
        </mc:Choice>
        <mc:Fallback xmlns="">
          <p:sp>
            <p:nvSpPr>
              <p:cNvPr id="22" name="テキスト ボックス 21"/>
              <p:cNvSpPr txBox="1">
                <a:spLocks noRot="1" noChangeAspect="1" noMove="1" noResize="1" noEditPoints="1" noAdjustHandles="1" noChangeArrowheads="1" noChangeShapeType="1" noTextEdit="1"/>
              </p:cNvSpPr>
              <p:nvPr/>
            </p:nvSpPr>
            <p:spPr>
              <a:xfrm>
                <a:off x="10060642" y="5469989"/>
                <a:ext cx="505267"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p:cNvSpPr txBox="1"/>
              <p:nvPr/>
            </p:nvSpPr>
            <p:spPr>
              <a:xfrm>
                <a:off x="6812499" y="6273316"/>
                <a:ext cx="455509" cy="369332"/>
              </a:xfrm>
              <a:prstGeom prst="rect">
                <a:avLst/>
              </a:prstGeom>
              <a:noFill/>
              <a:effectLst>
                <a:glow rad="190500">
                  <a:schemeClr val="accent1">
                    <a:satMod val="175000"/>
                    <a:alpha val="40000"/>
                  </a:schemeClr>
                </a:glow>
              </a:effectLst>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b="1" i="1" dirty="0">
                              <a:latin typeface="Cambria Math" panose="02040503050406030204" pitchFamily="18" charset="0"/>
                            </a:rPr>
                          </m:ctrlPr>
                        </m:sSubPr>
                        <m:e>
                          <m:r>
                            <a:rPr lang="en-US" altLang="ja-JP" b="1" i="1" dirty="0">
                              <a:latin typeface="Cambria Math" panose="02040503050406030204" pitchFamily="18" charset="0"/>
                            </a:rPr>
                            <m:t>𝒙</m:t>
                          </m:r>
                        </m:e>
                        <m:sub>
                          <m:r>
                            <a:rPr lang="en-US" altLang="ja-JP" b="1" i="1" dirty="0">
                              <a:latin typeface="Cambria Math" panose="02040503050406030204" pitchFamily="18" charset="0"/>
                            </a:rPr>
                            <m:t>𝒊</m:t>
                          </m:r>
                        </m:sub>
                      </m:sSub>
                    </m:oMath>
                  </m:oMathPara>
                </a14:m>
                <a:endParaRPr kumimoji="1" lang="ja-JP" altLang="en-US" b="1" dirty="0">
                  <a:ln w="19050">
                    <a:noFill/>
                  </a:ln>
                  <a:effectLst>
                    <a:glow rad="190500">
                      <a:schemeClr val="bg1">
                        <a:alpha val="0"/>
                      </a:schemeClr>
                    </a:glow>
                  </a:effectLst>
                </a:endParaRPr>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a:off x="6812499" y="6273316"/>
                <a:ext cx="455509" cy="369332"/>
              </a:xfrm>
              <a:prstGeom prst="rect">
                <a:avLst/>
              </a:prstGeom>
              <a:blipFill>
                <a:blip r:embed="rId6"/>
                <a:stretch>
                  <a:fillRect/>
                </a:stretch>
              </a:blipFill>
              <a:effectLst>
                <a:glow rad="190500">
                  <a:schemeClr val="accent1">
                    <a:satMod val="175000"/>
                    <a:alpha val="40000"/>
                  </a:schemeClr>
                </a:glow>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p:cNvSpPr txBox="1"/>
              <p:nvPr/>
            </p:nvSpPr>
            <p:spPr>
              <a:xfrm>
                <a:off x="6093063" y="5756024"/>
                <a:ext cx="460319" cy="369332"/>
              </a:xfrm>
              <a:prstGeom prst="rect">
                <a:avLst/>
              </a:prstGeom>
              <a:noFill/>
              <a:effectLst>
                <a:glow rad="190500">
                  <a:schemeClr val="accent1">
                    <a:satMod val="175000"/>
                    <a:alpha val="40000"/>
                  </a:schemeClr>
                </a:glow>
              </a:effectLst>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b="1" i="1" dirty="0">
                              <a:latin typeface="Cambria Math" panose="02040503050406030204" pitchFamily="18" charset="0"/>
                            </a:rPr>
                          </m:ctrlPr>
                        </m:sSubPr>
                        <m:e>
                          <m:r>
                            <a:rPr lang="en-US" altLang="ja-JP" b="1" i="1" dirty="0">
                              <a:latin typeface="Cambria Math" panose="02040503050406030204" pitchFamily="18" charset="0"/>
                            </a:rPr>
                            <m:t>𝒚</m:t>
                          </m:r>
                        </m:e>
                        <m:sub>
                          <m:r>
                            <a:rPr lang="en-US" altLang="ja-JP" b="1" i="1" dirty="0">
                              <a:latin typeface="Cambria Math" panose="02040503050406030204" pitchFamily="18" charset="0"/>
                            </a:rPr>
                            <m:t>𝒊</m:t>
                          </m:r>
                        </m:sub>
                      </m:sSub>
                    </m:oMath>
                  </m:oMathPara>
                </a14:m>
                <a:endParaRPr kumimoji="1" lang="ja-JP" altLang="en-US" b="1" dirty="0">
                  <a:ln w="19050">
                    <a:noFill/>
                  </a:ln>
                  <a:effectLst>
                    <a:glow rad="190500">
                      <a:schemeClr val="bg1">
                        <a:alpha val="0"/>
                      </a:schemeClr>
                    </a:glow>
                  </a:effectLst>
                </a:endParaRPr>
              </a:p>
            </p:txBody>
          </p:sp>
        </mc:Choice>
        <mc:Fallback xmlns="">
          <p:sp>
            <p:nvSpPr>
              <p:cNvPr id="25" name="テキスト ボックス 24"/>
              <p:cNvSpPr txBox="1">
                <a:spLocks noRot="1" noChangeAspect="1" noMove="1" noResize="1" noEditPoints="1" noAdjustHandles="1" noChangeArrowheads="1" noChangeShapeType="1" noTextEdit="1"/>
              </p:cNvSpPr>
              <p:nvPr/>
            </p:nvSpPr>
            <p:spPr>
              <a:xfrm>
                <a:off x="6093063" y="5756024"/>
                <a:ext cx="460319" cy="369332"/>
              </a:xfrm>
              <a:prstGeom prst="rect">
                <a:avLst/>
              </a:prstGeom>
              <a:blipFill>
                <a:blip r:embed="rId7"/>
                <a:stretch>
                  <a:fillRect/>
                </a:stretch>
              </a:blipFill>
              <a:effectLst>
                <a:glow rad="190500">
                  <a:schemeClr val="accent1">
                    <a:satMod val="175000"/>
                    <a:alpha val="40000"/>
                  </a:schemeClr>
                </a:glow>
              </a:effectLst>
            </p:spPr>
            <p:txBody>
              <a:bodyPr/>
              <a:lstStyle/>
              <a:p>
                <a:r>
                  <a:rPr lang="ja-JP" altLang="en-US">
                    <a:noFill/>
                  </a:rPr>
                  <a:t> </a:t>
                </a:r>
              </a:p>
            </p:txBody>
          </p:sp>
        </mc:Fallback>
      </mc:AlternateContent>
      <p:cxnSp>
        <p:nvCxnSpPr>
          <p:cNvPr id="26" name="直線コネクタ 25"/>
          <p:cNvCxnSpPr/>
          <p:nvPr/>
        </p:nvCxnSpPr>
        <p:spPr>
          <a:xfrm flipV="1">
            <a:off x="8686897" y="5327409"/>
            <a:ext cx="734288" cy="333796"/>
          </a:xfrm>
          <a:prstGeom prst="line">
            <a:avLst/>
          </a:prstGeom>
          <a:ln w="28575">
            <a:solidFill>
              <a:srgbClr val="FF00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V="1">
            <a:off x="6659249" y="3971187"/>
            <a:ext cx="4953108" cy="2251607"/>
          </a:xfrm>
          <a:prstGeom prst="line">
            <a:avLst/>
          </a:prstGeom>
          <a:ln w="28575">
            <a:solidFill>
              <a:srgbClr val="FF006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10486449" y="4645310"/>
            <a:ext cx="0" cy="1302984"/>
          </a:xfrm>
          <a:prstGeom prst="line">
            <a:avLst/>
          </a:prstGeom>
          <a:ln w="28575">
            <a:solidFill>
              <a:srgbClr val="FF0066"/>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V="1">
            <a:off x="6443992" y="4645704"/>
            <a:ext cx="5053734" cy="10984"/>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6443993" y="5360033"/>
            <a:ext cx="5096978" cy="0"/>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V="1">
            <a:off x="6778884" y="3132651"/>
            <a:ext cx="4718843" cy="3140665"/>
          </a:xfrm>
          <a:prstGeom prst="line">
            <a:avLst/>
          </a:prstGeom>
          <a:ln w="28575">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8686896" y="4816597"/>
            <a:ext cx="730966" cy="486503"/>
          </a:xfrm>
          <a:prstGeom prst="line">
            <a:avLst/>
          </a:prstGeom>
          <a:ln w="28575">
            <a:solidFill>
              <a:srgbClr val="92D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10811320" y="4038687"/>
            <a:ext cx="0" cy="1909607"/>
          </a:xfrm>
          <a:prstGeom prst="line">
            <a:avLst/>
          </a:prstGeom>
          <a:ln w="28575">
            <a:solidFill>
              <a:srgbClr val="92D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テキスト ボックス 34"/>
              <p:cNvSpPr txBox="1"/>
              <p:nvPr/>
            </p:nvSpPr>
            <p:spPr>
              <a:xfrm>
                <a:off x="10740516" y="4368291"/>
                <a:ext cx="5052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i="1" dirty="0">
                          <a:latin typeface="Cambria Math" panose="02040503050406030204" pitchFamily="18" charset="0"/>
                        </a:rPr>
                        <m:t>𝑘</m:t>
                      </m:r>
                      <m:r>
                        <a:rPr lang="en-US" altLang="ja-JP" i="1" dirty="0">
                          <a:latin typeface="Cambria Math" panose="02040503050406030204" pitchFamily="18" charset="0"/>
                        </a:rPr>
                        <m:t>3</m:t>
                      </m:r>
                    </m:oMath>
                  </m:oMathPara>
                </a14:m>
                <a:endParaRPr lang="en-US" altLang="ja-JP" dirty="0"/>
              </a:p>
            </p:txBody>
          </p:sp>
        </mc:Choice>
        <mc:Fallback xmlns="">
          <p:sp>
            <p:nvSpPr>
              <p:cNvPr id="35" name="テキスト ボックス 34"/>
              <p:cNvSpPr txBox="1">
                <a:spLocks noRot="1" noChangeAspect="1" noMove="1" noResize="1" noEditPoints="1" noAdjustHandles="1" noChangeArrowheads="1" noChangeShapeType="1" noTextEdit="1"/>
              </p:cNvSpPr>
              <p:nvPr/>
            </p:nvSpPr>
            <p:spPr>
              <a:xfrm>
                <a:off x="10740516" y="4368291"/>
                <a:ext cx="505267" cy="369332"/>
              </a:xfrm>
              <a:prstGeom prst="rect">
                <a:avLst/>
              </a:prstGeom>
              <a:blipFill>
                <a:blip r:embed="rId8"/>
                <a:stretch>
                  <a:fillRect/>
                </a:stretch>
              </a:blipFill>
            </p:spPr>
            <p:txBody>
              <a:bodyPr/>
              <a:lstStyle/>
              <a:p>
                <a:r>
                  <a:rPr lang="ja-JP" altLang="en-US">
                    <a:noFill/>
                  </a:rPr>
                  <a:t> </a:t>
                </a:r>
              </a:p>
            </p:txBody>
          </p:sp>
        </mc:Fallback>
      </mc:AlternateContent>
      <p:cxnSp>
        <p:nvCxnSpPr>
          <p:cNvPr id="36" name="直線コネクタ 35"/>
          <p:cNvCxnSpPr/>
          <p:nvPr/>
        </p:nvCxnSpPr>
        <p:spPr>
          <a:xfrm flipV="1">
            <a:off x="10132170" y="3131668"/>
            <a:ext cx="767801" cy="905301"/>
          </a:xfrm>
          <a:prstGeom prst="line">
            <a:avLst/>
          </a:prstGeom>
          <a:ln w="28575">
            <a:solidFill>
              <a:schemeClr val="accent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フリーフォーム 36"/>
          <p:cNvSpPr/>
          <p:nvPr/>
        </p:nvSpPr>
        <p:spPr>
          <a:xfrm>
            <a:off x="6533470" y="1942023"/>
            <a:ext cx="4759051" cy="4036211"/>
          </a:xfrm>
          <a:custGeom>
            <a:avLst/>
            <a:gdLst>
              <a:gd name="connsiteX0" fmla="*/ 0 w 4991100"/>
              <a:gd name="connsiteY0" fmla="*/ 2273300 h 2947563"/>
              <a:gd name="connsiteX1" fmla="*/ 1714500 w 4991100"/>
              <a:gd name="connsiteY1" fmla="*/ 2806700 h 2947563"/>
              <a:gd name="connsiteX2" fmla="*/ 4991100 w 4991100"/>
              <a:gd name="connsiteY2" fmla="*/ 0 h 2947563"/>
              <a:gd name="connsiteX0" fmla="*/ 0 w 4991100"/>
              <a:gd name="connsiteY0" fmla="*/ 2273300 h 3090090"/>
              <a:gd name="connsiteX1" fmla="*/ 830175 w 4991100"/>
              <a:gd name="connsiteY1" fmla="*/ 2972955 h 3090090"/>
              <a:gd name="connsiteX2" fmla="*/ 4991100 w 4991100"/>
              <a:gd name="connsiteY2" fmla="*/ 0 h 3090090"/>
              <a:gd name="connsiteX0" fmla="*/ 0 w 4991100"/>
              <a:gd name="connsiteY0" fmla="*/ 2273300 h 3068227"/>
              <a:gd name="connsiteX1" fmla="*/ 810950 w 4991100"/>
              <a:gd name="connsiteY1" fmla="*/ 2948017 h 3068227"/>
              <a:gd name="connsiteX2" fmla="*/ 4991100 w 4991100"/>
              <a:gd name="connsiteY2" fmla="*/ 0 h 3068227"/>
              <a:gd name="connsiteX0" fmla="*/ 0 w 4991100"/>
              <a:gd name="connsiteY0" fmla="*/ 2273300 h 2951729"/>
              <a:gd name="connsiteX1" fmla="*/ 810950 w 4991100"/>
              <a:gd name="connsiteY1" fmla="*/ 2948017 h 2951729"/>
              <a:gd name="connsiteX2" fmla="*/ 4991100 w 4991100"/>
              <a:gd name="connsiteY2" fmla="*/ 0 h 2951729"/>
              <a:gd name="connsiteX0" fmla="*/ 0 w 4991100"/>
              <a:gd name="connsiteY0" fmla="*/ 2273300 h 2954942"/>
              <a:gd name="connsiteX1" fmla="*/ 810950 w 4991100"/>
              <a:gd name="connsiteY1" fmla="*/ 2948017 h 2954942"/>
              <a:gd name="connsiteX2" fmla="*/ 4991100 w 4991100"/>
              <a:gd name="connsiteY2" fmla="*/ 0 h 2954942"/>
              <a:gd name="connsiteX0" fmla="*/ 811 w 4991911"/>
              <a:gd name="connsiteY0" fmla="*/ 2273300 h 2951636"/>
              <a:gd name="connsiteX1" fmla="*/ 811761 w 4991911"/>
              <a:gd name="connsiteY1" fmla="*/ 2948017 h 2951636"/>
              <a:gd name="connsiteX2" fmla="*/ 4991911 w 4991911"/>
              <a:gd name="connsiteY2" fmla="*/ 0 h 2951636"/>
              <a:gd name="connsiteX0" fmla="*/ 0 w 4991100"/>
              <a:gd name="connsiteY0" fmla="*/ 2273300 h 2951636"/>
              <a:gd name="connsiteX1" fmla="*/ 810950 w 4991100"/>
              <a:gd name="connsiteY1" fmla="*/ 2948017 h 2951636"/>
              <a:gd name="connsiteX2" fmla="*/ 4991100 w 4991100"/>
              <a:gd name="connsiteY2" fmla="*/ 0 h 2951636"/>
              <a:gd name="connsiteX0" fmla="*/ 0 w 4991100"/>
              <a:gd name="connsiteY0" fmla="*/ 2273300 h 2979232"/>
              <a:gd name="connsiteX1" fmla="*/ 810950 w 4991100"/>
              <a:gd name="connsiteY1" fmla="*/ 2948017 h 2979232"/>
              <a:gd name="connsiteX2" fmla="*/ 4991100 w 4991100"/>
              <a:gd name="connsiteY2" fmla="*/ 0 h 2979232"/>
              <a:gd name="connsiteX0" fmla="*/ 0 w 4991100"/>
              <a:gd name="connsiteY0" fmla="*/ 2273300 h 2963040"/>
              <a:gd name="connsiteX1" fmla="*/ 810950 w 4991100"/>
              <a:gd name="connsiteY1" fmla="*/ 2948017 h 2963040"/>
              <a:gd name="connsiteX2" fmla="*/ 4991100 w 4991100"/>
              <a:gd name="connsiteY2" fmla="*/ 0 h 2963040"/>
              <a:gd name="connsiteX0" fmla="*/ 0 w 5000617"/>
              <a:gd name="connsiteY0" fmla="*/ 2472806 h 3071550"/>
              <a:gd name="connsiteX1" fmla="*/ 820467 w 5000617"/>
              <a:gd name="connsiteY1" fmla="*/ 2948017 h 3071550"/>
              <a:gd name="connsiteX2" fmla="*/ 5000617 w 5000617"/>
              <a:gd name="connsiteY2" fmla="*/ 0 h 3071550"/>
              <a:gd name="connsiteX0" fmla="*/ 0 w 5000617"/>
              <a:gd name="connsiteY0" fmla="*/ 2472806 h 2954848"/>
              <a:gd name="connsiteX1" fmla="*/ 820467 w 5000617"/>
              <a:gd name="connsiteY1" fmla="*/ 2948017 h 2954848"/>
              <a:gd name="connsiteX2" fmla="*/ 5000617 w 5000617"/>
              <a:gd name="connsiteY2" fmla="*/ 0 h 2954848"/>
              <a:gd name="connsiteX0" fmla="*/ 0 w 5000617"/>
              <a:gd name="connsiteY0" fmla="*/ 2472806 h 2951979"/>
              <a:gd name="connsiteX1" fmla="*/ 820467 w 5000617"/>
              <a:gd name="connsiteY1" fmla="*/ 2948017 h 2951979"/>
              <a:gd name="connsiteX2" fmla="*/ 5000617 w 5000617"/>
              <a:gd name="connsiteY2" fmla="*/ 0 h 2951979"/>
              <a:gd name="connsiteX0" fmla="*/ 0 w 5000617"/>
              <a:gd name="connsiteY0" fmla="*/ 2472806 h 2953339"/>
              <a:gd name="connsiteX1" fmla="*/ 820467 w 5000617"/>
              <a:gd name="connsiteY1" fmla="*/ 2948017 h 2953339"/>
              <a:gd name="connsiteX2" fmla="*/ 5000617 w 5000617"/>
              <a:gd name="connsiteY2" fmla="*/ 0 h 2953339"/>
              <a:gd name="connsiteX0" fmla="*/ 0 w 5000617"/>
              <a:gd name="connsiteY0" fmla="*/ 2472806 h 3051995"/>
              <a:gd name="connsiteX1" fmla="*/ 820467 w 5000617"/>
              <a:gd name="connsiteY1" fmla="*/ 2948017 h 3051995"/>
              <a:gd name="connsiteX2" fmla="*/ 5000617 w 5000617"/>
              <a:gd name="connsiteY2" fmla="*/ 0 h 3051995"/>
              <a:gd name="connsiteX0" fmla="*/ 200828 w 5201445"/>
              <a:gd name="connsiteY0" fmla="*/ 2472806 h 3051995"/>
              <a:gd name="connsiteX1" fmla="*/ 1021295 w 5201445"/>
              <a:gd name="connsiteY1" fmla="*/ 2948017 h 3051995"/>
              <a:gd name="connsiteX2" fmla="*/ 5201445 w 5201445"/>
              <a:gd name="connsiteY2" fmla="*/ 0 h 3051995"/>
              <a:gd name="connsiteX0" fmla="*/ 0 w 5000617"/>
              <a:gd name="connsiteY0" fmla="*/ 2472806 h 2975702"/>
              <a:gd name="connsiteX1" fmla="*/ 820467 w 5000617"/>
              <a:gd name="connsiteY1" fmla="*/ 2948017 h 2975702"/>
              <a:gd name="connsiteX2" fmla="*/ 5000617 w 5000617"/>
              <a:gd name="connsiteY2" fmla="*/ 0 h 2975702"/>
              <a:gd name="connsiteX0" fmla="*/ 0 w 5114029"/>
              <a:gd name="connsiteY0" fmla="*/ 1626986 h 2171850"/>
              <a:gd name="connsiteX1" fmla="*/ 820467 w 5114029"/>
              <a:gd name="connsiteY1" fmla="*/ 2102197 h 2171850"/>
              <a:gd name="connsiteX2" fmla="*/ 5114029 w 5114029"/>
              <a:gd name="connsiteY2" fmla="*/ 0 h 2171850"/>
              <a:gd name="connsiteX0" fmla="*/ 0 w 5061685"/>
              <a:gd name="connsiteY0" fmla="*/ 2465186 h 3063426"/>
              <a:gd name="connsiteX1" fmla="*/ 820467 w 5061685"/>
              <a:gd name="connsiteY1" fmla="*/ 2940397 h 3063426"/>
              <a:gd name="connsiteX2" fmla="*/ 5061685 w 5061685"/>
              <a:gd name="connsiteY2" fmla="*/ 0 h 3063426"/>
              <a:gd name="connsiteX0" fmla="*/ 0 w 5061685"/>
              <a:gd name="connsiteY0" fmla="*/ 2465186 h 3063426"/>
              <a:gd name="connsiteX1" fmla="*/ 820467 w 5061685"/>
              <a:gd name="connsiteY1" fmla="*/ 2940397 h 3063426"/>
              <a:gd name="connsiteX2" fmla="*/ 5061685 w 5061685"/>
              <a:gd name="connsiteY2" fmla="*/ 0 h 3063426"/>
              <a:gd name="connsiteX0" fmla="*/ 0 w 5061685"/>
              <a:gd name="connsiteY0" fmla="*/ 2465186 h 2976869"/>
              <a:gd name="connsiteX1" fmla="*/ 820467 w 5061685"/>
              <a:gd name="connsiteY1" fmla="*/ 2940397 h 2976869"/>
              <a:gd name="connsiteX2" fmla="*/ 5061685 w 5061685"/>
              <a:gd name="connsiteY2" fmla="*/ 0 h 2976869"/>
              <a:gd name="connsiteX0" fmla="*/ 0 w 5070409"/>
              <a:gd name="connsiteY0" fmla="*/ 2777606 h 3137698"/>
              <a:gd name="connsiteX1" fmla="*/ 829191 w 5070409"/>
              <a:gd name="connsiteY1" fmla="*/ 2940397 h 3137698"/>
              <a:gd name="connsiteX2" fmla="*/ 5070409 w 5070409"/>
              <a:gd name="connsiteY2" fmla="*/ 0 h 3137698"/>
              <a:gd name="connsiteX0" fmla="*/ 0 w 5070409"/>
              <a:gd name="connsiteY0" fmla="*/ 2777606 h 2986735"/>
              <a:gd name="connsiteX1" fmla="*/ 829191 w 5070409"/>
              <a:gd name="connsiteY1" fmla="*/ 2940397 h 2986735"/>
              <a:gd name="connsiteX2" fmla="*/ 5070409 w 5070409"/>
              <a:gd name="connsiteY2" fmla="*/ 0 h 2986735"/>
              <a:gd name="connsiteX0" fmla="*/ 0 w 5070409"/>
              <a:gd name="connsiteY0" fmla="*/ 2274686 h 3033122"/>
              <a:gd name="connsiteX1" fmla="*/ 829191 w 5070409"/>
              <a:gd name="connsiteY1" fmla="*/ 2940397 h 3033122"/>
              <a:gd name="connsiteX2" fmla="*/ 5070409 w 5070409"/>
              <a:gd name="connsiteY2" fmla="*/ 0 h 3033122"/>
              <a:gd name="connsiteX0" fmla="*/ 0 w 5070409"/>
              <a:gd name="connsiteY0" fmla="*/ 2274686 h 2964222"/>
              <a:gd name="connsiteX1" fmla="*/ 829191 w 5070409"/>
              <a:gd name="connsiteY1" fmla="*/ 2940397 h 2964222"/>
              <a:gd name="connsiteX2" fmla="*/ 5070409 w 5070409"/>
              <a:gd name="connsiteY2" fmla="*/ 0 h 2964222"/>
              <a:gd name="connsiteX0" fmla="*/ 0 w 5070409"/>
              <a:gd name="connsiteY0" fmla="*/ 2274686 h 2990142"/>
              <a:gd name="connsiteX1" fmla="*/ 829191 w 5070409"/>
              <a:gd name="connsiteY1" fmla="*/ 2940397 h 2990142"/>
              <a:gd name="connsiteX2" fmla="*/ 5070409 w 5070409"/>
              <a:gd name="connsiteY2" fmla="*/ 0 h 2990142"/>
              <a:gd name="connsiteX0" fmla="*/ 0 w 5079133"/>
              <a:gd name="connsiteY0" fmla="*/ 2549006 h 3163416"/>
              <a:gd name="connsiteX1" fmla="*/ 837915 w 5079133"/>
              <a:gd name="connsiteY1" fmla="*/ 2940397 h 3163416"/>
              <a:gd name="connsiteX2" fmla="*/ 5079133 w 5079133"/>
              <a:gd name="connsiteY2" fmla="*/ 0 h 3163416"/>
              <a:gd name="connsiteX0" fmla="*/ 0 w 5079133"/>
              <a:gd name="connsiteY0" fmla="*/ 2549006 h 3087937"/>
              <a:gd name="connsiteX1" fmla="*/ 837915 w 5079133"/>
              <a:gd name="connsiteY1" fmla="*/ 2940397 h 3087937"/>
              <a:gd name="connsiteX2" fmla="*/ 5079133 w 5079133"/>
              <a:gd name="connsiteY2" fmla="*/ 0 h 3087937"/>
              <a:gd name="connsiteX0" fmla="*/ 0 w 5079133"/>
              <a:gd name="connsiteY0" fmla="*/ 2549006 h 2965195"/>
              <a:gd name="connsiteX1" fmla="*/ 837915 w 5079133"/>
              <a:gd name="connsiteY1" fmla="*/ 2940397 h 2965195"/>
              <a:gd name="connsiteX2" fmla="*/ 5079133 w 5079133"/>
              <a:gd name="connsiteY2" fmla="*/ 0 h 2965195"/>
              <a:gd name="connsiteX0" fmla="*/ 0 w 5079133"/>
              <a:gd name="connsiteY0" fmla="*/ 2549006 h 2965195"/>
              <a:gd name="connsiteX1" fmla="*/ 837915 w 5079133"/>
              <a:gd name="connsiteY1" fmla="*/ 2940397 h 2965195"/>
              <a:gd name="connsiteX2" fmla="*/ 5079133 w 5079133"/>
              <a:gd name="connsiteY2" fmla="*/ 0 h 2965195"/>
              <a:gd name="connsiteX0" fmla="*/ 0 w 5393218"/>
              <a:gd name="connsiteY0" fmla="*/ 2774076 h 3190265"/>
              <a:gd name="connsiteX1" fmla="*/ 837915 w 5393218"/>
              <a:gd name="connsiteY1" fmla="*/ 3165467 h 3190265"/>
              <a:gd name="connsiteX2" fmla="*/ 5079133 w 5393218"/>
              <a:gd name="connsiteY2" fmla="*/ 225070 h 3190265"/>
              <a:gd name="connsiteX3" fmla="*/ 5078857 w 5393218"/>
              <a:gd name="connsiteY3" fmla="*/ 200237 h 3190265"/>
              <a:gd name="connsiteX0" fmla="*/ 0 w 5510606"/>
              <a:gd name="connsiteY0" fmla="*/ 3709695 h 4125884"/>
              <a:gd name="connsiteX1" fmla="*/ 837915 w 5510606"/>
              <a:gd name="connsiteY1" fmla="*/ 4101086 h 4125884"/>
              <a:gd name="connsiteX2" fmla="*/ 5079133 w 5510606"/>
              <a:gd name="connsiteY2" fmla="*/ 1160689 h 4125884"/>
              <a:gd name="connsiteX3" fmla="*/ 5411458 w 5510606"/>
              <a:gd name="connsiteY3" fmla="*/ 0 h 4125884"/>
              <a:gd name="connsiteX0" fmla="*/ 0 w 5534520"/>
              <a:gd name="connsiteY0" fmla="*/ 3920491 h 4336680"/>
              <a:gd name="connsiteX1" fmla="*/ 837915 w 5534520"/>
              <a:gd name="connsiteY1" fmla="*/ 4311882 h 4336680"/>
              <a:gd name="connsiteX2" fmla="*/ 5079133 w 5534520"/>
              <a:gd name="connsiteY2" fmla="*/ 1371485 h 4336680"/>
              <a:gd name="connsiteX3" fmla="*/ 5411458 w 5534520"/>
              <a:gd name="connsiteY3" fmla="*/ 210796 h 4336680"/>
              <a:gd name="connsiteX0" fmla="*/ 0 w 5691726"/>
              <a:gd name="connsiteY0" fmla="*/ 4631715 h 5047904"/>
              <a:gd name="connsiteX1" fmla="*/ 837915 w 5691726"/>
              <a:gd name="connsiteY1" fmla="*/ 5023106 h 5047904"/>
              <a:gd name="connsiteX2" fmla="*/ 5079133 w 5691726"/>
              <a:gd name="connsiteY2" fmla="*/ 2082709 h 5047904"/>
              <a:gd name="connsiteX3" fmla="*/ 5664453 w 5691726"/>
              <a:gd name="connsiteY3" fmla="*/ 0 h 5047904"/>
              <a:gd name="connsiteX0" fmla="*/ 0 w 5379416"/>
              <a:gd name="connsiteY0" fmla="*/ 4311675 h 4727864"/>
              <a:gd name="connsiteX1" fmla="*/ 837915 w 5379416"/>
              <a:gd name="connsiteY1" fmla="*/ 4703066 h 4727864"/>
              <a:gd name="connsiteX2" fmla="*/ 5079133 w 5379416"/>
              <a:gd name="connsiteY2" fmla="*/ 1762669 h 4727864"/>
              <a:gd name="connsiteX3" fmla="*/ 5036328 w 5379416"/>
              <a:gd name="connsiteY3" fmla="*/ 0 h 4727864"/>
              <a:gd name="connsiteX0" fmla="*/ 0 w 6266408"/>
              <a:gd name="connsiteY0" fmla="*/ 3572535 h 3988724"/>
              <a:gd name="connsiteX1" fmla="*/ 837915 w 6266408"/>
              <a:gd name="connsiteY1" fmla="*/ 3963926 h 3988724"/>
              <a:gd name="connsiteX2" fmla="*/ 5079133 w 6266408"/>
              <a:gd name="connsiteY2" fmla="*/ 1023529 h 3988724"/>
              <a:gd name="connsiteX3" fmla="*/ 6266408 w 6266408"/>
              <a:gd name="connsiteY3" fmla="*/ 0 h 3988724"/>
              <a:gd name="connsiteX0" fmla="*/ 0 w 6266408"/>
              <a:gd name="connsiteY0" fmla="*/ 3806746 h 4222935"/>
              <a:gd name="connsiteX1" fmla="*/ 837915 w 6266408"/>
              <a:gd name="connsiteY1" fmla="*/ 4198137 h 4222935"/>
              <a:gd name="connsiteX2" fmla="*/ 5079133 w 6266408"/>
              <a:gd name="connsiteY2" fmla="*/ 1257740 h 4222935"/>
              <a:gd name="connsiteX3" fmla="*/ 6266408 w 6266408"/>
              <a:gd name="connsiteY3" fmla="*/ 234211 h 4222935"/>
              <a:gd name="connsiteX0" fmla="*/ 0 w 5653692"/>
              <a:gd name="connsiteY0" fmla="*/ 4239285 h 4655474"/>
              <a:gd name="connsiteX1" fmla="*/ 837915 w 5653692"/>
              <a:gd name="connsiteY1" fmla="*/ 4630676 h 4655474"/>
              <a:gd name="connsiteX2" fmla="*/ 5079133 w 5653692"/>
              <a:gd name="connsiteY2" fmla="*/ 1690279 h 4655474"/>
              <a:gd name="connsiteX3" fmla="*/ 5612110 w 5653692"/>
              <a:gd name="connsiteY3" fmla="*/ 0 h 4655474"/>
              <a:gd name="connsiteX0" fmla="*/ 0 w 5612110"/>
              <a:gd name="connsiteY0" fmla="*/ 4239285 h 4655474"/>
              <a:gd name="connsiteX1" fmla="*/ 837915 w 5612110"/>
              <a:gd name="connsiteY1" fmla="*/ 4630676 h 4655474"/>
              <a:gd name="connsiteX2" fmla="*/ 5079133 w 5612110"/>
              <a:gd name="connsiteY2" fmla="*/ 1690279 h 4655474"/>
              <a:gd name="connsiteX3" fmla="*/ 5612110 w 5612110"/>
              <a:gd name="connsiteY3" fmla="*/ 0 h 4655474"/>
              <a:gd name="connsiteX0" fmla="*/ 0 w 5706526"/>
              <a:gd name="connsiteY0" fmla="*/ 4284352 h 4700541"/>
              <a:gd name="connsiteX1" fmla="*/ 837915 w 5706526"/>
              <a:gd name="connsiteY1" fmla="*/ 4675743 h 4700541"/>
              <a:gd name="connsiteX2" fmla="*/ 5079133 w 5706526"/>
              <a:gd name="connsiteY2" fmla="*/ 1735346 h 4700541"/>
              <a:gd name="connsiteX3" fmla="*/ 5612110 w 5706526"/>
              <a:gd name="connsiteY3" fmla="*/ 45067 h 4700541"/>
              <a:gd name="connsiteX0" fmla="*/ 0 w 5706526"/>
              <a:gd name="connsiteY0" fmla="*/ 4284352 h 4700541"/>
              <a:gd name="connsiteX1" fmla="*/ 837915 w 5706526"/>
              <a:gd name="connsiteY1" fmla="*/ 4675743 h 4700541"/>
              <a:gd name="connsiteX2" fmla="*/ 5079133 w 5706526"/>
              <a:gd name="connsiteY2" fmla="*/ 1735346 h 4700541"/>
              <a:gd name="connsiteX3" fmla="*/ 5612110 w 5706526"/>
              <a:gd name="connsiteY3" fmla="*/ 45067 h 4700541"/>
              <a:gd name="connsiteX0" fmla="*/ 0 w 5612110"/>
              <a:gd name="connsiteY0" fmla="*/ 4239285 h 4655474"/>
              <a:gd name="connsiteX1" fmla="*/ 837915 w 5612110"/>
              <a:gd name="connsiteY1" fmla="*/ 4630676 h 4655474"/>
              <a:gd name="connsiteX2" fmla="*/ 5079133 w 5612110"/>
              <a:gd name="connsiteY2" fmla="*/ 1690279 h 4655474"/>
              <a:gd name="connsiteX3" fmla="*/ 5612110 w 5612110"/>
              <a:gd name="connsiteY3" fmla="*/ 0 h 4655474"/>
              <a:gd name="connsiteX0" fmla="*/ 0 w 5589846"/>
              <a:gd name="connsiteY0" fmla="*/ 3524910 h 3941099"/>
              <a:gd name="connsiteX1" fmla="*/ 837915 w 5589846"/>
              <a:gd name="connsiteY1" fmla="*/ 3916301 h 3941099"/>
              <a:gd name="connsiteX2" fmla="*/ 5079133 w 5589846"/>
              <a:gd name="connsiteY2" fmla="*/ 975904 h 3941099"/>
              <a:gd name="connsiteX3" fmla="*/ 5513965 w 5589846"/>
              <a:gd name="connsiteY3" fmla="*/ 0 h 3941099"/>
              <a:gd name="connsiteX0" fmla="*/ 0 w 5513965"/>
              <a:gd name="connsiteY0" fmla="*/ 3524910 h 3941099"/>
              <a:gd name="connsiteX1" fmla="*/ 837915 w 5513965"/>
              <a:gd name="connsiteY1" fmla="*/ 3916301 h 3941099"/>
              <a:gd name="connsiteX2" fmla="*/ 5079133 w 5513965"/>
              <a:gd name="connsiteY2" fmla="*/ 975904 h 3941099"/>
              <a:gd name="connsiteX3" fmla="*/ 5513965 w 5513965"/>
              <a:gd name="connsiteY3" fmla="*/ 0 h 3941099"/>
              <a:gd name="connsiteX0" fmla="*/ 0 w 5513965"/>
              <a:gd name="connsiteY0" fmla="*/ 3524910 h 3941099"/>
              <a:gd name="connsiteX1" fmla="*/ 837915 w 5513965"/>
              <a:gd name="connsiteY1" fmla="*/ 3916301 h 3941099"/>
              <a:gd name="connsiteX2" fmla="*/ 5079133 w 5513965"/>
              <a:gd name="connsiteY2" fmla="*/ 975904 h 3941099"/>
              <a:gd name="connsiteX3" fmla="*/ 5513965 w 5513965"/>
              <a:gd name="connsiteY3" fmla="*/ 0 h 3941099"/>
              <a:gd name="connsiteX0" fmla="*/ 0 w 5513965"/>
              <a:gd name="connsiteY0" fmla="*/ 3524910 h 3941099"/>
              <a:gd name="connsiteX1" fmla="*/ 837915 w 5513965"/>
              <a:gd name="connsiteY1" fmla="*/ 3916301 h 3941099"/>
              <a:gd name="connsiteX2" fmla="*/ 5079133 w 5513965"/>
              <a:gd name="connsiteY2" fmla="*/ 975904 h 3941099"/>
              <a:gd name="connsiteX3" fmla="*/ 5513965 w 5513965"/>
              <a:gd name="connsiteY3" fmla="*/ 0 h 3941099"/>
              <a:gd name="connsiteX0" fmla="*/ 0 w 5349575"/>
              <a:gd name="connsiteY0" fmla="*/ 3024253 h 3440442"/>
              <a:gd name="connsiteX1" fmla="*/ 837915 w 5349575"/>
              <a:gd name="connsiteY1" fmla="*/ 3415644 h 3440442"/>
              <a:gd name="connsiteX2" fmla="*/ 5079133 w 5349575"/>
              <a:gd name="connsiteY2" fmla="*/ 475247 h 3440442"/>
              <a:gd name="connsiteX3" fmla="*/ 4936002 w 5349575"/>
              <a:gd name="connsiteY3" fmla="*/ 4168 h 3440442"/>
              <a:gd name="connsiteX0" fmla="*/ 0 w 5349575"/>
              <a:gd name="connsiteY0" fmla="*/ 3024253 h 3440442"/>
              <a:gd name="connsiteX1" fmla="*/ 837915 w 5349575"/>
              <a:gd name="connsiteY1" fmla="*/ 3415644 h 3440442"/>
              <a:gd name="connsiteX2" fmla="*/ 5079133 w 5349575"/>
              <a:gd name="connsiteY2" fmla="*/ 475247 h 3440442"/>
              <a:gd name="connsiteX3" fmla="*/ 4936002 w 5349575"/>
              <a:gd name="connsiteY3" fmla="*/ 4168 h 3440442"/>
              <a:gd name="connsiteX0" fmla="*/ 0 w 5349575"/>
              <a:gd name="connsiteY0" fmla="*/ 3024253 h 3440442"/>
              <a:gd name="connsiteX1" fmla="*/ 837915 w 5349575"/>
              <a:gd name="connsiteY1" fmla="*/ 3415644 h 3440442"/>
              <a:gd name="connsiteX2" fmla="*/ 5079133 w 5349575"/>
              <a:gd name="connsiteY2" fmla="*/ 475247 h 3440442"/>
              <a:gd name="connsiteX3" fmla="*/ 4936002 w 5349575"/>
              <a:gd name="connsiteY3" fmla="*/ 4168 h 3440442"/>
              <a:gd name="connsiteX0" fmla="*/ 0 w 5349575"/>
              <a:gd name="connsiteY0" fmla="*/ 3024253 h 3440442"/>
              <a:gd name="connsiteX1" fmla="*/ 837915 w 5349575"/>
              <a:gd name="connsiteY1" fmla="*/ 3415644 h 3440442"/>
              <a:gd name="connsiteX2" fmla="*/ 5079133 w 5349575"/>
              <a:gd name="connsiteY2" fmla="*/ 475247 h 3440442"/>
              <a:gd name="connsiteX3" fmla="*/ 4936002 w 5349575"/>
              <a:gd name="connsiteY3" fmla="*/ 4168 h 3440442"/>
              <a:gd name="connsiteX0" fmla="*/ 0 w 5349575"/>
              <a:gd name="connsiteY0" fmla="*/ 3024253 h 3440442"/>
              <a:gd name="connsiteX1" fmla="*/ 837915 w 5349575"/>
              <a:gd name="connsiteY1" fmla="*/ 3415644 h 3440442"/>
              <a:gd name="connsiteX2" fmla="*/ 5079133 w 5349575"/>
              <a:gd name="connsiteY2" fmla="*/ 475247 h 3440442"/>
              <a:gd name="connsiteX3" fmla="*/ 4936002 w 5349575"/>
              <a:gd name="connsiteY3" fmla="*/ 4168 h 3440442"/>
              <a:gd name="connsiteX0" fmla="*/ 0 w 5188542"/>
              <a:gd name="connsiteY0" fmla="*/ 3095925 h 3512114"/>
              <a:gd name="connsiteX1" fmla="*/ 837915 w 5188542"/>
              <a:gd name="connsiteY1" fmla="*/ 3487316 h 3512114"/>
              <a:gd name="connsiteX2" fmla="*/ 5079133 w 5188542"/>
              <a:gd name="connsiteY2" fmla="*/ 546919 h 3512114"/>
              <a:gd name="connsiteX3" fmla="*/ 4936002 w 5188542"/>
              <a:gd name="connsiteY3" fmla="*/ 75840 h 3512114"/>
              <a:gd name="connsiteX0" fmla="*/ 0 w 5812120"/>
              <a:gd name="connsiteY0" fmla="*/ 3601110 h 4017299"/>
              <a:gd name="connsiteX1" fmla="*/ 837915 w 5812120"/>
              <a:gd name="connsiteY1" fmla="*/ 3992501 h 4017299"/>
              <a:gd name="connsiteX2" fmla="*/ 5079133 w 5812120"/>
              <a:gd name="connsiteY2" fmla="*/ 1052104 h 4017299"/>
              <a:gd name="connsiteX3" fmla="*/ 5808400 w 5812120"/>
              <a:gd name="connsiteY3" fmla="*/ 0 h 4017299"/>
              <a:gd name="connsiteX0" fmla="*/ 0 w 5558165"/>
              <a:gd name="connsiteY0" fmla="*/ 3620160 h 4036349"/>
              <a:gd name="connsiteX1" fmla="*/ 837915 w 5558165"/>
              <a:gd name="connsiteY1" fmla="*/ 4011551 h 4036349"/>
              <a:gd name="connsiteX2" fmla="*/ 5079133 w 5558165"/>
              <a:gd name="connsiteY2" fmla="*/ 1071154 h 4036349"/>
              <a:gd name="connsiteX3" fmla="*/ 5459441 w 5558165"/>
              <a:gd name="connsiteY3" fmla="*/ 0 h 4036349"/>
              <a:gd name="connsiteX0" fmla="*/ 0 w 5459441"/>
              <a:gd name="connsiteY0" fmla="*/ 3620160 h 4063937"/>
              <a:gd name="connsiteX1" fmla="*/ 837915 w 5459441"/>
              <a:gd name="connsiteY1" fmla="*/ 4011551 h 4063937"/>
              <a:gd name="connsiteX2" fmla="*/ 4119496 w 5459441"/>
              <a:gd name="connsiteY2" fmla="*/ 2480854 h 4063937"/>
              <a:gd name="connsiteX3" fmla="*/ 5459441 w 5459441"/>
              <a:gd name="connsiteY3" fmla="*/ 0 h 4063937"/>
              <a:gd name="connsiteX0" fmla="*/ 0 w 5459441"/>
              <a:gd name="connsiteY0" fmla="*/ 3620160 h 4030678"/>
              <a:gd name="connsiteX1" fmla="*/ 837915 w 5459441"/>
              <a:gd name="connsiteY1" fmla="*/ 4011551 h 4030678"/>
              <a:gd name="connsiteX2" fmla="*/ 4119496 w 5459441"/>
              <a:gd name="connsiteY2" fmla="*/ 2480854 h 4030678"/>
              <a:gd name="connsiteX3" fmla="*/ 5459441 w 5459441"/>
              <a:gd name="connsiteY3" fmla="*/ 0 h 4030678"/>
              <a:gd name="connsiteX0" fmla="*/ 0 w 5459441"/>
              <a:gd name="connsiteY0" fmla="*/ 3620160 h 4046522"/>
              <a:gd name="connsiteX1" fmla="*/ 837915 w 5459441"/>
              <a:gd name="connsiteY1" fmla="*/ 4011551 h 4046522"/>
              <a:gd name="connsiteX2" fmla="*/ 4119496 w 5459441"/>
              <a:gd name="connsiteY2" fmla="*/ 2480854 h 4046522"/>
              <a:gd name="connsiteX3" fmla="*/ 5459441 w 5459441"/>
              <a:gd name="connsiteY3" fmla="*/ 0 h 4046522"/>
              <a:gd name="connsiteX0" fmla="*/ 0 w 5459441"/>
              <a:gd name="connsiteY0" fmla="*/ 3620160 h 4046522"/>
              <a:gd name="connsiteX1" fmla="*/ 837915 w 5459441"/>
              <a:gd name="connsiteY1" fmla="*/ 4011551 h 4046522"/>
              <a:gd name="connsiteX2" fmla="*/ 4119496 w 5459441"/>
              <a:gd name="connsiteY2" fmla="*/ 2480854 h 4046522"/>
              <a:gd name="connsiteX3" fmla="*/ 5459441 w 5459441"/>
              <a:gd name="connsiteY3" fmla="*/ 0 h 4046522"/>
              <a:gd name="connsiteX0" fmla="*/ 0 w 5459441"/>
              <a:gd name="connsiteY0" fmla="*/ 3620160 h 4046522"/>
              <a:gd name="connsiteX1" fmla="*/ 837915 w 5459441"/>
              <a:gd name="connsiteY1" fmla="*/ 4011551 h 4046522"/>
              <a:gd name="connsiteX2" fmla="*/ 4119496 w 5459441"/>
              <a:gd name="connsiteY2" fmla="*/ 2480854 h 4046522"/>
              <a:gd name="connsiteX3" fmla="*/ 5459441 w 5459441"/>
              <a:gd name="connsiteY3" fmla="*/ 0 h 4046522"/>
              <a:gd name="connsiteX0" fmla="*/ 0 w 5459441"/>
              <a:gd name="connsiteY0" fmla="*/ 3620160 h 4046522"/>
              <a:gd name="connsiteX1" fmla="*/ 837915 w 5459441"/>
              <a:gd name="connsiteY1" fmla="*/ 4011551 h 4046522"/>
              <a:gd name="connsiteX2" fmla="*/ 4119496 w 5459441"/>
              <a:gd name="connsiteY2" fmla="*/ 2480854 h 4046522"/>
              <a:gd name="connsiteX3" fmla="*/ 5459441 w 5459441"/>
              <a:gd name="connsiteY3" fmla="*/ 0 h 4046522"/>
              <a:gd name="connsiteX0" fmla="*/ 0 w 5459441"/>
              <a:gd name="connsiteY0" fmla="*/ 3620160 h 4056831"/>
              <a:gd name="connsiteX1" fmla="*/ 837915 w 5459441"/>
              <a:gd name="connsiteY1" fmla="*/ 4011551 h 4056831"/>
              <a:gd name="connsiteX2" fmla="*/ 4119496 w 5459441"/>
              <a:gd name="connsiteY2" fmla="*/ 2480854 h 4056831"/>
              <a:gd name="connsiteX3" fmla="*/ 5459441 w 5459441"/>
              <a:gd name="connsiteY3" fmla="*/ 0 h 4056831"/>
              <a:gd name="connsiteX0" fmla="*/ 0 w 5481251"/>
              <a:gd name="connsiteY0" fmla="*/ 3620160 h 4063937"/>
              <a:gd name="connsiteX1" fmla="*/ 859725 w 5481251"/>
              <a:gd name="connsiteY1" fmla="*/ 4011551 h 4063937"/>
              <a:gd name="connsiteX2" fmla="*/ 4141306 w 5481251"/>
              <a:gd name="connsiteY2" fmla="*/ 2480854 h 4063937"/>
              <a:gd name="connsiteX3" fmla="*/ 5481251 w 5481251"/>
              <a:gd name="connsiteY3" fmla="*/ 0 h 4063937"/>
              <a:gd name="connsiteX0" fmla="*/ 0 w 5481251"/>
              <a:gd name="connsiteY0" fmla="*/ 3620160 h 4063937"/>
              <a:gd name="connsiteX1" fmla="*/ 859725 w 5481251"/>
              <a:gd name="connsiteY1" fmla="*/ 4011551 h 4063937"/>
              <a:gd name="connsiteX2" fmla="*/ 4141306 w 5481251"/>
              <a:gd name="connsiteY2" fmla="*/ 2480854 h 4063937"/>
              <a:gd name="connsiteX3" fmla="*/ 5481251 w 5481251"/>
              <a:gd name="connsiteY3" fmla="*/ 0 h 4063937"/>
              <a:gd name="connsiteX0" fmla="*/ 0 w 5481251"/>
              <a:gd name="connsiteY0" fmla="*/ 3620160 h 4065705"/>
              <a:gd name="connsiteX1" fmla="*/ 859725 w 5481251"/>
              <a:gd name="connsiteY1" fmla="*/ 4011551 h 4065705"/>
              <a:gd name="connsiteX2" fmla="*/ 4141306 w 5481251"/>
              <a:gd name="connsiteY2" fmla="*/ 2480854 h 4065705"/>
              <a:gd name="connsiteX3" fmla="*/ 5481251 w 5481251"/>
              <a:gd name="connsiteY3" fmla="*/ 0 h 4065705"/>
              <a:gd name="connsiteX0" fmla="*/ 0 w 5448536"/>
              <a:gd name="connsiteY0" fmla="*/ 3610635 h 4064135"/>
              <a:gd name="connsiteX1" fmla="*/ 827010 w 5448536"/>
              <a:gd name="connsiteY1" fmla="*/ 4011551 h 4064135"/>
              <a:gd name="connsiteX2" fmla="*/ 4108591 w 5448536"/>
              <a:gd name="connsiteY2" fmla="*/ 2480854 h 4064135"/>
              <a:gd name="connsiteX3" fmla="*/ 5448536 w 5448536"/>
              <a:gd name="connsiteY3" fmla="*/ 0 h 4064135"/>
              <a:gd name="connsiteX0" fmla="*/ 0 w 5448536"/>
              <a:gd name="connsiteY0" fmla="*/ 3610635 h 4063271"/>
              <a:gd name="connsiteX1" fmla="*/ 827010 w 5448536"/>
              <a:gd name="connsiteY1" fmla="*/ 4011551 h 4063271"/>
              <a:gd name="connsiteX2" fmla="*/ 4108591 w 5448536"/>
              <a:gd name="connsiteY2" fmla="*/ 2480854 h 4063271"/>
              <a:gd name="connsiteX3" fmla="*/ 5448536 w 5448536"/>
              <a:gd name="connsiteY3" fmla="*/ 0 h 4063271"/>
              <a:gd name="connsiteX0" fmla="*/ 11252 w 5459788"/>
              <a:gd name="connsiteY0" fmla="*/ 3610635 h 4056188"/>
              <a:gd name="connsiteX1" fmla="*/ 838262 w 5459788"/>
              <a:gd name="connsiteY1" fmla="*/ 4011551 h 4056188"/>
              <a:gd name="connsiteX2" fmla="*/ 4119843 w 5459788"/>
              <a:gd name="connsiteY2" fmla="*/ 2480854 h 4056188"/>
              <a:gd name="connsiteX3" fmla="*/ 5459788 w 5459788"/>
              <a:gd name="connsiteY3" fmla="*/ 0 h 4056188"/>
              <a:gd name="connsiteX0" fmla="*/ 11252 w 5459788"/>
              <a:gd name="connsiteY0" fmla="*/ 3610635 h 4056188"/>
              <a:gd name="connsiteX1" fmla="*/ 838262 w 5459788"/>
              <a:gd name="connsiteY1" fmla="*/ 4011551 h 4056188"/>
              <a:gd name="connsiteX2" fmla="*/ 4119843 w 5459788"/>
              <a:gd name="connsiteY2" fmla="*/ 2480854 h 4056188"/>
              <a:gd name="connsiteX3" fmla="*/ 5459788 w 5459788"/>
              <a:gd name="connsiteY3" fmla="*/ 0 h 4056188"/>
              <a:gd name="connsiteX0" fmla="*/ 0 w 5448536"/>
              <a:gd name="connsiteY0" fmla="*/ 3610635 h 4036211"/>
              <a:gd name="connsiteX1" fmla="*/ 827010 w 5448536"/>
              <a:gd name="connsiteY1" fmla="*/ 4011551 h 4036211"/>
              <a:gd name="connsiteX2" fmla="*/ 4108591 w 5448536"/>
              <a:gd name="connsiteY2" fmla="*/ 2480854 h 4036211"/>
              <a:gd name="connsiteX3" fmla="*/ 5448536 w 5448536"/>
              <a:gd name="connsiteY3" fmla="*/ 0 h 4036211"/>
              <a:gd name="connsiteX0" fmla="*/ 0 w 5448536"/>
              <a:gd name="connsiteY0" fmla="*/ 3610635 h 4036211"/>
              <a:gd name="connsiteX1" fmla="*/ 827010 w 5448536"/>
              <a:gd name="connsiteY1" fmla="*/ 4011551 h 4036211"/>
              <a:gd name="connsiteX2" fmla="*/ 4108591 w 5448536"/>
              <a:gd name="connsiteY2" fmla="*/ 2480854 h 4036211"/>
              <a:gd name="connsiteX3" fmla="*/ 5448536 w 5448536"/>
              <a:gd name="connsiteY3" fmla="*/ 0 h 4036211"/>
            </a:gdLst>
            <a:ahLst/>
            <a:cxnLst>
              <a:cxn ang="0">
                <a:pos x="connsiteX0" y="connsiteY0"/>
              </a:cxn>
              <a:cxn ang="0">
                <a:pos x="connsiteX1" y="connsiteY1"/>
              </a:cxn>
              <a:cxn ang="0">
                <a:pos x="connsiteX2" y="connsiteY2"/>
              </a:cxn>
              <a:cxn ang="0">
                <a:pos x="connsiteX3" y="connsiteY3"/>
              </a:cxn>
            </a:cxnLst>
            <a:rect l="l" t="t" r="r" b="b"/>
            <a:pathLst>
              <a:path w="5448536" h="4036211">
                <a:moveTo>
                  <a:pt x="0" y="3610635"/>
                </a:moveTo>
                <a:cubicBezTo>
                  <a:pt x="767" y="3829691"/>
                  <a:pt x="131340" y="4123648"/>
                  <a:pt x="827010" y="4011551"/>
                </a:cubicBezTo>
                <a:cubicBezTo>
                  <a:pt x="1522680" y="3899454"/>
                  <a:pt x="2877861" y="3451392"/>
                  <a:pt x="4108591" y="2480854"/>
                </a:cubicBezTo>
                <a:cubicBezTo>
                  <a:pt x="5339321" y="1510316"/>
                  <a:pt x="5448594" y="5174"/>
                  <a:pt x="5448536" y="0"/>
                </a:cubicBezTo>
              </a:path>
            </a:pathLst>
          </a:cu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コネクタ 37"/>
          <p:cNvCxnSpPr/>
          <p:nvPr/>
        </p:nvCxnSpPr>
        <p:spPr>
          <a:xfrm flipV="1">
            <a:off x="7010272" y="1989000"/>
            <a:ext cx="3590770" cy="4233794"/>
          </a:xfrm>
          <a:prstGeom prst="line">
            <a:avLst/>
          </a:prstGeom>
          <a:ln w="28575">
            <a:solidFill>
              <a:schemeClr val="accent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6443993" y="4036969"/>
            <a:ext cx="5053734" cy="1718"/>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flipV="1">
            <a:off x="11173349" y="2528900"/>
            <a:ext cx="0" cy="3411460"/>
          </a:xfrm>
          <a:prstGeom prst="line">
            <a:avLst/>
          </a:prstGeom>
          <a:ln w="28575">
            <a:solidFill>
              <a:schemeClr val="accent4"/>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テキスト ボックス 40"/>
              <p:cNvSpPr txBox="1"/>
              <p:nvPr/>
            </p:nvSpPr>
            <p:spPr>
              <a:xfrm>
                <a:off x="11136560" y="3591752"/>
                <a:ext cx="5052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i="1" dirty="0">
                          <a:latin typeface="Cambria Math" panose="02040503050406030204" pitchFamily="18" charset="0"/>
                        </a:rPr>
                        <m:t>𝑘</m:t>
                      </m:r>
                      <m:r>
                        <a:rPr lang="en-US" altLang="ja-JP" i="1" dirty="0">
                          <a:latin typeface="Cambria Math" panose="02040503050406030204" pitchFamily="18" charset="0"/>
                        </a:rPr>
                        <m:t>4</m:t>
                      </m:r>
                    </m:oMath>
                  </m:oMathPara>
                </a14:m>
                <a:endParaRPr lang="en-US" altLang="ja-JP" dirty="0"/>
              </a:p>
            </p:txBody>
          </p:sp>
        </mc:Choice>
        <mc:Fallback xmlns="">
          <p:sp>
            <p:nvSpPr>
              <p:cNvPr id="41" name="テキスト ボックス 40"/>
              <p:cNvSpPr txBox="1">
                <a:spLocks noRot="1" noChangeAspect="1" noMove="1" noResize="1" noEditPoints="1" noAdjustHandles="1" noChangeArrowheads="1" noChangeShapeType="1" noTextEdit="1"/>
              </p:cNvSpPr>
              <p:nvPr/>
            </p:nvSpPr>
            <p:spPr>
              <a:xfrm>
                <a:off x="11136560" y="3591752"/>
                <a:ext cx="505267" cy="369332"/>
              </a:xfrm>
              <a:prstGeom prst="rect">
                <a:avLst/>
              </a:prstGeom>
              <a:blipFill>
                <a:blip r:embed="rId9"/>
                <a:stretch>
                  <a:fillRect/>
                </a:stretch>
              </a:blipFill>
            </p:spPr>
            <p:txBody>
              <a:bodyPr/>
              <a:lstStyle/>
              <a:p>
                <a:r>
                  <a:rPr lang="ja-JP" altLang="en-US">
                    <a:noFill/>
                  </a:rPr>
                  <a:t> </a:t>
                </a:r>
              </a:p>
            </p:txBody>
          </p:sp>
        </mc:Fallback>
      </mc:AlternateContent>
      <p:cxnSp>
        <p:nvCxnSpPr>
          <p:cNvPr id="42" name="直線コネクタ 41"/>
          <p:cNvCxnSpPr/>
          <p:nvPr/>
        </p:nvCxnSpPr>
        <p:spPr>
          <a:xfrm>
            <a:off x="6443993" y="2528900"/>
            <a:ext cx="5096978" cy="0"/>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楕円 42"/>
          <p:cNvSpPr/>
          <p:nvPr/>
        </p:nvSpPr>
        <p:spPr>
          <a:xfrm>
            <a:off x="7207170" y="5906640"/>
            <a:ext cx="90000" cy="9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p:nvSpPr>
        <p:spPr>
          <a:xfrm>
            <a:off x="8653337" y="5609655"/>
            <a:ext cx="90000" cy="9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p:cNvSpPr/>
          <p:nvPr/>
        </p:nvSpPr>
        <p:spPr>
          <a:xfrm>
            <a:off x="8648270" y="5251802"/>
            <a:ext cx="90000" cy="9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p:nvSpPr>
        <p:spPr>
          <a:xfrm>
            <a:off x="10088926" y="3993440"/>
            <a:ext cx="90000" cy="9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p:cNvSpPr/>
          <p:nvPr/>
        </p:nvSpPr>
        <p:spPr>
          <a:xfrm>
            <a:off x="10087170" y="4366668"/>
            <a:ext cx="90000" cy="90000"/>
          </a:xfrm>
          <a:prstGeom prst="ellipse">
            <a:avLst/>
          </a:prstGeom>
          <a:solidFill>
            <a:srgbClr val="CC99FF"/>
          </a:solidFill>
          <a:ln>
            <a:solidFill>
              <a:srgbClr val="CC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p:cNvCxnSpPr>
            <a:stCxn id="7" idx="1"/>
            <a:endCxn id="3" idx="3"/>
          </p:cNvCxnSpPr>
          <p:nvPr/>
        </p:nvCxnSpPr>
        <p:spPr>
          <a:xfrm flipH="1">
            <a:off x="6234240" y="2277338"/>
            <a:ext cx="905876" cy="1363"/>
          </a:xfrm>
          <a:prstGeom prst="straightConnector1">
            <a:avLst/>
          </a:prstGeom>
          <a:ln w="76200" cap="rnd" cmpd="sng">
            <a:solidFill>
              <a:srgbClr val="FF0000"/>
            </a:solidFill>
            <a:round/>
            <a:tailEnd type="arrow"/>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7140116" y="1954172"/>
            <a:ext cx="1569660" cy="646331"/>
          </a:xfrm>
          <a:prstGeom prst="rect">
            <a:avLst/>
          </a:prstGeom>
          <a:solidFill>
            <a:schemeClr val="bg1"/>
          </a:solidFill>
          <a:ln w="38100">
            <a:solidFill>
              <a:srgbClr val="FF0000"/>
            </a:solidFill>
          </a:ln>
        </p:spPr>
        <p:txBody>
          <a:bodyPr wrap="square" rtlCol="0">
            <a:spAutoFit/>
          </a:bodyPr>
          <a:lstStyle/>
          <a:p>
            <a:r>
              <a:rPr kumimoji="1" lang="ja-JP" altLang="en-US" sz="3600" dirty="0"/>
              <a:t>平均化</a:t>
            </a:r>
          </a:p>
        </p:txBody>
      </p:sp>
      <p:sp>
        <p:nvSpPr>
          <p:cNvPr id="48" name="楕円 47"/>
          <p:cNvSpPr/>
          <p:nvPr/>
        </p:nvSpPr>
        <p:spPr>
          <a:xfrm>
            <a:off x="10088926" y="4275104"/>
            <a:ext cx="90000" cy="90000"/>
          </a:xfrm>
          <a:prstGeom prst="ellipse">
            <a:avLst/>
          </a:prstGeom>
          <a:solidFill>
            <a:srgbClr val="FF999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3630776" y="2060849"/>
            <a:ext cx="252028" cy="43204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4645667" y="2055913"/>
            <a:ext cx="252028" cy="43204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8" name="カギ線コネクタ 77"/>
          <p:cNvCxnSpPr>
            <a:stCxn id="74" idx="2"/>
            <a:endCxn id="80" idx="1"/>
          </p:cNvCxnSpPr>
          <p:nvPr/>
        </p:nvCxnSpPr>
        <p:spPr>
          <a:xfrm rot="16200000" flipH="1">
            <a:off x="4457527" y="2802114"/>
            <a:ext cx="841542" cy="213235"/>
          </a:xfrm>
          <a:prstGeom prst="bentConnector2">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80" name="テキスト ボックス 79"/>
          <p:cNvSpPr txBox="1"/>
          <p:nvPr/>
        </p:nvSpPr>
        <p:spPr>
          <a:xfrm>
            <a:off x="4984916" y="3098670"/>
            <a:ext cx="1450289" cy="461665"/>
          </a:xfrm>
          <a:prstGeom prst="rect">
            <a:avLst/>
          </a:prstGeom>
          <a:solidFill>
            <a:schemeClr val="bg1"/>
          </a:solidFill>
          <a:ln w="38100">
            <a:solidFill>
              <a:srgbClr val="FFC000"/>
            </a:solidFill>
          </a:ln>
        </p:spPr>
        <p:txBody>
          <a:bodyPr wrap="square" rtlCol="0">
            <a:spAutoFit/>
          </a:bodyPr>
          <a:lstStyle/>
          <a:p>
            <a:r>
              <a:rPr lang="ja-JP" altLang="en-US" sz="2400" dirty="0"/>
              <a:t>重み付け</a:t>
            </a:r>
            <a:endParaRPr kumimoji="1" lang="ja-JP" altLang="en-US" sz="2400" dirty="0"/>
          </a:p>
        </p:txBody>
      </p:sp>
      <p:cxnSp>
        <p:nvCxnSpPr>
          <p:cNvPr id="84" name="カギ線コネクタ 83"/>
          <p:cNvCxnSpPr>
            <a:stCxn id="72" idx="2"/>
            <a:endCxn id="80" idx="1"/>
          </p:cNvCxnSpPr>
          <p:nvPr/>
        </p:nvCxnSpPr>
        <p:spPr>
          <a:xfrm rot="16200000" flipH="1">
            <a:off x="3952550" y="2297137"/>
            <a:ext cx="836606" cy="1228126"/>
          </a:xfrm>
          <a:prstGeom prst="bentConnector2">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A6604FCB-88BD-4354-8F71-3EF304EA2511}"/>
                  </a:ext>
                </a:extLst>
              </p:cNvPr>
              <p:cNvSpPr txBox="1"/>
              <p:nvPr/>
            </p:nvSpPr>
            <p:spPr>
              <a:xfrm>
                <a:off x="10087171" y="2530452"/>
                <a:ext cx="11448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b="1" i="1" dirty="0" smtClean="0">
                          <a:latin typeface="Cambria Math" panose="02040503050406030204" pitchFamily="18" charset="0"/>
                        </a:rPr>
                        <m:t>𝒚</m:t>
                      </m:r>
                      <m:r>
                        <a:rPr lang="en-US" altLang="ja-JP" b="1" i="1" dirty="0">
                          <a:latin typeface="Cambria Math" panose="02040503050406030204" pitchFamily="18" charset="0"/>
                        </a:rPr>
                        <m:t>=</m:t>
                      </m:r>
                      <m:r>
                        <a:rPr lang="en-US" altLang="ja-JP" b="1" i="1" dirty="0">
                          <a:latin typeface="Cambria Math" panose="02040503050406030204" pitchFamily="18" charset="0"/>
                        </a:rPr>
                        <m:t>𝒇</m:t>
                      </m:r>
                      <m:r>
                        <a:rPr lang="en-US" altLang="ja-JP" b="1" i="1" dirty="0">
                          <a:latin typeface="Cambria Math" panose="02040503050406030204" pitchFamily="18" charset="0"/>
                        </a:rPr>
                        <m:t>(</m:t>
                      </m:r>
                      <m:r>
                        <a:rPr lang="en-US" altLang="ja-JP" b="1" i="1" dirty="0">
                          <a:latin typeface="Cambria Math" panose="02040503050406030204" pitchFamily="18" charset="0"/>
                        </a:rPr>
                        <m:t>𝒙</m:t>
                      </m:r>
                      <m:r>
                        <a:rPr lang="en-US" altLang="ja-JP" b="1" i="1" dirty="0">
                          <a:latin typeface="Cambria Math" panose="02040503050406030204" pitchFamily="18" charset="0"/>
                        </a:rPr>
                        <m:t>)</m:t>
                      </m:r>
                    </m:oMath>
                  </m:oMathPara>
                </a14:m>
                <a:endParaRPr kumimoji="1" lang="ja-JP" altLang="en-US" b="1" dirty="0"/>
              </a:p>
            </p:txBody>
          </p:sp>
        </mc:Choice>
        <mc:Fallback xmlns="">
          <p:sp>
            <p:nvSpPr>
              <p:cNvPr id="55" name="テキスト ボックス 54">
                <a:extLst>
                  <a:ext uri="{FF2B5EF4-FFF2-40B4-BE49-F238E27FC236}">
                    <a16:creationId xmlns:a16="http://schemas.microsoft.com/office/drawing/2014/main" id="{A6604FCB-88BD-4354-8F71-3EF304EA2511}"/>
                  </a:ext>
                </a:extLst>
              </p:cNvPr>
              <p:cNvSpPr txBox="1">
                <a:spLocks noRot="1" noChangeAspect="1" noMove="1" noResize="1" noEditPoints="1" noAdjustHandles="1" noChangeArrowheads="1" noChangeShapeType="1" noTextEdit="1"/>
              </p:cNvSpPr>
              <p:nvPr/>
            </p:nvSpPr>
            <p:spPr>
              <a:xfrm>
                <a:off x="10087171" y="2530452"/>
                <a:ext cx="1144865" cy="369332"/>
              </a:xfrm>
              <a:prstGeom prst="rect">
                <a:avLst/>
              </a:prstGeom>
              <a:blipFill>
                <a:blip r:embed="rId10"/>
                <a:stretch>
                  <a:fillRect b="-131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6CB7DC25-11E9-49A7-B5AB-91B5F14AE349}"/>
                  </a:ext>
                </a:extLst>
              </p:cNvPr>
              <p:cNvSpPr txBox="1"/>
              <p:nvPr/>
            </p:nvSpPr>
            <p:spPr>
              <a:xfrm>
                <a:off x="10380476" y="4850384"/>
                <a:ext cx="5052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i="1" dirty="0">
                          <a:latin typeface="Cambria Math" panose="02040503050406030204" pitchFamily="18" charset="0"/>
                        </a:rPr>
                        <m:t>𝑘</m:t>
                      </m:r>
                      <m:r>
                        <a:rPr lang="en-US" altLang="ja-JP" i="1" dirty="0">
                          <a:latin typeface="Cambria Math" panose="02040503050406030204" pitchFamily="18" charset="0"/>
                        </a:rPr>
                        <m:t>2</m:t>
                      </m:r>
                    </m:oMath>
                  </m:oMathPara>
                </a14:m>
                <a:endParaRPr lang="en-US" altLang="ja-JP" dirty="0"/>
              </a:p>
            </p:txBody>
          </p:sp>
        </mc:Choice>
        <mc:Fallback xmlns="">
          <p:sp>
            <p:nvSpPr>
              <p:cNvPr id="56" name="テキスト ボックス 55">
                <a:extLst>
                  <a:ext uri="{FF2B5EF4-FFF2-40B4-BE49-F238E27FC236}">
                    <a16:creationId xmlns:a16="http://schemas.microsoft.com/office/drawing/2014/main" id="{6CB7DC25-11E9-49A7-B5AB-91B5F14AE349}"/>
                  </a:ext>
                </a:extLst>
              </p:cNvPr>
              <p:cNvSpPr txBox="1">
                <a:spLocks noRot="1" noChangeAspect="1" noMove="1" noResize="1" noEditPoints="1" noAdjustHandles="1" noChangeArrowheads="1" noChangeShapeType="1" noTextEdit="1"/>
              </p:cNvSpPr>
              <p:nvPr/>
            </p:nvSpPr>
            <p:spPr>
              <a:xfrm>
                <a:off x="10380476" y="4850384"/>
                <a:ext cx="505267"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BAC48F6F-A892-4168-A18E-5F9F8DF0F7B7}"/>
                  </a:ext>
                </a:extLst>
              </p:cNvPr>
              <p:cNvSpPr txBox="1"/>
              <p:nvPr/>
            </p:nvSpPr>
            <p:spPr>
              <a:xfrm>
                <a:off x="10102331" y="6273316"/>
                <a:ext cx="869084" cy="369332"/>
              </a:xfrm>
              <a:prstGeom prst="rect">
                <a:avLst/>
              </a:prstGeom>
              <a:noFill/>
              <a:effectLst>
                <a:glow rad="190500">
                  <a:schemeClr val="accent1">
                    <a:satMod val="175000"/>
                    <a:alpha val="40000"/>
                  </a:schemeClr>
                </a:glow>
              </a:effectLst>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b="1" i="1" dirty="0" smtClean="0">
                              <a:latin typeface="Cambria Math" panose="02040503050406030204" pitchFamily="18" charset="0"/>
                            </a:rPr>
                          </m:ctrlPr>
                        </m:sSubPr>
                        <m:e>
                          <m:r>
                            <a:rPr lang="en-US" altLang="ja-JP" b="1" i="1" dirty="0">
                              <a:latin typeface="Cambria Math" panose="02040503050406030204" pitchFamily="18" charset="0"/>
                            </a:rPr>
                            <m:t>𝒙</m:t>
                          </m:r>
                        </m:e>
                        <m:sub>
                          <m:r>
                            <a:rPr lang="en-US" altLang="ja-JP" b="1" i="1" dirty="0">
                              <a:latin typeface="Cambria Math" panose="02040503050406030204" pitchFamily="18" charset="0"/>
                            </a:rPr>
                            <m:t>𝒊</m:t>
                          </m:r>
                        </m:sub>
                      </m:sSub>
                      <m:r>
                        <a:rPr lang="en-US" altLang="ja-JP" b="1" i="1" dirty="0" smtClean="0">
                          <a:effectLst>
                            <a:glow rad="190500">
                              <a:schemeClr val="bg1">
                                <a:alpha val="0"/>
                              </a:schemeClr>
                            </a:glow>
                          </a:effectLst>
                          <a:latin typeface="Cambria Math" panose="02040503050406030204" pitchFamily="18" charset="0"/>
                        </a:rPr>
                        <m:t>+</m:t>
                      </m:r>
                      <m:r>
                        <a:rPr lang="en-US" altLang="ja-JP" b="1" i="1" dirty="0" smtClean="0">
                          <a:effectLst>
                            <a:glow rad="190500">
                              <a:schemeClr val="bg1">
                                <a:alpha val="0"/>
                              </a:schemeClr>
                            </a:glow>
                          </a:effectLst>
                          <a:latin typeface="Cambria Math" panose="02040503050406030204" pitchFamily="18" charset="0"/>
                        </a:rPr>
                        <m:t>𝟏</m:t>
                      </m:r>
                    </m:oMath>
                  </m:oMathPara>
                </a14:m>
                <a:endParaRPr kumimoji="1" lang="ja-JP" altLang="en-US" b="1" dirty="0">
                  <a:effectLst>
                    <a:glow rad="190500">
                      <a:schemeClr val="bg1">
                        <a:alpha val="0"/>
                      </a:schemeClr>
                    </a:glow>
                  </a:effectLst>
                </a:endParaRPr>
              </a:p>
            </p:txBody>
          </p:sp>
        </mc:Choice>
        <mc:Fallback xmlns="">
          <p:sp>
            <p:nvSpPr>
              <p:cNvPr id="57" name="テキスト ボックス 56">
                <a:extLst>
                  <a:ext uri="{FF2B5EF4-FFF2-40B4-BE49-F238E27FC236}">
                    <a16:creationId xmlns:a16="http://schemas.microsoft.com/office/drawing/2014/main" id="{BAC48F6F-A892-4168-A18E-5F9F8DF0F7B7}"/>
                  </a:ext>
                </a:extLst>
              </p:cNvPr>
              <p:cNvSpPr txBox="1">
                <a:spLocks noRot="1" noChangeAspect="1" noMove="1" noResize="1" noEditPoints="1" noAdjustHandles="1" noChangeArrowheads="1" noChangeShapeType="1" noTextEdit="1"/>
              </p:cNvSpPr>
              <p:nvPr/>
            </p:nvSpPr>
            <p:spPr>
              <a:xfrm>
                <a:off x="10102331" y="6273316"/>
                <a:ext cx="869084" cy="369332"/>
              </a:xfrm>
              <a:prstGeom prst="rect">
                <a:avLst/>
              </a:prstGeom>
              <a:blipFill>
                <a:blip r:embed="rId12"/>
                <a:stretch>
                  <a:fillRect/>
                </a:stretch>
              </a:blipFill>
              <a:effectLst>
                <a:glow rad="190500">
                  <a:schemeClr val="accent1">
                    <a:satMod val="175000"/>
                    <a:alpha val="40000"/>
                  </a:schemeClr>
                </a:glow>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97F4A215-4EBF-4535-BFF3-864020BE67DB}"/>
                  </a:ext>
                </a:extLst>
              </p:cNvPr>
              <p:cNvSpPr txBox="1"/>
              <p:nvPr/>
            </p:nvSpPr>
            <p:spPr>
              <a:xfrm>
                <a:off x="9241647" y="6439501"/>
                <a:ext cx="373820" cy="338554"/>
              </a:xfrm>
              <a:prstGeom prst="rect">
                <a:avLst/>
              </a:prstGeom>
              <a:solidFill>
                <a:schemeClr val="bg1"/>
              </a:solidFill>
              <a:ln w="31750">
                <a:solidFill>
                  <a:srgbClr val="7030A0"/>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1600" b="1" i="1" dirty="0" smtClean="0">
                          <a:latin typeface="Cambria Math" panose="02040503050406030204" pitchFamily="18" charset="0"/>
                        </a:rPr>
                        <m:t>𝒉</m:t>
                      </m:r>
                    </m:oMath>
                  </m:oMathPara>
                </a14:m>
                <a:endParaRPr kumimoji="1" lang="ja-JP" altLang="en-US" sz="1600" b="1" dirty="0"/>
              </a:p>
            </p:txBody>
          </p:sp>
        </mc:Choice>
        <mc:Fallback xmlns="">
          <p:sp>
            <p:nvSpPr>
              <p:cNvPr id="60" name="テキスト ボックス 59">
                <a:extLst>
                  <a:ext uri="{FF2B5EF4-FFF2-40B4-BE49-F238E27FC236}">
                    <a16:creationId xmlns:a16="http://schemas.microsoft.com/office/drawing/2014/main" id="{97F4A215-4EBF-4535-BFF3-864020BE67DB}"/>
                  </a:ext>
                </a:extLst>
              </p:cNvPr>
              <p:cNvSpPr txBox="1">
                <a:spLocks noRot="1" noChangeAspect="1" noMove="1" noResize="1" noEditPoints="1" noAdjustHandles="1" noChangeArrowheads="1" noChangeShapeType="1" noTextEdit="1"/>
              </p:cNvSpPr>
              <p:nvPr/>
            </p:nvSpPr>
            <p:spPr>
              <a:xfrm>
                <a:off x="9241647" y="6439501"/>
                <a:ext cx="373820" cy="338554"/>
              </a:xfrm>
              <a:prstGeom prst="rect">
                <a:avLst/>
              </a:prstGeom>
              <a:blipFill>
                <a:blip r:embed="rId13"/>
                <a:stretch>
                  <a:fillRect/>
                </a:stretch>
              </a:blipFill>
              <a:ln w="31750">
                <a:solidFill>
                  <a:srgbClr val="7030A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1B8CA297-307E-4127-8D6E-8A36EFB3F90A}"/>
                  </a:ext>
                </a:extLst>
              </p:cNvPr>
              <p:cNvSpPr txBox="1"/>
              <p:nvPr/>
            </p:nvSpPr>
            <p:spPr>
              <a:xfrm>
                <a:off x="7814667" y="6134103"/>
                <a:ext cx="373820" cy="558486"/>
              </a:xfrm>
              <a:prstGeom prst="rect">
                <a:avLst/>
              </a:prstGeom>
              <a:solidFill>
                <a:schemeClr val="bg1"/>
              </a:solidFill>
              <a:ln w="31750">
                <a:solidFill>
                  <a:srgbClr val="C59EE2"/>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ja-JP" sz="1600" b="1" i="1" dirty="0" smtClean="0">
                              <a:latin typeface="Cambria Math" panose="02040503050406030204" pitchFamily="18" charset="0"/>
                            </a:rPr>
                          </m:ctrlPr>
                        </m:fPr>
                        <m:num>
                          <m:r>
                            <a:rPr lang="en-US" altLang="ja-JP" sz="1600" b="1" i="1" dirty="0" smtClean="0">
                              <a:latin typeface="Cambria Math" panose="02040503050406030204" pitchFamily="18" charset="0"/>
                            </a:rPr>
                            <m:t>𝒉</m:t>
                          </m:r>
                        </m:num>
                        <m:den>
                          <m:r>
                            <a:rPr lang="en-US" altLang="ja-JP" sz="1600" b="1" i="1" dirty="0" smtClean="0">
                              <a:latin typeface="Cambria Math" panose="02040503050406030204" pitchFamily="18" charset="0"/>
                            </a:rPr>
                            <m:t>𝟐</m:t>
                          </m:r>
                        </m:den>
                      </m:f>
                    </m:oMath>
                  </m:oMathPara>
                </a14:m>
                <a:endParaRPr kumimoji="1" lang="ja-JP" altLang="en-US" sz="1600" b="1" dirty="0"/>
              </a:p>
            </p:txBody>
          </p:sp>
        </mc:Choice>
        <mc:Fallback xmlns="">
          <p:sp>
            <p:nvSpPr>
              <p:cNvPr id="61" name="テキスト ボックス 60">
                <a:extLst>
                  <a:ext uri="{FF2B5EF4-FFF2-40B4-BE49-F238E27FC236}">
                    <a16:creationId xmlns:a16="http://schemas.microsoft.com/office/drawing/2014/main" id="{1B8CA297-307E-4127-8D6E-8A36EFB3F90A}"/>
                  </a:ext>
                </a:extLst>
              </p:cNvPr>
              <p:cNvSpPr txBox="1">
                <a:spLocks noRot="1" noChangeAspect="1" noMove="1" noResize="1" noEditPoints="1" noAdjustHandles="1" noChangeArrowheads="1" noChangeShapeType="1" noTextEdit="1"/>
              </p:cNvSpPr>
              <p:nvPr/>
            </p:nvSpPr>
            <p:spPr>
              <a:xfrm>
                <a:off x="7814667" y="6134103"/>
                <a:ext cx="373820" cy="558486"/>
              </a:xfrm>
              <a:prstGeom prst="rect">
                <a:avLst/>
              </a:prstGeom>
              <a:blipFill>
                <a:blip r:embed="rId14"/>
                <a:stretch>
                  <a:fillRect/>
                </a:stretch>
              </a:blipFill>
              <a:ln w="31750">
                <a:solidFill>
                  <a:srgbClr val="C59EE2"/>
                </a:solidFill>
              </a:ln>
            </p:spPr>
            <p:txBody>
              <a:bodyPr/>
              <a:lstStyle/>
              <a:p>
                <a:r>
                  <a:rPr lang="ja-JP" altLang="en-US">
                    <a:noFill/>
                  </a:rPr>
                  <a:t> </a:t>
                </a:r>
              </a:p>
            </p:txBody>
          </p:sp>
        </mc:Fallback>
      </mc:AlternateContent>
    </p:spTree>
    <p:extLst>
      <p:ext uri="{BB962C8B-B14F-4D97-AF65-F5344CB8AC3E}">
        <p14:creationId xmlns:p14="http://schemas.microsoft.com/office/powerpoint/2010/main" val="2979785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36000" y="-1"/>
            <a:ext cx="7920000" cy="1440000"/>
          </a:xfrm>
        </p:spPr>
        <p:txBody>
          <a:bodyPr/>
          <a:lstStyle/>
          <a:p>
            <a:r>
              <a:rPr lang="ja-JP" altLang="en-US" dirty="0"/>
              <a:t>ルンゲ</a:t>
            </a:r>
            <a:r>
              <a:rPr lang="ja-JP" altLang="en-US" b="1" dirty="0"/>
              <a:t>・</a:t>
            </a:r>
            <a:r>
              <a:rPr lang="ja-JP" altLang="en-US" dirty="0"/>
              <a:t>クッタ法</a:t>
            </a:r>
            <a:endParaRPr kumimoji="1" lang="ja-JP" altLang="en-US" dirty="0"/>
          </a:p>
        </p:txBody>
      </p:sp>
      <p:sp>
        <p:nvSpPr>
          <p:cNvPr id="10" name="テキスト ボックス 9"/>
          <p:cNvSpPr txBox="1"/>
          <p:nvPr/>
        </p:nvSpPr>
        <p:spPr>
          <a:xfrm>
            <a:off x="371364" y="-129661"/>
            <a:ext cx="930063" cy="1569660"/>
          </a:xfrm>
          <a:prstGeom prst="rect">
            <a:avLst/>
          </a:prstGeom>
          <a:noFill/>
        </p:spPr>
        <p:txBody>
          <a:bodyPr wrap="none" rtlCol="0">
            <a:spAutoFit/>
          </a:bodyPr>
          <a:lstStyle/>
          <a:p>
            <a:r>
              <a:rPr kumimoji="1" lang="en-US" altLang="ja-JP"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rPr>
              <a:t>2</a:t>
            </a:r>
            <a:endParaRPr kumimoji="1" lang="ja-JP" altLang="en-US"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endParaRPr>
          </a:p>
        </p:txBody>
      </p:sp>
      <p:cxnSp>
        <p:nvCxnSpPr>
          <p:cNvPr id="8" name="直線コネクタ 7"/>
          <p:cNvCxnSpPr/>
          <p:nvPr/>
        </p:nvCxnSpPr>
        <p:spPr>
          <a:xfrm>
            <a:off x="5536148" y="5852078"/>
            <a:ext cx="5096978" cy="0"/>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5624325" y="1891801"/>
            <a:ext cx="0" cy="4635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5264325" y="6211801"/>
            <a:ext cx="469200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V="1">
            <a:off x="5621829" y="5029961"/>
            <a:ext cx="4794450" cy="972761"/>
          </a:xfrm>
          <a:prstGeom prst="lin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6344325" y="1891801"/>
            <a:ext cx="0" cy="463500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9224325" y="1891801"/>
            <a:ext cx="0" cy="463500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7784325" y="1891801"/>
            <a:ext cx="0" cy="463500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p:cNvSpPr txBox="1"/>
              <p:nvPr/>
            </p:nvSpPr>
            <p:spPr>
              <a:xfrm>
                <a:off x="5519936" y="5322837"/>
                <a:ext cx="94436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b="1" i="1" dirty="0">
                          <a:latin typeface="Cambria Math" panose="02040503050406030204" pitchFamily="18" charset="0"/>
                        </a:rPr>
                        <m:t>(</m:t>
                      </m:r>
                      <m:sSub>
                        <m:sSubPr>
                          <m:ctrlPr>
                            <a:rPr lang="en-US" altLang="ja-JP" b="1" i="1" dirty="0">
                              <a:latin typeface="Cambria Math" panose="02040503050406030204" pitchFamily="18" charset="0"/>
                            </a:rPr>
                          </m:ctrlPr>
                        </m:sSubPr>
                        <m:e>
                          <m:r>
                            <a:rPr lang="en-US" altLang="ja-JP" b="1" i="1" dirty="0">
                              <a:latin typeface="Cambria Math" panose="02040503050406030204" pitchFamily="18" charset="0"/>
                            </a:rPr>
                            <m:t>𝒙</m:t>
                          </m:r>
                        </m:e>
                        <m:sub>
                          <m:r>
                            <a:rPr lang="en-US" altLang="ja-JP" b="1" i="1" dirty="0">
                              <a:latin typeface="Cambria Math" panose="02040503050406030204" pitchFamily="18" charset="0"/>
                            </a:rPr>
                            <m:t>𝒊</m:t>
                          </m:r>
                        </m:sub>
                      </m:sSub>
                      <m:r>
                        <a:rPr lang="en-US" altLang="ja-JP" b="1" i="1" dirty="0" err="1">
                          <a:latin typeface="Cambria Math" panose="02040503050406030204" pitchFamily="18" charset="0"/>
                        </a:rPr>
                        <m:t>,</m:t>
                      </m:r>
                      <m:sSub>
                        <m:sSubPr>
                          <m:ctrlPr>
                            <a:rPr lang="en-US" altLang="ja-JP" b="1" i="1" dirty="0">
                              <a:latin typeface="Cambria Math" panose="02040503050406030204" pitchFamily="18" charset="0"/>
                            </a:rPr>
                          </m:ctrlPr>
                        </m:sSubPr>
                        <m:e>
                          <m:r>
                            <a:rPr lang="en-US" altLang="ja-JP" b="1" i="1" dirty="0">
                              <a:latin typeface="Cambria Math" panose="02040503050406030204" pitchFamily="18" charset="0"/>
                            </a:rPr>
                            <m:t>𝒚</m:t>
                          </m:r>
                        </m:e>
                        <m:sub>
                          <m:r>
                            <a:rPr lang="en-US" altLang="ja-JP" b="1" i="1" dirty="0">
                              <a:latin typeface="Cambria Math" panose="02040503050406030204" pitchFamily="18" charset="0"/>
                            </a:rPr>
                            <m:t>𝒊</m:t>
                          </m:r>
                        </m:sub>
                      </m:sSub>
                      <m:r>
                        <a:rPr lang="en-US" altLang="ja-JP" b="1" i="1" dirty="0">
                          <a:latin typeface="Cambria Math" panose="02040503050406030204" pitchFamily="18" charset="0"/>
                        </a:rPr>
                        <m:t>)</m:t>
                      </m:r>
                    </m:oMath>
                  </m:oMathPara>
                </a14:m>
                <a:endParaRPr kumimoji="1" lang="ja-JP" altLang="en-US" b="1"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5519936" y="5322837"/>
                <a:ext cx="944361" cy="369332"/>
              </a:xfrm>
              <a:prstGeom prst="rect">
                <a:avLst/>
              </a:prstGeom>
              <a:blipFill>
                <a:blip r:embed="rId3"/>
                <a:stretch>
                  <a:fillRect b="-13115"/>
                </a:stretch>
              </a:blipFill>
            </p:spPr>
            <p:txBody>
              <a:bodyPr/>
              <a:lstStyle/>
              <a:p>
                <a:r>
                  <a:rPr lang="ja-JP" altLang="en-US">
                    <a:noFill/>
                  </a:rPr>
                  <a:t> </a:t>
                </a:r>
              </a:p>
            </p:txBody>
          </p:sp>
        </mc:Fallback>
      </mc:AlternateContent>
      <p:cxnSp>
        <p:nvCxnSpPr>
          <p:cNvPr id="17" name="直線矢印コネクタ 16"/>
          <p:cNvCxnSpPr/>
          <p:nvPr/>
        </p:nvCxnSpPr>
        <p:spPr>
          <a:xfrm>
            <a:off x="6344325" y="6510620"/>
            <a:ext cx="2880000" cy="0"/>
          </a:xfrm>
          <a:prstGeom prst="straightConnector1">
            <a:avLst/>
          </a:prstGeom>
          <a:ln w="31750">
            <a:solidFill>
              <a:srgbClr val="7030A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a:off x="6344325" y="6310261"/>
            <a:ext cx="1440000" cy="3182"/>
          </a:xfrm>
          <a:prstGeom prst="straightConnector1">
            <a:avLst/>
          </a:prstGeom>
          <a:ln w="31750">
            <a:solidFill>
              <a:srgbClr val="C59EE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V="1">
            <a:off x="9224325" y="5262834"/>
            <a:ext cx="1" cy="589244"/>
          </a:xfrm>
          <a:prstGeom prst="straightConnector1">
            <a:avLst/>
          </a:prstGeom>
          <a:ln w="31750">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テキスト ボックス 21"/>
              <p:cNvSpPr txBox="1"/>
              <p:nvPr/>
            </p:nvSpPr>
            <p:spPr>
              <a:xfrm>
                <a:off x="9152797" y="5372790"/>
                <a:ext cx="5052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i="1" dirty="0">
                          <a:latin typeface="Cambria Math" panose="02040503050406030204" pitchFamily="18" charset="0"/>
                        </a:rPr>
                        <m:t>𝑘</m:t>
                      </m:r>
                      <m:r>
                        <a:rPr lang="en-US" altLang="ja-JP" i="1" dirty="0">
                          <a:latin typeface="Cambria Math" panose="02040503050406030204" pitchFamily="18" charset="0"/>
                        </a:rPr>
                        <m:t>1</m:t>
                      </m:r>
                    </m:oMath>
                  </m:oMathPara>
                </a14:m>
                <a:endParaRPr lang="en-US" altLang="ja-JP" dirty="0"/>
              </a:p>
            </p:txBody>
          </p:sp>
        </mc:Choice>
        <mc:Fallback xmlns="">
          <p:sp>
            <p:nvSpPr>
              <p:cNvPr id="22" name="テキスト ボックス 21"/>
              <p:cNvSpPr txBox="1">
                <a:spLocks noRot="1" noChangeAspect="1" noMove="1" noResize="1" noEditPoints="1" noAdjustHandles="1" noChangeArrowheads="1" noChangeShapeType="1" noTextEdit="1"/>
              </p:cNvSpPr>
              <p:nvPr/>
            </p:nvSpPr>
            <p:spPr>
              <a:xfrm>
                <a:off x="9152797" y="5372790"/>
                <a:ext cx="505267"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p:cNvSpPr txBox="1"/>
              <p:nvPr/>
            </p:nvSpPr>
            <p:spPr>
              <a:xfrm>
                <a:off x="5915980" y="6176117"/>
                <a:ext cx="455509" cy="369332"/>
              </a:xfrm>
              <a:prstGeom prst="rect">
                <a:avLst/>
              </a:prstGeom>
              <a:noFill/>
              <a:effectLst>
                <a:glow rad="190500">
                  <a:schemeClr val="accent1">
                    <a:satMod val="175000"/>
                    <a:alpha val="40000"/>
                  </a:schemeClr>
                </a:glow>
              </a:effectLst>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b="1" i="1" dirty="0">
                              <a:latin typeface="Cambria Math" panose="02040503050406030204" pitchFamily="18" charset="0"/>
                            </a:rPr>
                          </m:ctrlPr>
                        </m:sSubPr>
                        <m:e>
                          <m:r>
                            <a:rPr lang="en-US" altLang="ja-JP" b="1" i="1" dirty="0">
                              <a:latin typeface="Cambria Math" panose="02040503050406030204" pitchFamily="18" charset="0"/>
                            </a:rPr>
                            <m:t>𝒙</m:t>
                          </m:r>
                        </m:e>
                        <m:sub>
                          <m:r>
                            <a:rPr lang="en-US" altLang="ja-JP" b="1" i="1" dirty="0">
                              <a:latin typeface="Cambria Math" panose="02040503050406030204" pitchFamily="18" charset="0"/>
                            </a:rPr>
                            <m:t>𝒊</m:t>
                          </m:r>
                        </m:sub>
                      </m:sSub>
                    </m:oMath>
                  </m:oMathPara>
                </a14:m>
                <a:endParaRPr kumimoji="1" lang="ja-JP" altLang="en-US" b="1" dirty="0">
                  <a:ln w="19050">
                    <a:noFill/>
                  </a:ln>
                  <a:effectLst>
                    <a:glow rad="190500">
                      <a:schemeClr val="bg1">
                        <a:alpha val="0"/>
                      </a:schemeClr>
                    </a:glow>
                  </a:effectLst>
                </a:endParaRPr>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a:off x="5915980" y="6176117"/>
                <a:ext cx="455509" cy="369332"/>
              </a:xfrm>
              <a:prstGeom prst="rect">
                <a:avLst/>
              </a:prstGeom>
              <a:blipFill>
                <a:blip r:embed="rId5"/>
                <a:stretch>
                  <a:fillRect/>
                </a:stretch>
              </a:blipFill>
              <a:effectLst>
                <a:glow rad="190500">
                  <a:schemeClr val="accent1">
                    <a:satMod val="175000"/>
                    <a:alpha val="40000"/>
                  </a:schemeClr>
                </a:glow>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p:cNvSpPr txBox="1"/>
              <p:nvPr/>
            </p:nvSpPr>
            <p:spPr>
              <a:xfrm>
                <a:off x="5185218" y="5658825"/>
                <a:ext cx="460319" cy="369332"/>
              </a:xfrm>
              <a:prstGeom prst="rect">
                <a:avLst/>
              </a:prstGeom>
              <a:noFill/>
              <a:effectLst>
                <a:glow rad="190500">
                  <a:schemeClr val="accent1">
                    <a:satMod val="175000"/>
                    <a:alpha val="40000"/>
                  </a:schemeClr>
                </a:glow>
              </a:effectLst>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b="1" i="1" dirty="0">
                              <a:latin typeface="Cambria Math" panose="02040503050406030204" pitchFamily="18" charset="0"/>
                            </a:rPr>
                          </m:ctrlPr>
                        </m:sSubPr>
                        <m:e>
                          <m:r>
                            <a:rPr lang="en-US" altLang="ja-JP" b="1" i="1" dirty="0">
                              <a:latin typeface="Cambria Math" panose="02040503050406030204" pitchFamily="18" charset="0"/>
                            </a:rPr>
                            <m:t>𝒚</m:t>
                          </m:r>
                        </m:e>
                        <m:sub>
                          <m:r>
                            <a:rPr lang="en-US" altLang="ja-JP" b="1" i="1" dirty="0">
                              <a:latin typeface="Cambria Math" panose="02040503050406030204" pitchFamily="18" charset="0"/>
                            </a:rPr>
                            <m:t>𝒊</m:t>
                          </m:r>
                        </m:sub>
                      </m:sSub>
                    </m:oMath>
                  </m:oMathPara>
                </a14:m>
                <a:endParaRPr kumimoji="1" lang="ja-JP" altLang="en-US" b="1" dirty="0">
                  <a:ln w="19050">
                    <a:noFill/>
                  </a:ln>
                  <a:effectLst>
                    <a:glow rad="190500">
                      <a:schemeClr val="bg1">
                        <a:alpha val="0"/>
                      </a:schemeClr>
                    </a:glow>
                  </a:effectLst>
                </a:endParaRPr>
              </a:p>
            </p:txBody>
          </p:sp>
        </mc:Choice>
        <mc:Fallback xmlns="">
          <p:sp>
            <p:nvSpPr>
              <p:cNvPr id="25" name="テキスト ボックス 24"/>
              <p:cNvSpPr txBox="1">
                <a:spLocks noRot="1" noChangeAspect="1" noMove="1" noResize="1" noEditPoints="1" noAdjustHandles="1" noChangeArrowheads="1" noChangeShapeType="1" noTextEdit="1"/>
              </p:cNvSpPr>
              <p:nvPr/>
            </p:nvSpPr>
            <p:spPr>
              <a:xfrm>
                <a:off x="5185218" y="5658825"/>
                <a:ext cx="460319" cy="369332"/>
              </a:xfrm>
              <a:prstGeom prst="rect">
                <a:avLst/>
              </a:prstGeom>
              <a:blipFill>
                <a:blip r:embed="rId6"/>
                <a:stretch>
                  <a:fillRect/>
                </a:stretch>
              </a:blipFill>
              <a:effectLst>
                <a:glow rad="190500">
                  <a:schemeClr val="accent1">
                    <a:satMod val="175000"/>
                    <a:alpha val="40000"/>
                  </a:schemeClr>
                </a:glow>
              </a:effectLst>
            </p:spPr>
            <p:txBody>
              <a:bodyPr/>
              <a:lstStyle/>
              <a:p>
                <a:r>
                  <a:rPr lang="ja-JP" altLang="en-US">
                    <a:noFill/>
                  </a:rPr>
                  <a:t> </a:t>
                </a:r>
              </a:p>
            </p:txBody>
          </p:sp>
        </mc:Fallback>
      </mc:AlternateContent>
      <p:cxnSp>
        <p:nvCxnSpPr>
          <p:cNvPr id="26" name="直線コネクタ 25"/>
          <p:cNvCxnSpPr/>
          <p:nvPr/>
        </p:nvCxnSpPr>
        <p:spPr>
          <a:xfrm flipV="1">
            <a:off x="7779052" y="5230210"/>
            <a:ext cx="734288" cy="333796"/>
          </a:xfrm>
          <a:prstGeom prst="line">
            <a:avLst/>
          </a:prstGeom>
          <a:ln w="28575">
            <a:solidFill>
              <a:srgbClr val="FF00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V="1">
            <a:off x="5751404" y="3873988"/>
            <a:ext cx="4953108" cy="2251607"/>
          </a:xfrm>
          <a:prstGeom prst="line">
            <a:avLst/>
          </a:prstGeom>
          <a:ln w="28575">
            <a:solidFill>
              <a:srgbClr val="FF006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578604" y="4548111"/>
            <a:ext cx="0" cy="1302984"/>
          </a:xfrm>
          <a:prstGeom prst="line">
            <a:avLst/>
          </a:prstGeom>
          <a:ln w="28575">
            <a:solidFill>
              <a:srgbClr val="FF0066"/>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テキスト ボックス 28"/>
              <p:cNvSpPr txBox="1"/>
              <p:nvPr/>
            </p:nvSpPr>
            <p:spPr>
              <a:xfrm>
                <a:off x="9475625" y="4739825"/>
                <a:ext cx="5052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i="1" dirty="0" smtClean="0">
                          <a:latin typeface="Cambria Math" panose="02040503050406030204" pitchFamily="18" charset="0"/>
                        </a:rPr>
                        <m:t>𝑘</m:t>
                      </m:r>
                      <m:r>
                        <a:rPr lang="en-US" altLang="ja-JP" b="0" i="1" dirty="0" smtClean="0">
                          <a:latin typeface="Cambria Math" panose="02040503050406030204" pitchFamily="18" charset="0"/>
                        </a:rPr>
                        <m:t>2</m:t>
                      </m:r>
                    </m:oMath>
                  </m:oMathPara>
                </a14:m>
                <a:endParaRPr lang="en-US" altLang="ja-JP" dirty="0"/>
              </a:p>
            </p:txBody>
          </p:sp>
        </mc:Choice>
        <mc:Fallback xmlns="">
          <p:sp>
            <p:nvSpPr>
              <p:cNvPr id="29" name="テキスト ボックス 28"/>
              <p:cNvSpPr txBox="1">
                <a:spLocks noRot="1" noChangeAspect="1" noMove="1" noResize="1" noEditPoints="1" noAdjustHandles="1" noChangeArrowheads="1" noChangeShapeType="1" noTextEdit="1"/>
              </p:cNvSpPr>
              <p:nvPr/>
            </p:nvSpPr>
            <p:spPr>
              <a:xfrm>
                <a:off x="9475625" y="4739825"/>
                <a:ext cx="505267" cy="369332"/>
              </a:xfrm>
              <a:prstGeom prst="rect">
                <a:avLst/>
              </a:prstGeom>
              <a:blipFill>
                <a:blip r:embed="rId7"/>
                <a:stretch>
                  <a:fillRect/>
                </a:stretch>
              </a:blipFill>
            </p:spPr>
            <p:txBody>
              <a:bodyPr/>
              <a:lstStyle/>
              <a:p>
                <a:r>
                  <a:rPr lang="ja-JP" altLang="en-US">
                    <a:noFill/>
                  </a:rPr>
                  <a:t> </a:t>
                </a:r>
              </a:p>
            </p:txBody>
          </p:sp>
        </mc:Fallback>
      </mc:AlternateContent>
      <p:cxnSp>
        <p:nvCxnSpPr>
          <p:cNvPr id="30" name="直線コネクタ 29"/>
          <p:cNvCxnSpPr/>
          <p:nvPr/>
        </p:nvCxnSpPr>
        <p:spPr>
          <a:xfrm flipV="1">
            <a:off x="5536147" y="4548505"/>
            <a:ext cx="5053734" cy="10984"/>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5536148" y="5262834"/>
            <a:ext cx="5096978" cy="0"/>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V="1">
            <a:off x="5871039" y="3035452"/>
            <a:ext cx="4718843" cy="3140665"/>
          </a:xfrm>
          <a:prstGeom prst="line">
            <a:avLst/>
          </a:prstGeom>
          <a:ln w="28575">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7779051" y="4719398"/>
            <a:ext cx="730966" cy="486503"/>
          </a:xfrm>
          <a:prstGeom prst="line">
            <a:avLst/>
          </a:prstGeom>
          <a:ln w="28575">
            <a:solidFill>
              <a:srgbClr val="92D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9903475" y="3941488"/>
            <a:ext cx="0" cy="1909607"/>
          </a:xfrm>
          <a:prstGeom prst="line">
            <a:avLst/>
          </a:prstGeom>
          <a:ln w="28575">
            <a:solidFill>
              <a:srgbClr val="92D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テキスト ボックス 34"/>
              <p:cNvSpPr txBox="1"/>
              <p:nvPr/>
            </p:nvSpPr>
            <p:spPr>
              <a:xfrm>
                <a:off x="9813743" y="4272034"/>
                <a:ext cx="5052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i="1" dirty="0" smtClean="0">
                          <a:latin typeface="Cambria Math" panose="02040503050406030204" pitchFamily="18" charset="0"/>
                        </a:rPr>
                        <m:t>𝑘</m:t>
                      </m:r>
                      <m:r>
                        <a:rPr lang="en-US" altLang="ja-JP" i="1" dirty="0" smtClean="0">
                          <a:latin typeface="Cambria Math" panose="02040503050406030204" pitchFamily="18" charset="0"/>
                        </a:rPr>
                        <m:t>3</m:t>
                      </m:r>
                    </m:oMath>
                  </m:oMathPara>
                </a14:m>
                <a:endParaRPr lang="en-US" altLang="ja-JP" dirty="0"/>
              </a:p>
            </p:txBody>
          </p:sp>
        </mc:Choice>
        <mc:Fallback xmlns="">
          <p:sp>
            <p:nvSpPr>
              <p:cNvPr id="35" name="テキスト ボックス 34"/>
              <p:cNvSpPr txBox="1">
                <a:spLocks noRot="1" noChangeAspect="1" noMove="1" noResize="1" noEditPoints="1" noAdjustHandles="1" noChangeArrowheads="1" noChangeShapeType="1" noTextEdit="1"/>
              </p:cNvSpPr>
              <p:nvPr/>
            </p:nvSpPr>
            <p:spPr>
              <a:xfrm>
                <a:off x="9813743" y="4272034"/>
                <a:ext cx="505267" cy="369332"/>
              </a:xfrm>
              <a:prstGeom prst="rect">
                <a:avLst/>
              </a:prstGeom>
              <a:blipFill>
                <a:blip r:embed="rId8"/>
                <a:stretch>
                  <a:fillRect/>
                </a:stretch>
              </a:blipFill>
            </p:spPr>
            <p:txBody>
              <a:bodyPr/>
              <a:lstStyle/>
              <a:p>
                <a:r>
                  <a:rPr lang="ja-JP" altLang="en-US">
                    <a:noFill/>
                  </a:rPr>
                  <a:t> </a:t>
                </a:r>
              </a:p>
            </p:txBody>
          </p:sp>
        </mc:Fallback>
      </mc:AlternateContent>
      <p:cxnSp>
        <p:nvCxnSpPr>
          <p:cNvPr id="36" name="直線コネクタ 35"/>
          <p:cNvCxnSpPr/>
          <p:nvPr/>
        </p:nvCxnSpPr>
        <p:spPr>
          <a:xfrm flipV="1">
            <a:off x="9224325" y="3034469"/>
            <a:ext cx="767801" cy="905301"/>
          </a:xfrm>
          <a:prstGeom prst="line">
            <a:avLst/>
          </a:prstGeom>
          <a:ln w="28575">
            <a:solidFill>
              <a:schemeClr val="accent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フリーフォーム 36"/>
          <p:cNvSpPr/>
          <p:nvPr/>
        </p:nvSpPr>
        <p:spPr>
          <a:xfrm>
            <a:off x="5625625" y="1844824"/>
            <a:ext cx="4759051" cy="4036211"/>
          </a:xfrm>
          <a:custGeom>
            <a:avLst/>
            <a:gdLst>
              <a:gd name="connsiteX0" fmla="*/ 0 w 4991100"/>
              <a:gd name="connsiteY0" fmla="*/ 2273300 h 2947563"/>
              <a:gd name="connsiteX1" fmla="*/ 1714500 w 4991100"/>
              <a:gd name="connsiteY1" fmla="*/ 2806700 h 2947563"/>
              <a:gd name="connsiteX2" fmla="*/ 4991100 w 4991100"/>
              <a:gd name="connsiteY2" fmla="*/ 0 h 2947563"/>
              <a:gd name="connsiteX0" fmla="*/ 0 w 4991100"/>
              <a:gd name="connsiteY0" fmla="*/ 2273300 h 3090090"/>
              <a:gd name="connsiteX1" fmla="*/ 830175 w 4991100"/>
              <a:gd name="connsiteY1" fmla="*/ 2972955 h 3090090"/>
              <a:gd name="connsiteX2" fmla="*/ 4991100 w 4991100"/>
              <a:gd name="connsiteY2" fmla="*/ 0 h 3090090"/>
              <a:gd name="connsiteX0" fmla="*/ 0 w 4991100"/>
              <a:gd name="connsiteY0" fmla="*/ 2273300 h 3068227"/>
              <a:gd name="connsiteX1" fmla="*/ 810950 w 4991100"/>
              <a:gd name="connsiteY1" fmla="*/ 2948017 h 3068227"/>
              <a:gd name="connsiteX2" fmla="*/ 4991100 w 4991100"/>
              <a:gd name="connsiteY2" fmla="*/ 0 h 3068227"/>
              <a:gd name="connsiteX0" fmla="*/ 0 w 4991100"/>
              <a:gd name="connsiteY0" fmla="*/ 2273300 h 2951729"/>
              <a:gd name="connsiteX1" fmla="*/ 810950 w 4991100"/>
              <a:gd name="connsiteY1" fmla="*/ 2948017 h 2951729"/>
              <a:gd name="connsiteX2" fmla="*/ 4991100 w 4991100"/>
              <a:gd name="connsiteY2" fmla="*/ 0 h 2951729"/>
              <a:gd name="connsiteX0" fmla="*/ 0 w 4991100"/>
              <a:gd name="connsiteY0" fmla="*/ 2273300 h 2954942"/>
              <a:gd name="connsiteX1" fmla="*/ 810950 w 4991100"/>
              <a:gd name="connsiteY1" fmla="*/ 2948017 h 2954942"/>
              <a:gd name="connsiteX2" fmla="*/ 4991100 w 4991100"/>
              <a:gd name="connsiteY2" fmla="*/ 0 h 2954942"/>
              <a:gd name="connsiteX0" fmla="*/ 811 w 4991911"/>
              <a:gd name="connsiteY0" fmla="*/ 2273300 h 2951636"/>
              <a:gd name="connsiteX1" fmla="*/ 811761 w 4991911"/>
              <a:gd name="connsiteY1" fmla="*/ 2948017 h 2951636"/>
              <a:gd name="connsiteX2" fmla="*/ 4991911 w 4991911"/>
              <a:gd name="connsiteY2" fmla="*/ 0 h 2951636"/>
              <a:gd name="connsiteX0" fmla="*/ 0 w 4991100"/>
              <a:gd name="connsiteY0" fmla="*/ 2273300 h 2951636"/>
              <a:gd name="connsiteX1" fmla="*/ 810950 w 4991100"/>
              <a:gd name="connsiteY1" fmla="*/ 2948017 h 2951636"/>
              <a:gd name="connsiteX2" fmla="*/ 4991100 w 4991100"/>
              <a:gd name="connsiteY2" fmla="*/ 0 h 2951636"/>
              <a:gd name="connsiteX0" fmla="*/ 0 w 4991100"/>
              <a:gd name="connsiteY0" fmla="*/ 2273300 h 2979232"/>
              <a:gd name="connsiteX1" fmla="*/ 810950 w 4991100"/>
              <a:gd name="connsiteY1" fmla="*/ 2948017 h 2979232"/>
              <a:gd name="connsiteX2" fmla="*/ 4991100 w 4991100"/>
              <a:gd name="connsiteY2" fmla="*/ 0 h 2979232"/>
              <a:gd name="connsiteX0" fmla="*/ 0 w 4991100"/>
              <a:gd name="connsiteY0" fmla="*/ 2273300 h 2963040"/>
              <a:gd name="connsiteX1" fmla="*/ 810950 w 4991100"/>
              <a:gd name="connsiteY1" fmla="*/ 2948017 h 2963040"/>
              <a:gd name="connsiteX2" fmla="*/ 4991100 w 4991100"/>
              <a:gd name="connsiteY2" fmla="*/ 0 h 2963040"/>
              <a:gd name="connsiteX0" fmla="*/ 0 w 5000617"/>
              <a:gd name="connsiteY0" fmla="*/ 2472806 h 3071550"/>
              <a:gd name="connsiteX1" fmla="*/ 820467 w 5000617"/>
              <a:gd name="connsiteY1" fmla="*/ 2948017 h 3071550"/>
              <a:gd name="connsiteX2" fmla="*/ 5000617 w 5000617"/>
              <a:gd name="connsiteY2" fmla="*/ 0 h 3071550"/>
              <a:gd name="connsiteX0" fmla="*/ 0 w 5000617"/>
              <a:gd name="connsiteY0" fmla="*/ 2472806 h 2954848"/>
              <a:gd name="connsiteX1" fmla="*/ 820467 w 5000617"/>
              <a:gd name="connsiteY1" fmla="*/ 2948017 h 2954848"/>
              <a:gd name="connsiteX2" fmla="*/ 5000617 w 5000617"/>
              <a:gd name="connsiteY2" fmla="*/ 0 h 2954848"/>
              <a:gd name="connsiteX0" fmla="*/ 0 w 5000617"/>
              <a:gd name="connsiteY0" fmla="*/ 2472806 h 2951979"/>
              <a:gd name="connsiteX1" fmla="*/ 820467 w 5000617"/>
              <a:gd name="connsiteY1" fmla="*/ 2948017 h 2951979"/>
              <a:gd name="connsiteX2" fmla="*/ 5000617 w 5000617"/>
              <a:gd name="connsiteY2" fmla="*/ 0 h 2951979"/>
              <a:gd name="connsiteX0" fmla="*/ 0 w 5000617"/>
              <a:gd name="connsiteY0" fmla="*/ 2472806 h 2953339"/>
              <a:gd name="connsiteX1" fmla="*/ 820467 w 5000617"/>
              <a:gd name="connsiteY1" fmla="*/ 2948017 h 2953339"/>
              <a:gd name="connsiteX2" fmla="*/ 5000617 w 5000617"/>
              <a:gd name="connsiteY2" fmla="*/ 0 h 2953339"/>
              <a:gd name="connsiteX0" fmla="*/ 0 w 5000617"/>
              <a:gd name="connsiteY0" fmla="*/ 2472806 h 3051995"/>
              <a:gd name="connsiteX1" fmla="*/ 820467 w 5000617"/>
              <a:gd name="connsiteY1" fmla="*/ 2948017 h 3051995"/>
              <a:gd name="connsiteX2" fmla="*/ 5000617 w 5000617"/>
              <a:gd name="connsiteY2" fmla="*/ 0 h 3051995"/>
              <a:gd name="connsiteX0" fmla="*/ 200828 w 5201445"/>
              <a:gd name="connsiteY0" fmla="*/ 2472806 h 3051995"/>
              <a:gd name="connsiteX1" fmla="*/ 1021295 w 5201445"/>
              <a:gd name="connsiteY1" fmla="*/ 2948017 h 3051995"/>
              <a:gd name="connsiteX2" fmla="*/ 5201445 w 5201445"/>
              <a:gd name="connsiteY2" fmla="*/ 0 h 3051995"/>
              <a:gd name="connsiteX0" fmla="*/ 0 w 5000617"/>
              <a:gd name="connsiteY0" fmla="*/ 2472806 h 2975702"/>
              <a:gd name="connsiteX1" fmla="*/ 820467 w 5000617"/>
              <a:gd name="connsiteY1" fmla="*/ 2948017 h 2975702"/>
              <a:gd name="connsiteX2" fmla="*/ 5000617 w 5000617"/>
              <a:gd name="connsiteY2" fmla="*/ 0 h 2975702"/>
              <a:gd name="connsiteX0" fmla="*/ 0 w 5114029"/>
              <a:gd name="connsiteY0" fmla="*/ 1626986 h 2171850"/>
              <a:gd name="connsiteX1" fmla="*/ 820467 w 5114029"/>
              <a:gd name="connsiteY1" fmla="*/ 2102197 h 2171850"/>
              <a:gd name="connsiteX2" fmla="*/ 5114029 w 5114029"/>
              <a:gd name="connsiteY2" fmla="*/ 0 h 2171850"/>
              <a:gd name="connsiteX0" fmla="*/ 0 w 5061685"/>
              <a:gd name="connsiteY0" fmla="*/ 2465186 h 3063426"/>
              <a:gd name="connsiteX1" fmla="*/ 820467 w 5061685"/>
              <a:gd name="connsiteY1" fmla="*/ 2940397 h 3063426"/>
              <a:gd name="connsiteX2" fmla="*/ 5061685 w 5061685"/>
              <a:gd name="connsiteY2" fmla="*/ 0 h 3063426"/>
              <a:gd name="connsiteX0" fmla="*/ 0 w 5061685"/>
              <a:gd name="connsiteY0" fmla="*/ 2465186 h 3063426"/>
              <a:gd name="connsiteX1" fmla="*/ 820467 w 5061685"/>
              <a:gd name="connsiteY1" fmla="*/ 2940397 h 3063426"/>
              <a:gd name="connsiteX2" fmla="*/ 5061685 w 5061685"/>
              <a:gd name="connsiteY2" fmla="*/ 0 h 3063426"/>
              <a:gd name="connsiteX0" fmla="*/ 0 w 5061685"/>
              <a:gd name="connsiteY0" fmla="*/ 2465186 h 2976869"/>
              <a:gd name="connsiteX1" fmla="*/ 820467 w 5061685"/>
              <a:gd name="connsiteY1" fmla="*/ 2940397 h 2976869"/>
              <a:gd name="connsiteX2" fmla="*/ 5061685 w 5061685"/>
              <a:gd name="connsiteY2" fmla="*/ 0 h 2976869"/>
              <a:gd name="connsiteX0" fmla="*/ 0 w 5070409"/>
              <a:gd name="connsiteY0" fmla="*/ 2777606 h 3137698"/>
              <a:gd name="connsiteX1" fmla="*/ 829191 w 5070409"/>
              <a:gd name="connsiteY1" fmla="*/ 2940397 h 3137698"/>
              <a:gd name="connsiteX2" fmla="*/ 5070409 w 5070409"/>
              <a:gd name="connsiteY2" fmla="*/ 0 h 3137698"/>
              <a:gd name="connsiteX0" fmla="*/ 0 w 5070409"/>
              <a:gd name="connsiteY0" fmla="*/ 2777606 h 2986735"/>
              <a:gd name="connsiteX1" fmla="*/ 829191 w 5070409"/>
              <a:gd name="connsiteY1" fmla="*/ 2940397 h 2986735"/>
              <a:gd name="connsiteX2" fmla="*/ 5070409 w 5070409"/>
              <a:gd name="connsiteY2" fmla="*/ 0 h 2986735"/>
              <a:gd name="connsiteX0" fmla="*/ 0 w 5070409"/>
              <a:gd name="connsiteY0" fmla="*/ 2274686 h 3033122"/>
              <a:gd name="connsiteX1" fmla="*/ 829191 w 5070409"/>
              <a:gd name="connsiteY1" fmla="*/ 2940397 h 3033122"/>
              <a:gd name="connsiteX2" fmla="*/ 5070409 w 5070409"/>
              <a:gd name="connsiteY2" fmla="*/ 0 h 3033122"/>
              <a:gd name="connsiteX0" fmla="*/ 0 w 5070409"/>
              <a:gd name="connsiteY0" fmla="*/ 2274686 h 2964222"/>
              <a:gd name="connsiteX1" fmla="*/ 829191 w 5070409"/>
              <a:gd name="connsiteY1" fmla="*/ 2940397 h 2964222"/>
              <a:gd name="connsiteX2" fmla="*/ 5070409 w 5070409"/>
              <a:gd name="connsiteY2" fmla="*/ 0 h 2964222"/>
              <a:gd name="connsiteX0" fmla="*/ 0 w 5070409"/>
              <a:gd name="connsiteY0" fmla="*/ 2274686 h 2990142"/>
              <a:gd name="connsiteX1" fmla="*/ 829191 w 5070409"/>
              <a:gd name="connsiteY1" fmla="*/ 2940397 h 2990142"/>
              <a:gd name="connsiteX2" fmla="*/ 5070409 w 5070409"/>
              <a:gd name="connsiteY2" fmla="*/ 0 h 2990142"/>
              <a:gd name="connsiteX0" fmla="*/ 0 w 5079133"/>
              <a:gd name="connsiteY0" fmla="*/ 2549006 h 3163416"/>
              <a:gd name="connsiteX1" fmla="*/ 837915 w 5079133"/>
              <a:gd name="connsiteY1" fmla="*/ 2940397 h 3163416"/>
              <a:gd name="connsiteX2" fmla="*/ 5079133 w 5079133"/>
              <a:gd name="connsiteY2" fmla="*/ 0 h 3163416"/>
              <a:gd name="connsiteX0" fmla="*/ 0 w 5079133"/>
              <a:gd name="connsiteY0" fmla="*/ 2549006 h 3087937"/>
              <a:gd name="connsiteX1" fmla="*/ 837915 w 5079133"/>
              <a:gd name="connsiteY1" fmla="*/ 2940397 h 3087937"/>
              <a:gd name="connsiteX2" fmla="*/ 5079133 w 5079133"/>
              <a:gd name="connsiteY2" fmla="*/ 0 h 3087937"/>
              <a:gd name="connsiteX0" fmla="*/ 0 w 5079133"/>
              <a:gd name="connsiteY0" fmla="*/ 2549006 h 2965195"/>
              <a:gd name="connsiteX1" fmla="*/ 837915 w 5079133"/>
              <a:gd name="connsiteY1" fmla="*/ 2940397 h 2965195"/>
              <a:gd name="connsiteX2" fmla="*/ 5079133 w 5079133"/>
              <a:gd name="connsiteY2" fmla="*/ 0 h 2965195"/>
              <a:gd name="connsiteX0" fmla="*/ 0 w 5079133"/>
              <a:gd name="connsiteY0" fmla="*/ 2549006 h 2965195"/>
              <a:gd name="connsiteX1" fmla="*/ 837915 w 5079133"/>
              <a:gd name="connsiteY1" fmla="*/ 2940397 h 2965195"/>
              <a:gd name="connsiteX2" fmla="*/ 5079133 w 5079133"/>
              <a:gd name="connsiteY2" fmla="*/ 0 h 2965195"/>
              <a:gd name="connsiteX0" fmla="*/ 0 w 5393218"/>
              <a:gd name="connsiteY0" fmla="*/ 2774076 h 3190265"/>
              <a:gd name="connsiteX1" fmla="*/ 837915 w 5393218"/>
              <a:gd name="connsiteY1" fmla="*/ 3165467 h 3190265"/>
              <a:gd name="connsiteX2" fmla="*/ 5079133 w 5393218"/>
              <a:gd name="connsiteY2" fmla="*/ 225070 h 3190265"/>
              <a:gd name="connsiteX3" fmla="*/ 5078857 w 5393218"/>
              <a:gd name="connsiteY3" fmla="*/ 200237 h 3190265"/>
              <a:gd name="connsiteX0" fmla="*/ 0 w 5510606"/>
              <a:gd name="connsiteY0" fmla="*/ 3709695 h 4125884"/>
              <a:gd name="connsiteX1" fmla="*/ 837915 w 5510606"/>
              <a:gd name="connsiteY1" fmla="*/ 4101086 h 4125884"/>
              <a:gd name="connsiteX2" fmla="*/ 5079133 w 5510606"/>
              <a:gd name="connsiteY2" fmla="*/ 1160689 h 4125884"/>
              <a:gd name="connsiteX3" fmla="*/ 5411458 w 5510606"/>
              <a:gd name="connsiteY3" fmla="*/ 0 h 4125884"/>
              <a:gd name="connsiteX0" fmla="*/ 0 w 5534520"/>
              <a:gd name="connsiteY0" fmla="*/ 3920491 h 4336680"/>
              <a:gd name="connsiteX1" fmla="*/ 837915 w 5534520"/>
              <a:gd name="connsiteY1" fmla="*/ 4311882 h 4336680"/>
              <a:gd name="connsiteX2" fmla="*/ 5079133 w 5534520"/>
              <a:gd name="connsiteY2" fmla="*/ 1371485 h 4336680"/>
              <a:gd name="connsiteX3" fmla="*/ 5411458 w 5534520"/>
              <a:gd name="connsiteY3" fmla="*/ 210796 h 4336680"/>
              <a:gd name="connsiteX0" fmla="*/ 0 w 5691726"/>
              <a:gd name="connsiteY0" fmla="*/ 4631715 h 5047904"/>
              <a:gd name="connsiteX1" fmla="*/ 837915 w 5691726"/>
              <a:gd name="connsiteY1" fmla="*/ 5023106 h 5047904"/>
              <a:gd name="connsiteX2" fmla="*/ 5079133 w 5691726"/>
              <a:gd name="connsiteY2" fmla="*/ 2082709 h 5047904"/>
              <a:gd name="connsiteX3" fmla="*/ 5664453 w 5691726"/>
              <a:gd name="connsiteY3" fmla="*/ 0 h 5047904"/>
              <a:gd name="connsiteX0" fmla="*/ 0 w 5379416"/>
              <a:gd name="connsiteY0" fmla="*/ 4311675 h 4727864"/>
              <a:gd name="connsiteX1" fmla="*/ 837915 w 5379416"/>
              <a:gd name="connsiteY1" fmla="*/ 4703066 h 4727864"/>
              <a:gd name="connsiteX2" fmla="*/ 5079133 w 5379416"/>
              <a:gd name="connsiteY2" fmla="*/ 1762669 h 4727864"/>
              <a:gd name="connsiteX3" fmla="*/ 5036328 w 5379416"/>
              <a:gd name="connsiteY3" fmla="*/ 0 h 4727864"/>
              <a:gd name="connsiteX0" fmla="*/ 0 w 6266408"/>
              <a:gd name="connsiteY0" fmla="*/ 3572535 h 3988724"/>
              <a:gd name="connsiteX1" fmla="*/ 837915 w 6266408"/>
              <a:gd name="connsiteY1" fmla="*/ 3963926 h 3988724"/>
              <a:gd name="connsiteX2" fmla="*/ 5079133 w 6266408"/>
              <a:gd name="connsiteY2" fmla="*/ 1023529 h 3988724"/>
              <a:gd name="connsiteX3" fmla="*/ 6266408 w 6266408"/>
              <a:gd name="connsiteY3" fmla="*/ 0 h 3988724"/>
              <a:gd name="connsiteX0" fmla="*/ 0 w 6266408"/>
              <a:gd name="connsiteY0" fmla="*/ 3806746 h 4222935"/>
              <a:gd name="connsiteX1" fmla="*/ 837915 w 6266408"/>
              <a:gd name="connsiteY1" fmla="*/ 4198137 h 4222935"/>
              <a:gd name="connsiteX2" fmla="*/ 5079133 w 6266408"/>
              <a:gd name="connsiteY2" fmla="*/ 1257740 h 4222935"/>
              <a:gd name="connsiteX3" fmla="*/ 6266408 w 6266408"/>
              <a:gd name="connsiteY3" fmla="*/ 234211 h 4222935"/>
              <a:gd name="connsiteX0" fmla="*/ 0 w 5653692"/>
              <a:gd name="connsiteY0" fmla="*/ 4239285 h 4655474"/>
              <a:gd name="connsiteX1" fmla="*/ 837915 w 5653692"/>
              <a:gd name="connsiteY1" fmla="*/ 4630676 h 4655474"/>
              <a:gd name="connsiteX2" fmla="*/ 5079133 w 5653692"/>
              <a:gd name="connsiteY2" fmla="*/ 1690279 h 4655474"/>
              <a:gd name="connsiteX3" fmla="*/ 5612110 w 5653692"/>
              <a:gd name="connsiteY3" fmla="*/ 0 h 4655474"/>
              <a:gd name="connsiteX0" fmla="*/ 0 w 5612110"/>
              <a:gd name="connsiteY0" fmla="*/ 4239285 h 4655474"/>
              <a:gd name="connsiteX1" fmla="*/ 837915 w 5612110"/>
              <a:gd name="connsiteY1" fmla="*/ 4630676 h 4655474"/>
              <a:gd name="connsiteX2" fmla="*/ 5079133 w 5612110"/>
              <a:gd name="connsiteY2" fmla="*/ 1690279 h 4655474"/>
              <a:gd name="connsiteX3" fmla="*/ 5612110 w 5612110"/>
              <a:gd name="connsiteY3" fmla="*/ 0 h 4655474"/>
              <a:gd name="connsiteX0" fmla="*/ 0 w 5706526"/>
              <a:gd name="connsiteY0" fmla="*/ 4284352 h 4700541"/>
              <a:gd name="connsiteX1" fmla="*/ 837915 w 5706526"/>
              <a:gd name="connsiteY1" fmla="*/ 4675743 h 4700541"/>
              <a:gd name="connsiteX2" fmla="*/ 5079133 w 5706526"/>
              <a:gd name="connsiteY2" fmla="*/ 1735346 h 4700541"/>
              <a:gd name="connsiteX3" fmla="*/ 5612110 w 5706526"/>
              <a:gd name="connsiteY3" fmla="*/ 45067 h 4700541"/>
              <a:gd name="connsiteX0" fmla="*/ 0 w 5706526"/>
              <a:gd name="connsiteY0" fmla="*/ 4284352 h 4700541"/>
              <a:gd name="connsiteX1" fmla="*/ 837915 w 5706526"/>
              <a:gd name="connsiteY1" fmla="*/ 4675743 h 4700541"/>
              <a:gd name="connsiteX2" fmla="*/ 5079133 w 5706526"/>
              <a:gd name="connsiteY2" fmla="*/ 1735346 h 4700541"/>
              <a:gd name="connsiteX3" fmla="*/ 5612110 w 5706526"/>
              <a:gd name="connsiteY3" fmla="*/ 45067 h 4700541"/>
              <a:gd name="connsiteX0" fmla="*/ 0 w 5612110"/>
              <a:gd name="connsiteY0" fmla="*/ 4239285 h 4655474"/>
              <a:gd name="connsiteX1" fmla="*/ 837915 w 5612110"/>
              <a:gd name="connsiteY1" fmla="*/ 4630676 h 4655474"/>
              <a:gd name="connsiteX2" fmla="*/ 5079133 w 5612110"/>
              <a:gd name="connsiteY2" fmla="*/ 1690279 h 4655474"/>
              <a:gd name="connsiteX3" fmla="*/ 5612110 w 5612110"/>
              <a:gd name="connsiteY3" fmla="*/ 0 h 4655474"/>
              <a:gd name="connsiteX0" fmla="*/ 0 w 5589846"/>
              <a:gd name="connsiteY0" fmla="*/ 3524910 h 3941099"/>
              <a:gd name="connsiteX1" fmla="*/ 837915 w 5589846"/>
              <a:gd name="connsiteY1" fmla="*/ 3916301 h 3941099"/>
              <a:gd name="connsiteX2" fmla="*/ 5079133 w 5589846"/>
              <a:gd name="connsiteY2" fmla="*/ 975904 h 3941099"/>
              <a:gd name="connsiteX3" fmla="*/ 5513965 w 5589846"/>
              <a:gd name="connsiteY3" fmla="*/ 0 h 3941099"/>
              <a:gd name="connsiteX0" fmla="*/ 0 w 5513965"/>
              <a:gd name="connsiteY0" fmla="*/ 3524910 h 3941099"/>
              <a:gd name="connsiteX1" fmla="*/ 837915 w 5513965"/>
              <a:gd name="connsiteY1" fmla="*/ 3916301 h 3941099"/>
              <a:gd name="connsiteX2" fmla="*/ 5079133 w 5513965"/>
              <a:gd name="connsiteY2" fmla="*/ 975904 h 3941099"/>
              <a:gd name="connsiteX3" fmla="*/ 5513965 w 5513965"/>
              <a:gd name="connsiteY3" fmla="*/ 0 h 3941099"/>
              <a:gd name="connsiteX0" fmla="*/ 0 w 5513965"/>
              <a:gd name="connsiteY0" fmla="*/ 3524910 h 3941099"/>
              <a:gd name="connsiteX1" fmla="*/ 837915 w 5513965"/>
              <a:gd name="connsiteY1" fmla="*/ 3916301 h 3941099"/>
              <a:gd name="connsiteX2" fmla="*/ 5079133 w 5513965"/>
              <a:gd name="connsiteY2" fmla="*/ 975904 h 3941099"/>
              <a:gd name="connsiteX3" fmla="*/ 5513965 w 5513965"/>
              <a:gd name="connsiteY3" fmla="*/ 0 h 3941099"/>
              <a:gd name="connsiteX0" fmla="*/ 0 w 5513965"/>
              <a:gd name="connsiteY0" fmla="*/ 3524910 h 3941099"/>
              <a:gd name="connsiteX1" fmla="*/ 837915 w 5513965"/>
              <a:gd name="connsiteY1" fmla="*/ 3916301 h 3941099"/>
              <a:gd name="connsiteX2" fmla="*/ 5079133 w 5513965"/>
              <a:gd name="connsiteY2" fmla="*/ 975904 h 3941099"/>
              <a:gd name="connsiteX3" fmla="*/ 5513965 w 5513965"/>
              <a:gd name="connsiteY3" fmla="*/ 0 h 3941099"/>
              <a:gd name="connsiteX0" fmla="*/ 0 w 5349575"/>
              <a:gd name="connsiteY0" fmla="*/ 3024253 h 3440442"/>
              <a:gd name="connsiteX1" fmla="*/ 837915 w 5349575"/>
              <a:gd name="connsiteY1" fmla="*/ 3415644 h 3440442"/>
              <a:gd name="connsiteX2" fmla="*/ 5079133 w 5349575"/>
              <a:gd name="connsiteY2" fmla="*/ 475247 h 3440442"/>
              <a:gd name="connsiteX3" fmla="*/ 4936002 w 5349575"/>
              <a:gd name="connsiteY3" fmla="*/ 4168 h 3440442"/>
              <a:gd name="connsiteX0" fmla="*/ 0 w 5349575"/>
              <a:gd name="connsiteY0" fmla="*/ 3024253 h 3440442"/>
              <a:gd name="connsiteX1" fmla="*/ 837915 w 5349575"/>
              <a:gd name="connsiteY1" fmla="*/ 3415644 h 3440442"/>
              <a:gd name="connsiteX2" fmla="*/ 5079133 w 5349575"/>
              <a:gd name="connsiteY2" fmla="*/ 475247 h 3440442"/>
              <a:gd name="connsiteX3" fmla="*/ 4936002 w 5349575"/>
              <a:gd name="connsiteY3" fmla="*/ 4168 h 3440442"/>
              <a:gd name="connsiteX0" fmla="*/ 0 w 5349575"/>
              <a:gd name="connsiteY0" fmla="*/ 3024253 h 3440442"/>
              <a:gd name="connsiteX1" fmla="*/ 837915 w 5349575"/>
              <a:gd name="connsiteY1" fmla="*/ 3415644 h 3440442"/>
              <a:gd name="connsiteX2" fmla="*/ 5079133 w 5349575"/>
              <a:gd name="connsiteY2" fmla="*/ 475247 h 3440442"/>
              <a:gd name="connsiteX3" fmla="*/ 4936002 w 5349575"/>
              <a:gd name="connsiteY3" fmla="*/ 4168 h 3440442"/>
              <a:gd name="connsiteX0" fmla="*/ 0 w 5349575"/>
              <a:gd name="connsiteY0" fmla="*/ 3024253 h 3440442"/>
              <a:gd name="connsiteX1" fmla="*/ 837915 w 5349575"/>
              <a:gd name="connsiteY1" fmla="*/ 3415644 h 3440442"/>
              <a:gd name="connsiteX2" fmla="*/ 5079133 w 5349575"/>
              <a:gd name="connsiteY2" fmla="*/ 475247 h 3440442"/>
              <a:gd name="connsiteX3" fmla="*/ 4936002 w 5349575"/>
              <a:gd name="connsiteY3" fmla="*/ 4168 h 3440442"/>
              <a:gd name="connsiteX0" fmla="*/ 0 w 5349575"/>
              <a:gd name="connsiteY0" fmla="*/ 3024253 h 3440442"/>
              <a:gd name="connsiteX1" fmla="*/ 837915 w 5349575"/>
              <a:gd name="connsiteY1" fmla="*/ 3415644 h 3440442"/>
              <a:gd name="connsiteX2" fmla="*/ 5079133 w 5349575"/>
              <a:gd name="connsiteY2" fmla="*/ 475247 h 3440442"/>
              <a:gd name="connsiteX3" fmla="*/ 4936002 w 5349575"/>
              <a:gd name="connsiteY3" fmla="*/ 4168 h 3440442"/>
              <a:gd name="connsiteX0" fmla="*/ 0 w 5188542"/>
              <a:gd name="connsiteY0" fmla="*/ 3095925 h 3512114"/>
              <a:gd name="connsiteX1" fmla="*/ 837915 w 5188542"/>
              <a:gd name="connsiteY1" fmla="*/ 3487316 h 3512114"/>
              <a:gd name="connsiteX2" fmla="*/ 5079133 w 5188542"/>
              <a:gd name="connsiteY2" fmla="*/ 546919 h 3512114"/>
              <a:gd name="connsiteX3" fmla="*/ 4936002 w 5188542"/>
              <a:gd name="connsiteY3" fmla="*/ 75840 h 3512114"/>
              <a:gd name="connsiteX0" fmla="*/ 0 w 5812120"/>
              <a:gd name="connsiteY0" fmla="*/ 3601110 h 4017299"/>
              <a:gd name="connsiteX1" fmla="*/ 837915 w 5812120"/>
              <a:gd name="connsiteY1" fmla="*/ 3992501 h 4017299"/>
              <a:gd name="connsiteX2" fmla="*/ 5079133 w 5812120"/>
              <a:gd name="connsiteY2" fmla="*/ 1052104 h 4017299"/>
              <a:gd name="connsiteX3" fmla="*/ 5808400 w 5812120"/>
              <a:gd name="connsiteY3" fmla="*/ 0 h 4017299"/>
              <a:gd name="connsiteX0" fmla="*/ 0 w 5558165"/>
              <a:gd name="connsiteY0" fmla="*/ 3620160 h 4036349"/>
              <a:gd name="connsiteX1" fmla="*/ 837915 w 5558165"/>
              <a:gd name="connsiteY1" fmla="*/ 4011551 h 4036349"/>
              <a:gd name="connsiteX2" fmla="*/ 5079133 w 5558165"/>
              <a:gd name="connsiteY2" fmla="*/ 1071154 h 4036349"/>
              <a:gd name="connsiteX3" fmla="*/ 5459441 w 5558165"/>
              <a:gd name="connsiteY3" fmla="*/ 0 h 4036349"/>
              <a:gd name="connsiteX0" fmla="*/ 0 w 5459441"/>
              <a:gd name="connsiteY0" fmla="*/ 3620160 h 4063937"/>
              <a:gd name="connsiteX1" fmla="*/ 837915 w 5459441"/>
              <a:gd name="connsiteY1" fmla="*/ 4011551 h 4063937"/>
              <a:gd name="connsiteX2" fmla="*/ 4119496 w 5459441"/>
              <a:gd name="connsiteY2" fmla="*/ 2480854 h 4063937"/>
              <a:gd name="connsiteX3" fmla="*/ 5459441 w 5459441"/>
              <a:gd name="connsiteY3" fmla="*/ 0 h 4063937"/>
              <a:gd name="connsiteX0" fmla="*/ 0 w 5459441"/>
              <a:gd name="connsiteY0" fmla="*/ 3620160 h 4030678"/>
              <a:gd name="connsiteX1" fmla="*/ 837915 w 5459441"/>
              <a:gd name="connsiteY1" fmla="*/ 4011551 h 4030678"/>
              <a:gd name="connsiteX2" fmla="*/ 4119496 w 5459441"/>
              <a:gd name="connsiteY2" fmla="*/ 2480854 h 4030678"/>
              <a:gd name="connsiteX3" fmla="*/ 5459441 w 5459441"/>
              <a:gd name="connsiteY3" fmla="*/ 0 h 4030678"/>
              <a:gd name="connsiteX0" fmla="*/ 0 w 5459441"/>
              <a:gd name="connsiteY0" fmla="*/ 3620160 h 4046522"/>
              <a:gd name="connsiteX1" fmla="*/ 837915 w 5459441"/>
              <a:gd name="connsiteY1" fmla="*/ 4011551 h 4046522"/>
              <a:gd name="connsiteX2" fmla="*/ 4119496 w 5459441"/>
              <a:gd name="connsiteY2" fmla="*/ 2480854 h 4046522"/>
              <a:gd name="connsiteX3" fmla="*/ 5459441 w 5459441"/>
              <a:gd name="connsiteY3" fmla="*/ 0 h 4046522"/>
              <a:gd name="connsiteX0" fmla="*/ 0 w 5459441"/>
              <a:gd name="connsiteY0" fmla="*/ 3620160 h 4046522"/>
              <a:gd name="connsiteX1" fmla="*/ 837915 w 5459441"/>
              <a:gd name="connsiteY1" fmla="*/ 4011551 h 4046522"/>
              <a:gd name="connsiteX2" fmla="*/ 4119496 w 5459441"/>
              <a:gd name="connsiteY2" fmla="*/ 2480854 h 4046522"/>
              <a:gd name="connsiteX3" fmla="*/ 5459441 w 5459441"/>
              <a:gd name="connsiteY3" fmla="*/ 0 h 4046522"/>
              <a:gd name="connsiteX0" fmla="*/ 0 w 5459441"/>
              <a:gd name="connsiteY0" fmla="*/ 3620160 h 4046522"/>
              <a:gd name="connsiteX1" fmla="*/ 837915 w 5459441"/>
              <a:gd name="connsiteY1" fmla="*/ 4011551 h 4046522"/>
              <a:gd name="connsiteX2" fmla="*/ 4119496 w 5459441"/>
              <a:gd name="connsiteY2" fmla="*/ 2480854 h 4046522"/>
              <a:gd name="connsiteX3" fmla="*/ 5459441 w 5459441"/>
              <a:gd name="connsiteY3" fmla="*/ 0 h 4046522"/>
              <a:gd name="connsiteX0" fmla="*/ 0 w 5459441"/>
              <a:gd name="connsiteY0" fmla="*/ 3620160 h 4046522"/>
              <a:gd name="connsiteX1" fmla="*/ 837915 w 5459441"/>
              <a:gd name="connsiteY1" fmla="*/ 4011551 h 4046522"/>
              <a:gd name="connsiteX2" fmla="*/ 4119496 w 5459441"/>
              <a:gd name="connsiteY2" fmla="*/ 2480854 h 4046522"/>
              <a:gd name="connsiteX3" fmla="*/ 5459441 w 5459441"/>
              <a:gd name="connsiteY3" fmla="*/ 0 h 4046522"/>
              <a:gd name="connsiteX0" fmla="*/ 0 w 5459441"/>
              <a:gd name="connsiteY0" fmla="*/ 3620160 h 4056831"/>
              <a:gd name="connsiteX1" fmla="*/ 837915 w 5459441"/>
              <a:gd name="connsiteY1" fmla="*/ 4011551 h 4056831"/>
              <a:gd name="connsiteX2" fmla="*/ 4119496 w 5459441"/>
              <a:gd name="connsiteY2" fmla="*/ 2480854 h 4056831"/>
              <a:gd name="connsiteX3" fmla="*/ 5459441 w 5459441"/>
              <a:gd name="connsiteY3" fmla="*/ 0 h 4056831"/>
              <a:gd name="connsiteX0" fmla="*/ 0 w 5481251"/>
              <a:gd name="connsiteY0" fmla="*/ 3620160 h 4063937"/>
              <a:gd name="connsiteX1" fmla="*/ 859725 w 5481251"/>
              <a:gd name="connsiteY1" fmla="*/ 4011551 h 4063937"/>
              <a:gd name="connsiteX2" fmla="*/ 4141306 w 5481251"/>
              <a:gd name="connsiteY2" fmla="*/ 2480854 h 4063937"/>
              <a:gd name="connsiteX3" fmla="*/ 5481251 w 5481251"/>
              <a:gd name="connsiteY3" fmla="*/ 0 h 4063937"/>
              <a:gd name="connsiteX0" fmla="*/ 0 w 5481251"/>
              <a:gd name="connsiteY0" fmla="*/ 3620160 h 4063937"/>
              <a:gd name="connsiteX1" fmla="*/ 859725 w 5481251"/>
              <a:gd name="connsiteY1" fmla="*/ 4011551 h 4063937"/>
              <a:gd name="connsiteX2" fmla="*/ 4141306 w 5481251"/>
              <a:gd name="connsiteY2" fmla="*/ 2480854 h 4063937"/>
              <a:gd name="connsiteX3" fmla="*/ 5481251 w 5481251"/>
              <a:gd name="connsiteY3" fmla="*/ 0 h 4063937"/>
              <a:gd name="connsiteX0" fmla="*/ 0 w 5481251"/>
              <a:gd name="connsiteY0" fmla="*/ 3620160 h 4065705"/>
              <a:gd name="connsiteX1" fmla="*/ 859725 w 5481251"/>
              <a:gd name="connsiteY1" fmla="*/ 4011551 h 4065705"/>
              <a:gd name="connsiteX2" fmla="*/ 4141306 w 5481251"/>
              <a:gd name="connsiteY2" fmla="*/ 2480854 h 4065705"/>
              <a:gd name="connsiteX3" fmla="*/ 5481251 w 5481251"/>
              <a:gd name="connsiteY3" fmla="*/ 0 h 4065705"/>
              <a:gd name="connsiteX0" fmla="*/ 0 w 5448536"/>
              <a:gd name="connsiteY0" fmla="*/ 3610635 h 4064135"/>
              <a:gd name="connsiteX1" fmla="*/ 827010 w 5448536"/>
              <a:gd name="connsiteY1" fmla="*/ 4011551 h 4064135"/>
              <a:gd name="connsiteX2" fmla="*/ 4108591 w 5448536"/>
              <a:gd name="connsiteY2" fmla="*/ 2480854 h 4064135"/>
              <a:gd name="connsiteX3" fmla="*/ 5448536 w 5448536"/>
              <a:gd name="connsiteY3" fmla="*/ 0 h 4064135"/>
              <a:gd name="connsiteX0" fmla="*/ 0 w 5448536"/>
              <a:gd name="connsiteY0" fmla="*/ 3610635 h 4063271"/>
              <a:gd name="connsiteX1" fmla="*/ 827010 w 5448536"/>
              <a:gd name="connsiteY1" fmla="*/ 4011551 h 4063271"/>
              <a:gd name="connsiteX2" fmla="*/ 4108591 w 5448536"/>
              <a:gd name="connsiteY2" fmla="*/ 2480854 h 4063271"/>
              <a:gd name="connsiteX3" fmla="*/ 5448536 w 5448536"/>
              <a:gd name="connsiteY3" fmla="*/ 0 h 4063271"/>
              <a:gd name="connsiteX0" fmla="*/ 11252 w 5459788"/>
              <a:gd name="connsiteY0" fmla="*/ 3610635 h 4056188"/>
              <a:gd name="connsiteX1" fmla="*/ 838262 w 5459788"/>
              <a:gd name="connsiteY1" fmla="*/ 4011551 h 4056188"/>
              <a:gd name="connsiteX2" fmla="*/ 4119843 w 5459788"/>
              <a:gd name="connsiteY2" fmla="*/ 2480854 h 4056188"/>
              <a:gd name="connsiteX3" fmla="*/ 5459788 w 5459788"/>
              <a:gd name="connsiteY3" fmla="*/ 0 h 4056188"/>
              <a:gd name="connsiteX0" fmla="*/ 11252 w 5459788"/>
              <a:gd name="connsiteY0" fmla="*/ 3610635 h 4056188"/>
              <a:gd name="connsiteX1" fmla="*/ 838262 w 5459788"/>
              <a:gd name="connsiteY1" fmla="*/ 4011551 h 4056188"/>
              <a:gd name="connsiteX2" fmla="*/ 4119843 w 5459788"/>
              <a:gd name="connsiteY2" fmla="*/ 2480854 h 4056188"/>
              <a:gd name="connsiteX3" fmla="*/ 5459788 w 5459788"/>
              <a:gd name="connsiteY3" fmla="*/ 0 h 4056188"/>
              <a:gd name="connsiteX0" fmla="*/ 0 w 5448536"/>
              <a:gd name="connsiteY0" fmla="*/ 3610635 h 4036211"/>
              <a:gd name="connsiteX1" fmla="*/ 827010 w 5448536"/>
              <a:gd name="connsiteY1" fmla="*/ 4011551 h 4036211"/>
              <a:gd name="connsiteX2" fmla="*/ 4108591 w 5448536"/>
              <a:gd name="connsiteY2" fmla="*/ 2480854 h 4036211"/>
              <a:gd name="connsiteX3" fmla="*/ 5448536 w 5448536"/>
              <a:gd name="connsiteY3" fmla="*/ 0 h 4036211"/>
              <a:gd name="connsiteX0" fmla="*/ 0 w 5448536"/>
              <a:gd name="connsiteY0" fmla="*/ 3610635 h 4036211"/>
              <a:gd name="connsiteX1" fmla="*/ 827010 w 5448536"/>
              <a:gd name="connsiteY1" fmla="*/ 4011551 h 4036211"/>
              <a:gd name="connsiteX2" fmla="*/ 4108591 w 5448536"/>
              <a:gd name="connsiteY2" fmla="*/ 2480854 h 4036211"/>
              <a:gd name="connsiteX3" fmla="*/ 5448536 w 5448536"/>
              <a:gd name="connsiteY3" fmla="*/ 0 h 4036211"/>
            </a:gdLst>
            <a:ahLst/>
            <a:cxnLst>
              <a:cxn ang="0">
                <a:pos x="connsiteX0" y="connsiteY0"/>
              </a:cxn>
              <a:cxn ang="0">
                <a:pos x="connsiteX1" y="connsiteY1"/>
              </a:cxn>
              <a:cxn ang="0">
                <a:pos x="connsiteX2" y="connsiteY2"/>
              </a:cxn>
              <a:cxn ang="0">
                <a:pos x="connsiteX3" y="connsiteY3"/>
              </a:cxn>
            </a:cxnLst>
            <a:rect l="l" t="t" r="r" b="b"/>
            <a:pathLst>
              <a:path w="5448536" h="4036211">
                <a:moveTo>
                  <a:pt x="0" y="3610635"/>
                </a:moveTo>
                <a:cubicBezTo>
                  <a:pt x="767" y="3829691"/>
                  <a:pt x="131340" y="4123648"/>
                  <a:pt x="827010" y="4011551"/>
                </a:cubicBezTo>
                <a:cubicBezTo>
                  <a:pt x="1522680" y="3899454"/>
                  <a:pt x="2877861" y="3451392"/>
                  <a:pt x="4108591" y="2480854"/>
                </a:cubicBezTo>
                <a:cubicBezTo>
                  <a:pt x="5339321" y="1510316"/>
                  <a:pt x="5448594" y="5174"/>
                  <a:pt x="5448536" y="0"/>
                </a:cubicBezTo>
              </a:path>
            </a:pathLst>
          </a:cu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コネクタ 37"/>
          <p:cNvCxnSpPr/>
          <p:nvPr/>
        </p:nvCxnSpPr>
        <p:spPr>
          <a:xfrm flipV="1">
            <a:off x="6102427" y="1891801"/>
            <a:ext cx="3590770" cy="4233794"/>
          </a:xfrm>
          <a:prstGeom prst="line">
            <a:avLst/>
          </a:prstGeom>
          <a:ln w="28575">
            <a:solidFill>
              <a:schemeClr val="accent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5536148" y="3939770"/>
            <a:ext cx="5053734" cy="1718"/>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flipV="1">
            <a:off x="10265504" y="2431701"/>
            <a:ext cx="0" cy="3411460"/>
          </a:xfrm>
          <a:prstGeom prst="line">
            <a:avLst/>
          </a:prstGeom>
          <a:ln w="28575">
            <a:solidFill>
              <a:schemeClr val="accent4"/>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テキスト ボックス 40"/>
              <p:cNvSpPr txBox="1"/>
              <p:nvPr/>
            </p:nvSpPr>
            <p:spPr>
              <a:xfrm>
                <a:off x="10269571" y="3494553"/>
                <a:ext cx="5052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i="1" dirty="0" smtClean="0">
                          <a:latin typeface="Cambria Math" panose="02040503050406030204" pitchFamily="18" charset="0"/>
                        </a:rPr>
                        <m:t>𝑘</m:t>
                      </m:r>
                      <m:r>
                        <a:rPr lang="en-US" altLang="ja-JP" i="1" dirty="0" smtClean="0">
                          <a:latin typeface="Cambria Math" panose="02040503050406030204" pitchFamily="18" charset="0"/>
                        </a:rPr>
                        <m:t>4</m:t>
                      </m:r>
                    </m:oMath>
                  </m:oMathPara>
                </a14:m>
                <a:endParaRPr lang="en-US" altLang="ja-JP" dirty="0"/>
              </a:p>
            </p:txBody>
          </p:sp>
        </mc:Choice>
        <mc:Fallback xmlns="">
          <p:sp>
            <p:nvSpPr>
              <p:cNvPr id="41" name="テキスト ボックス 40"/>
              <p:cNvSpPr txBox="1">
                <a:spLocks noRot="1" noChangeAspect="1" noMove="1" noResize="1" noEditPoints="1" noAdjustHandles="1" noChangeArrowheads="1" noChangeShapeType="1" noTextEdit="1"/>
              </p:cNvSpPr>
              <p:nvPr/>
            </p:nvSpPr>
            <p:spPr>
              <a:xfrm>
                <a:off x="10269571" y="3494553"/>
                <a:ext cx="505267" cy="369332"/>
              </a:xfrm>
              <a:prstGeom prst="rect">
                <a:avLst/>
              </a:prstGeom>
              <a:blipFill>
                <a:blip r:embed="rId9"/>
                <a:stretch>
                  <a:fillRect/>
                </a:stretch>
              </a:blipFill>
            </p:spPr>
            <p:txBody>
              <a:bodyPr/>
              <a:lstStyle/>
              <a:p>
                <a:r>
                  <a:rPr lang="ja-JP" altLang="en-US">
                    <a:noFill/>
                  </a:rPr>
                  <a:t> </a:t>
                </a:r>
              </a:p>
            </p:txBody>
          </p:sp>
        </mc:Fallback>
      </mc:AlternateContent>
      <p:cxnSp>
        <p:nvCxnSpPr>
          <p:cNvPr id="42" name="直線コネクタ 41"/>
          <p:cNvCxnSpPr/>
          <p:nvPr/>
        </p:nvCxnSpPr>
        <p:spPr>
          <a:xfrm>
            <a:off x="5536148" y="2431701"/>
            <a:ext cx="5096978" cy="0"/>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楕円 42"/>
          <p:cNvSpPr/>
          <p:nvPr/>
        </p:nvSpPr>
        <p:spPr>
          <a:xfrm>
            <a:off x="6299325" y="5809441"/>
            <a:ext cx="90000" cy="9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p:nvSpPr>
        <p:spPr>
          <a:xfrm>
            <a:off x="7745492" y="5512456"/>
            <a:ext cx="90000" cy="9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p:cNvSpPr/>
          <p:nvPr/>
        </p:nvSpPr>
        <p:spPr>
          <a:xfrm>
            <a:off x="7740425" y="5154603"/>
            <a:ext cx="90000" cy="9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p:nvSpPr>
        <p:spPr>
          <a:xfrm>
            <a:off x="9181081" y="3896241"/>
            <a:ext cx="90000" cy="9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p:cNvSpPr/>
          <p:nvPr/>
        </p:nvSpPr>
        <p:spPr>
          <a:xfrm>
            <a:off x="9179325" y="4269469"/>
            <a:ext cx="90000" cy="90000"/>
          </a:xfrm>
          <a:prstGeom prst="ellipse">
            <a:avLst/>
          </a:prstGeom>
          <a:solidFill>
            <a:srgbClr val="CC99FF"/>
          </a:solidFill>
          <a:ln>
            <a:solidFill>
              <a:srgbClr val="CC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p:nvSpPr>
        <p:spPr>
          <a:xfrm>
            <a:off x="9181081" y="4177905"/>
            <a:ext cx="90000" cy="90000"/>
          </a:xfrm>
          <a:prstGeom prst="ellipse">
            <a:avLst/>
          </a:prstGeom>
          <a:solidFill>
            <a:srgbClr val="FF999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4" name="直線矢印コネクタ 53"/>
          <p:cNvCxnSpPr>
            <a:stCxn id="49" idx="2"/>
            <a:endCxn id="75" idx="3"/>
          </p:cNvCxnSpPr>
          <p:nvPr/>
        </p:nvCxnSpPr>
        <p:spPr>
          <a:xfrm flipH="1" flipV="1">
            <a:off x="4737273" y="4313397"/>
            <a:ext cx="4442052" cy="1072"/>
          </a:xfrm>
          <a:prstGeom prst="straightConnector1">
            <a:avLst/>
          </a:prstGeom>
          <a:ln w="38100">
            <a:solidFill>
              <a:srgbClr val="CC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カギ線コネクタ 65"/>
          <p:cNvCxnSpPr>
            <a:stCxn id="48" idx="2"/>
            <a:endCxn id="71" idx="3"/>
          </p:cNvCxnSpPr>
          <p:nvPr/>
        </p:nvCxnSpPr>
        <p:spPr>
          <a:xfrm rot="10800000">
            <a:off x="4723777" y="3209411"/>
            <a:ext cx="4457304" cy="1013495"/>
          </a:xfrm>
          <a:prstGeom prst="bentConnector3">
            <a:avLst>
              <a:gd name="adj1" fmla="val 50000"/>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テキスト ボックス 70"/>
          <p:cNvSpPr txBox="1"/>
          <p:nvPr/>
        </p:nvSpPr>
        <p:spPr>
          <a:xfrm>
            <a:off x="1256161" y="2917022"/>
            <a:ext cx="3467616" cy="584775"/>
          </a:xfrm>
          <a:prstGeom prst="rect">
            <a:avLst/>
          </a:prstGeom>
          <a:noFill/>
          <a:ln w="38100">
            <a:solidFill>
              <a:srgbClr val="FF0000"/>
            </a:solidFill>
          </a:ln>
        </p:spPr>
        <p:txBody>
          <a:bodyPr wrap="none" rtlCol="0">
            <a:spAutoFit/>
          </a:bodyPr>
          <a:lstStyle/>
          <a:p>
            <a:r>
              <a:rPr kumimoji="1" lang="ja-JP" altLang="en-US" sz="3200" dirty="0"/>
              <a:t>ルンゲ・クッタ法</a:t>
            </a:r>
          </a:p>
        </p:txBody>
      </p:sp>
      <p:sp>
        <p:nvSpPr>
          <p:cNvPr id="75" name="テキスト ボックス 74"/>
          <p:cNvSpPr txBox="1"/>
          <p:nvPr/>
        </p:nvSpPr>
        <p:spPr>
          <a:xfrm>
            <a:off x="3731870" y="4021009"/>
            <a:ext cx="1005403" cy="584775"/>
          </a:xfrm>
          <a:prstGeom prst="rect">
            <a:avLst/>
          </a:prstGeom>
          <a:noFill/>
          <a:ln w="38100">
            <a:solidFill>
              <a:srgbClr val="CC00FF"/>
            </a:solidFill>
          </a:ln>
        </p:spPr>
        <p:txBody>
          <a:bodyPr wrap="none" rtlCol="0">
            <a:spAutoFit/>
          </a:bodyPr>
          <a:lstStyle/>
          <a:p>
            <a:r>
              <a:rPr kumimoji="1" lang="ja-JP" altLang="en-US" sz="3200" dirty="0"/>
              <a:t>真値</a:t>
            </a:r>
          </a:p>
        </p:txBody>
      </p:sp>
      <p:sp>
        <p:nvSpPr>
          <p:cNvPr id="3" name="テキスト ボックス 2">
            <a:extLst>
              <a:ext uri="{FF2B5EF4-FFF2-40B4-BE49-F238E27FC236}">
                <a16:creationId xmlns:a16="http://schemas.microsoft.com/office/drawing/2014/main" id="{E2C01FC2-E603-4236-81CF-7C77036D356B}"/>
              </a:ext>
            </a:extLst>
          </p:cNvPr>
          <p:cNvSpPr txBox="1"/>
          <p:nvPr/>
        </p:nvSpPr>
        <p:spPr>
          <a:xfrm>
            <a:off x="1615006" y="5899441"/>
            <a:ext cx="3057247" cy="584775"/>
          </a:xfrm>
          <a:prstGeom prst="rect">
            <a:avLst/>
          </a:prstGeom>
          <a:noFill/>
        </p:spPr>
        <p:txBody>
          <a:bodyPr wrap="none" rtlCol="0">
            <a:spAutoFit/>
          </a:bodyPr>
          <a:lstStyle/>
          <a:p>
            <a:r>
              <a:rPr kumimoji="1" lang="ja-JP" altLang="en-US" sz="3200" b="1" dirty="0">
                <a:solidFill>
                  <a:srgbClr val="FF0000"/>
                </a:solidFill>
              </a:rPr>
              <a:t>誤差が小さい！</a:t>
            </a:r>
          </a:p>
        </p:txBody>
      </p:sp>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20935528-01BA-43CD-B70C-7E752A818942}"/>
                  </a:ext>
                </a:extLst>
              </p:cNvPr>
              <p:cNvSpPr txBox="1"/>
              <p:nvPr/>
            </p:nvSpPr>
            <p:spPr>
              <a:xfrm>
                <a:off x="9171573" y="2428720"/>
                <a:ext cx="11448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b="1" i="1" dirty="0" smtClean="0">
                          <a:latin typeface="Cambria Math" panose="02040503050406030204" pitchFamily="18" charset="0"/>
                        </a:rPr>
                        <m:t>𝒚</m:t>
                      </m:r>
                      <m:r>
                        <a:rPr lang="en-US" altLang="ja-JP" b="1" i="1" dirty="0">
                          <a:latin typeface="Cambria Math" panose="02040503050406030204" pitchFamily="18" charset="0"/>
                        </a:rPr>
                        <m:t>=</m:t>
                      </m:r>
                      <m:r>
                        <a:rPr lang="en-US" altLang="ja-JP" b="1" i="1" dirty="0">
                          <a:latin typeface="Cambria Math" panose="02040503050406030204" pitchFamily="18" charset="0"/>
                        </a:rPr>
                        <m:t>𝒇</m:t>
                      </m:r>
                      <m:r>
                        <a:rPr lang="en-US" altLang="ja-JP" b="1" i="1" dirty="0">
                          <a:latin typeface="Cambria Math" panose="02040503050406030204" pitchFamily="18" charset="0"/>
                        </a:rPr>
                        <m:t>(</m:t>
                      </m:r>
                      <m:r>
                        <a:rPr lang="en-US" altLang="ja-JP" b="1" i="1" dirty="0">
                          <a:latin typeface="Cambria Math" panose="02040503050406030204" pitchFamily="18" charset="0"/>
                        </a:rPr>
                        <m:t>𝒙</m:t>
                      </m:r>
                      <m:r>
                        <a:rPr lang="en-US" altLang="ja-JP" b="1" i="1" dirty="0">
                          <a:latin typeface="Cambria Math" panose="02040503050406030204" pitchFamily="18" charset="0"/>
                        </a:rPr>
                        <m:t>)</m:t>
                      </m:r>
                    </m:oMath>
                  </m:oMathPara>
                </a14:m>
                <a:endParaRPr kumimoji="1" lang="ja-JP" altLang="en-US" b="1" dirty="0"/>
              </a:p>
            </p:txBody>
          </p:sp>
        </mc:Choice>
        <mc:Fallback xmlns="">
          <p:sp>
            <p:nvSpPr>
              <p:cNvPr id="53" name="テキスト ボックス 52">
                <a:extLst>
                  <a:ext uri="{FF2B5EF4-FFF2-40B4-BE49-F238E27FC236}">
                    <a16:creationId xmlns:a16="http://schemas.microsoft.com/office/drawing/2014/main" id="{20935528-01BA-43CD-B70C-7E752A818942}"/>
                  </a:ext>
                </a:extLst>
              </p:cNvPr>
              <p:cNvSpPr txBox="1">
                <a:spLocks noRot="1" noChangeAspect="1" noMove="1" noResize="1" noEditPoints="1" noAdjustHandles="1" noChangeArrowheads="1" noChangeShapeType="1" noTextEdit="1"/>
              </p:cNvSpPr>
              <p:nvPr/>
            </p:nvSpPr>
            <p:spPr>
              <a:xfrm>
                <a:off x="9171573" y="2428720"/>
                <a:ext cx="1144865" cy="369332"/>
              </a:xfrm>
              <a:prstGeom prst="rect">
                <a:avLst/>
              </a:prstGeom>
              <a:blipFill>
                <a:blip r:embed="rId10"/>
                <a:stretch>
                  <a:fillRect b="-131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375FE532-27BD-48AB-9498-4243FA6D7E3B}"/>
                  </a:ext>
                </a:extLst>
              </p:cNvPr>
              <p:cNvSpPr txBox="1"/>
              <p:nvPr/>
            </p:nvSpPr>
            <p:spPr>
              <a:xfrm>
                <a:off x="9226884" y="6210887"/>
                <a:ext cx="869084" cy="369332"/>
              </a:xfrm>
              <a:prstGeom prst="rect">
                <a:avLst/>
              </a:prstGeom>
              <a:noFill/>
              <a:effectLst>
                <a:glow rad="190500">
                  <a:schemeClr val="accent1">
                    <a:satMod val="175000"/>
                    <a:alpha val="40000"/>
                  </a:schemeClr>
                </a:glow>
              </a:effectLst>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b="1" i="1" dirty="0" smtClean="0">
                              <a:latin typeface="Cambria Math" panose="02040503050406030204" pitchFamily="18" charset="0"/>
                            </a:rPr>
                          </m:ctrlPr>
                        </m:sSubPr>
                        <m:e>
                          <m:r>
                            <a:rPr lang="en-US" altLang="ja-JP" b="1" i="1" dirty="0">
                              <a:latin typeface="Cambria Math" panose="02040503050406030204" pitchFamily="18" charset="0"/>
                            </a:rPr>
                            <m:t>𝒙</m:t>
                          </m:r>
                        </m:e>
                        <m:sub>
                          <m:r>
                            <a:rPr lang="en-US" altLang="ja-JP" b="1" i="1" dirty="0">
                              <a:latin typeface="Cambria Math" panose="02040503050406030204" pitchFamily="18" charset="0"/>
                            </a:rPr>
                            <m:t>𝒊</m:t>
                          </m:r>
                        </m:sub>
                      </m:sSub>
                      <m:r>
                        <a:rPr lang="en-US" altLang="ja-JP" b="1" i="1" dirty="0" smtClean="0">
                          <a:effectLst>
                            <a:glow rad="190500">
                              <a:schemeClr val="bg1">
                                <a:alpha val="0"/>
                              </a:schemeClr>
                            </a:glow>
                          </a:effectLst>
                          <a:latin typeface="Cambria Math" panose="02040503050406030204" pitchFamily="18" charset="0"/>
                        </a:rPr>
                        <m:t>+</m:t>
                      </m:r>
                      <m:r>
                        <a:rPr lang="en-US" altLang="ja-JP" b="1" i="1" dirty="0" smtClean="0">
                          <a:effectLst>
                            <a:glow rad="190500">
                              <a:schemeClr val="bg1">
                                <a:alpha val="0"/>
                              </a:schemeClr>
                            </a:glow>
                          </a:effectLst>
                          <a:latin typeface="Cambria Math" panose="02040503050406030204" pitchFamily="18" charset="0"/>
                        </a:rPr>
                        <m:t>𝟏</m:t>
                      </m:r>
                    </m:oMath>
                  </m:oMathPara>
                </a14:m>
                <a:endParaRPr kumimoji="1" lang="ja-JP" altLang="en-US" b="1" dirty="0">
                  <a:effectLst>
                    <a:glow rad="190500">
                      <a:schemeClr val="bg1">
                        <a:alpha val="0"/>
                      </a:schemeClr>
                    </a:glow>
                  </a:effectLst>
                </a:endParaRPr>
              </a:p>
            </p:txBody>
          </p:sp>
        </mc:Choice>
        <mc:Fallback xmlns="">
          <p:sp>
            <p:nvSpPr>
              <p:cNvPr id="56" name="テキスト ボックス 55">
                <a:extLst>
                  <a:ext uri="{FF2B5EF4-FFF2-40B4-BE49-F238E27FC236}">
                    <a16:creationId xmlns:a16="http://schemas.microsoft.com/office/drawing/2014/main" id="{375FE532-27BD-48AB-9498-4243FA6D7E3B}"/>
                  </a:ext>
                </a:extLst>
              </p:cNvPr>
              <p:cNvSpPr txBox="1">
                <a:spLocks noRot="1" noChangeAspect="1" noMove="1" noResize="1" noEditPoints="1" noAdjustHandles="1" noChangeArrowheads="1" noChangeShapeType="1" noTextEdit="1"/>
              </p:cNvSpPr>
              <p:nvPr/>
            </p:nvSpPr>
            <p:spPr>
              <a:xfrm>
                <a:off x="9226884" y="6210887"/>
                <a:ext cx="869084" cy="369332"/>
              </a:xfrm>
              <a:prstGeom prst="rect">
                <a:avLst/>
              </a:prstGeom>
              <a:blipFill>
                <a:blip r:embed="rId11"/>
                <a:stretch>
                  <a:fillRect/>
                </a:stretch>
              </a:blipFill>
              <a:effectLst>
                <a:glow rad="190500">
                  <a:schemeClr val="accent1">
                    <a:satMod val="175000"/>
                    <a:alpha val="40000"/>
                  </a:schemeClr>
                </a:glow>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FC59269-C9F7-48EC-BD70-A75E2A488B7D}"/>
                  </a:ext>
                </a:extLst>
              </p:cNvPr>
              <p:cNvSpPr txBox="1"/>
              <p:nvPr/>
            </p:nvSpPr>
            <p:spPr>
              <a:xfrm>
                <a:off x="8304395" y="6338002"/>
                <a:ext cx="373820" cy="338554"/>
              </a:xfrm>
              <a:prstGeom prst="rect">
                <a:avLst/>
              </a:prstGeom>
              <a:solidFill>
                <a:schemeClr val="bg1"/>
              </a:solidFill>
              <a:ln w="31750">
                <a:solidFill>
                  <a:srgbClr val="7030A0"/>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1600" b="1" i="1" dirty="0" smtClean="0">
                          <a:latin typeface="Cambria Math" panose="02040503050406030204" pitchFamily="18" charset="0"/>
                        </a:rPr>
                        <m:t>𝒉</m:t>
                      </m:r>
                    </m:oMath>
                  </m:oMathPara>
                </a14:m>
                <a:endParaRPr kumimoji="1" lang="ja-JP" altLang="en-US" sz="1600" b="1" dirty="0"/>
              </a:p>
            </p:txBody>
          </p:sp>
        </mc:Choice>
        <mc:Fallback xmlns="">
          <p:sp>
            <p:nvSpPr>
              <p:cNvPr id="57" name="テキスト ボックス 56">
                <a:extLst>
                  <a:ext uri="{FF2B5EF4-FFF2-40B4-BE49-F238E27FC236}">
                    <a16:creationId xmlns:a16="http://schemas.microsoft.com/office/drawing/2014/main" id="{FFC59269-C9F7-48EC-BD70-A75E2A488B7D}"/>
                  </a:ext>
                </a:extLst>
              </p:cNvPr>
              <p:cNvSpPr txBox="1">
                <a:spLocks noRot="1" noChangeAspect="1" noMove="1" noResize="1" noEditPoints="1" noAdjustHandles="1" noChangeArrowheads="1" noChangeShapeType="1" noTextEdit="1"/>
              </p:cNvSpPr>
              <p:nvPr/>
            </p:nvSpPr>
            <p:spPr>
              <a:xfrm>
                <a:off x="8304395" y="6338002"/>
                <a:ext cx="373820" cy="338554"/>
              </a:xfrm>
              <a:prstGeom prst="rect">
                <a:avLst/>
              </a:prstGeom>
              <a:blipFill>
                <a:blip r:embed="rId12"/>
                <a:stretch>
                  <a:fillRect/>
                </a:stretch>
              </a:blipFill>
              <a:ln w="31750">
                <a:solidFill>
                  <a:srgbClr val="7030A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E0A5A24B-7AB5-4E64-9F4A-AA6306E5C76A}"/>
                  </a:ext>
                </a:extLst>
              </p:cNvPr>
              <p:cNvSpPr txBox="1"/>
              <p:nvPr/>
            </p:nvSpPr>
            <p:spPr>
              <a:xfrm>
                <a:off x="6877415" y="6032604"/>
                <a:ext cx="373820" cy="558486"/>
              </a:xfrm>
              <a:prstGeom prst="rect">
                <a:avLst/>
              </a:prstGeom>
              <a:solidFill>
                <a:schemeClr val="bg1"/>
              </a:solidFill>
              <a:ln w="31750">
                <a:solidFill>
                  <a:srgbClr val="C59EE2"/>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ja-JP" sz="1600" b="1" i="1" dirty="0" smtClean="0">
                              <a:latin typeface="Cambria Math" panose="02040503050406030204" pitchFamily="18" charset="0"/>
                            </a:rPr>
                          </m:ctrlPr>
                        </m:fPr>
                        <m:num>
                          <m:r>
                            <a:rPr lang="en-US" altLang="ja-JP" sz="1600" b="1" i="1" dirty="0" smtClean="0">
                              <a:latin typeface="Cambria Math" panose="02040503050406030204" pitchFamily="18" charset="0"/>
                            </a:rPr>
                            <m:t>𝒉</m:t>
                          </m:r>
                        </m:num>
                        <m:den>
                          <m:r>
                            <a:rPr lang="en-US" altLang="ja-JP" sz="1600" b="1" i="1" dirty="0" smtClean="0">
                              <a:latin typeface="Cambria Math" panose="02040503050406030204" pitchFamily="18" charset="0"/>
                            </a:rPr>
                            <m:t>𝟐</m:t>
                          </m:r>
                        </m:den>
                      </m:f>
                    </m:oMath>
                  </m:oMathPara>
                </a14:m>
                <a:endParaRPr kumimoji="1" lang="ja-JP" altLang="en-US" sz="1600" b="1" dirty="0"/>
              </a:p>
            </p:txBody>
          </p:sp>
        </mc:Choice>
        <mc:Fallback xmlns="">
          <p:sp>
            <p:nvSpPr>
              <p:cNvPr id="58" name="テキスト ボックス 57">
                <a:extLst>
                  <a:ext uri="{FF2B5EF4-FFF2-40B4-BE49-F238E27FC236}">
                    <a16:creationId xmlns:a16="http://schemas.microsoft.com/office/drawing/2014/main" id="{E0A5A24B-7AB5-4E64-9F4A-AA6306E5C76A}"/>
                  </a:ext>
                </a:extLst>
              </p:cNvPr>
              <p:cNvSpPr txBox="1">
                <a:spLocks noRot="1" noChangeAspect="1" noMove="1" noResize="1" noEditPoints="1" noAdjustHandles="1" noChangeArrowheads="1" noChangeShapeType="1" noTextEdit="1"/>
              </p:cNvSpPr>
              <p:nvPr/>
            </p:nvSpPr>
            <p:spPr>
              <a:xfrm>
                <a:off x="6877415" y="6032604"/>
                <a:ext cx="373820" cy="558486"/>
              </a:xfrm>
              <a:prstGeom prst="rect">
                <a:avLst/>
              </a:prstGeom>
              <a:blipFill>
                <a:blip r:embed="rId13"/>
                <a:stretch>
                  <a:fillRect/>
                </a:stretch>
              </a:blipFill>
              <a:ln w="31750">
                <a:solidFill>
                  <a:srgbClr val="C59EE2"/>
                </a:solidFill>
              </a:ln>
            </p:spPr>
            <p:txBody>
              <a:bodyPr/>
              <a:lstStyle/>
              <a:p>
                <a:r>
                  <a:rPr lang="ja-JP" altLang="en-US">
                    <a:noFill/>
                  </a:rPr>
                  <a:t> </a:t>
                </a:r>
              </a:p>
            </p:txBody>
          </p:sp>
        </mc:Fallback>
      </mc:AlternateContent>
      <p:cxnSp>
        <p:nvCxnSpPr>
          <p:cNvPr id="60" name="直線コネクタ 59">
            <a:extLst>
              <a:ext uri="{FF2B5EF4-FFF2-40B4-BE49-F238E27FC236}">
                <a16:creationId xmlns:a16="http://schemas.microsoft.com/office/drawing/2014/main" id="{E2275B2D-5BE0-4E98-B6F4-7ADAE3693537}"/>
              </a:ext>
            </a:extLst>
          </p:cNvPr>
          <p:cNvCxnSpPr/>
          <p:nvPr/>
        </p:nvCxnSpPr>
        <p:spPr>
          <a:xfrm flipV="1">
            <a:off x="10277192" y="3360672"/>
            <a:ext cx="0" cy="3411460"/>
          </a:xfrm>
          <a:prstGeom prst="line">
            <a:avLst/>
          </a:prstGeom>
          <a:ln w="28575">
            <a:solidFill>
              <a:schemeClr val="accent4"/>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楕円 60">
            <a:extLst>
              <a:ext uri="{FF2B5EF4-FFF2-40B4-BE49-F238E27FC236}">
                <a16:creationId xmlns:a16="http://schemas.microsoft.com/office/drawing/2014/main" id="{0B3832D3-6975-492F-90D8-BADF47D37187}"/>
              </a:ext>
            </a:extLst>
          </p:cNvPr>
          <p:cNvSpPr/>
          <p:nvPr/>
        </p:nvSpPr>
        <p:spPr>
          <a:xfrm>
            <a:off x="9175243" y="5227281"/>
            <a:ext cx="90000" cy="90000"/>
          </a:xfrm>
          <a:prstGeom prst="ellipse">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2" name="直線矢印コネクタ 61">
            <a:extLst>
              <a:ext uri="{FF2B5EF4-FFF2-40B4-BE49-F238E27FC236}">
                <a16:creationId xmlns:a16="http://schemas.microsoft.com/office/drawing/2014/main" id="{7F468822-34B9-4A69-8736-E9D7281F5585}"/>
              </a:ext>
            </a:extLst>
          </p:cNvPr>
          <p:cNvCxnSpPr>
            <a:stCxn id="61" idx="2"/>
            <a:endCxn id="63" idx="3"/>
          </p:cNvCxnSpPr>
          <p:nvPr/>
        </p:nvCxnSpPr>
        <p:spPr>
          <a:xfrm flipH="1" flipV="1">
            <a:off x="4723777" y="5271209"/>
            <a:ext cx="4451466" cy="1072"/>
          </a:xfrm>
          <a:prstGeom prst="straightConnector1">
            <a:avLst/>
          </a:prstGeom>
          <a:ln w="3810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D8EE42E6-359E-4FF4-B83E-2619337F4C19}"/>
              </a:ext>
            </a:extLst>
          </p:cNvPr>
          <p:cNvSpPr txBox="1"/>
          <p:nvPr/>
        </p:nvSpPr>
        <p:spPr>
          <a:xfrm>
            <a:off x="2487267" y="4978821"/>
            <a:ext cx="2236510" cy="584775"/>
          </a:xfrm>
          <a:prstGeom prst="rect">
            <a:avLst/>
          </a:prstGeom>
          <a:noFill/>
          <a:ln w="38100">
            <a:solidFill>
              <a:srgbClr val="0070C0"/>
            </a:solidFill>
          </a:ln>
        </p:spPr>
        <p:txBody>
          <a:bodyPr wrap="none" rtlCol="0">
            <a:spAutoFit/>
          </a:bodyPr>
          <a:lstStyle/>
          <a:p>
            <a:r>
              <a:rPr kumimoji="1" lang="ja-JP" altLang="en-US" sz="3200" dirty="0"/>
              <a:t>オイラー法</a:t>
            </a:r>
          </a:p>
        </p:txBody>
      </p:sp>
    </p:spTree>
    <p:extLst>
      <p:ext uri="{BB962C8B-B14F-4D97-AF65-F5344CB8AC3E}">
        <p14:creationId xmlns:p14="http://schemas.microsoft.com/office/powerpoint/2010/main" val="69658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fade">
                                      <p:cBhvr>
                                        <p:cTn id="10" dur="500"/>
                                        <p:tgtEl>
                                          <p:spTgt spid="6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
                                        </p:tgtEl>
                                        <p:attrNameLst>
                                          <p:attrName>style.visibility</p:attrName>
                                        </p:attrNameLst>
                                      </p:cBhvr>
                                      <p:to>
                                        <p:strVal val="visible"/>
                                      </p:to>
                                    </p:set>
                                    <p:animEffect transition="in" filter="fade">
                                      <p:cBhvr>
                                        <p:cTn id="13" dur="500"/>
                                        <p:tgtEl>
                                          <p:spTgt spid="7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fade">
                                      <p:cBhvr>
                                        <p:cTn id="18" dur="500"/>
                                        <p:tgtEl>
                                          <p:spTgt spid="49"/>
                                        </p:tgtEl>
                                      </p:cBhvr>
                                    </p:animEffect>
                                  </p:childTnLst>
                                </p:cTn>
                              </p:par>
                              <p:par>
                                <p:cTn id="19" presetID="10"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fade">
                                      <p:cBhvr>
                                        <p:cTn id="21" dur="500"/>
                                        <p:tgtEl>
                                          <p:spTgt spid="5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fade">
                                      <p:cBhvr>
                                        <p:cTn id="24" dur="500"/>
                                        <p:tgtEl>
                                          <p:spTgt spid="7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3"/>
                                        </p:tgtEl>
                                        <p:attrNameLst>
                                          <p:attrName>style.visibility</p:attrName>
                                        </p:attrNameLst>
                                      </p:cBhvr>
                                      <p:to>
                                        <p:strVal val="visible"/>
                                      </p:to>
                                    </p:set>
                                    <p:animEffect transition="in" filter="fade">
                                      <p:cBhvr>
                                        <p:cTn id="29" dur="500"/>
                                        <p:tgtEl>
                                          <p:spTgt spid="6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500"/>
                                        <p:tgtEl>
                                          <p:spTgt spid="61"/>
                                        </p:tgtEl>
                                      </p:cBhvr>
                                    </p:animEffect>
                                  </p:childTnLst>
                                </p:cTn>
                              </p:par>
                              <p:par>
                                <p:cTn id="33" presetID="10" presetClass="entr" presetSubtype="0" fill="hold" nodeType="with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fade">
                                      <p:cBhvr>
                                        <p:cTn id="35" dur="500"/>
                                        <p:tgtEl>
                                          <p:spTgt spid="6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8" grpId="0" animBg="1"/>
      <p:bldP spid="71" grpId="0" animBg="1"/>
      <p:bldP spid="75" grpId="0" animBg="1"/>
      <p:bldP spid="3" grpId="0"/>
      <p:bldP spid="61" grpId="0" animBg="1"/>
      <p:bldP spid="6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8000" r="-2000" b="-38000"/>
          </a:stretch>
        </a:blipFill>
        <a:effectLst/>
      </p:bgPr>
    </p:bg>
    <p:spTree>
      <p:nvGrpSpPr>
        <p:cNvPr id="1" name=""/>
        <p:cNvGrpSpPr/>
        <p:nvPr/>
      </p:nvGrpSpPr>
      <p:grpSpPr>
        <a:xfrm>
          <a:off x="0" y="0"/>
          <a:ext cx="0" cy="0"/>
          <a:chOff x="0" y="0"/>
          <a:chExt cx="0" cy="0"/>
        </a:xfrm>
      </p:grpSpPr>
      <p:cxnSp>
        <p:nvCxnSpPr>
          <p:cNvPr id="9" name="直線コネクタ 8">
            <a:extLst>
              <a:ext uri="{FF2B5EF4-FFF2-40B4-BE49-F238E27FC236}">
                <a16:creationId xmlns:a16="http://schemas.microsoft.com/office/drawing/2014/main" id="{E2526BC6-FFE9-4297-88AA-C3C9D54205CB}"/>
              </a:ext>
            </a:extLst>
          </p:cNvPr>
          <p:cNvCxnSpPr>
            <a:cxnSpLocks/>
          </p:cNvCxnSpPr>
          <p:nvPr/>
        </p:nvCxnSpPr>
        <p:spPr>
          <a:xfrm>
            <a:off x="853719" y="3856182"/>
            <a:ext cx="10484561" cy="0"/>
          </a:xfrm>
          <a:prstGeom prst="line">
            <a:avLst/>
          </a:prstGeom>
          <a:ln w="76200" cap="rnd">
            <a:solidFill>
              <a:srgbClr val="4BD0FF"/>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タイトル 1">
            <a:extLst>
              <a:ext uri="{FF2B5EF4-FFF2-40B4-BE49-F238E27FC236}">
                <a16:creationId xmlns:a16="http://schemas.microsoft.com/office/drawing/2014/main" id="{B8B487EC-AC74-49C1-83A2-A532576ABAA3}"/>
              </a:ext>
            </a:extLst>
          </p:cNvPr>
          <p:cNvSpPr txBox="1">
            <a:spLocks/>
          </p:cNvSpPr>
          <p:nvPr/>
        </p:nvSpPr>
        <p:spPr>
          <a:xfrm>
            <a:off x="1739515" y="2204871"/>
            <a:ext cx="8712969" cy="16513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5400" dirty="0"/>
              <a:t>ルンゲ・クッタ法を用いた微分方程式の計算</a:t>
            </a:r>
          </a:p>
        </p:txBody>
      </p:sp>
    </p:spTree>
    <p:extLst>
      <p:ext uri="{BB962C8B-B14F-4D97-AF65-F5344CB8AC3E}">
        <p14:creationId xmlns:p14="http://schemas.microsoft.com/office/powerpoint/2010/main" val="5299762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p:nvPr>
        </p:nvSpPr>
        <p:spPr>
          <a:xfrm>
            <a:off x="2136000" y="-1"/>
            <a:ext cx="8964556" cy="1440000"/>
          </a:xfrm>
        </p:spPr>
        <p:txBody>
          <a:bodyPr>
            <a:normAutofit/>
          </a:bodyPr>
          <a:lstStyle/>
          <a:p>
            <a:pPr>
              <a:defRPr sz="1400" b="0" i="0" u="none" strike="noStrike" kern="1200" spc="0" baseline="0">
                <a:solidFill>
                  <a:sysClr val="windowText" lastClr="000000">
                    <a:lumMod val="65000"/>
                    <a:lumOff val="35000"/>
                  </a:sysClr>
                </a:solidFill>
                <a:latin typeface="+mn-lt"/>
                <a:ea typeface="+mn-ea"/>
                <a:cs typeface="+mn-cs"/>
              </a:defRPr>
            </a:pPr>
            <a:r>
              <a:rPr lang="ja-JP" altLang="en-US" sz="3200" dirty="0"/>
              <a:t>ルンゲ・クッタ法を用いた微分方程式の計算</a:t>
            </a:r>
            <a:endParaRPr lang="en-US" altLang="ja-JP" sz="3200" dirty="0"/>
          </a:p>
        </p:txBody>
      </p:sp>
      <p:sp>
        <p:nvSpPr>
          <p:cNvPr id="12" name="テキスト ボックス 11"/>
          <p:cNvSpPr txBox="1"/>
          <p:nvPr/>
        </p:nvSpPr>
        <p:spPr>
          <a:xfrm>
            <a:off x="371364" y="-129661"/>
            <a:ext cx="930063" cy="1569660"/>
          </a:xfrm>
          <a:prstGeom prst="rect">
            <a:avLst/>
          </a:prstGeom>
          <a:noFill/>
        </p:spPr>
        <p:txBody>
          <a:bodyPr wrap="none" rtlCol="0">
            <a:spAutoFit/>
          </a:bodyPr>
          <a:lstStyle/>
          <a:p>
            <a:r>
              <a:rPr kumimoji="1" lang="en-US" altLang="ja-JP"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rPr>
              <a:t>3</a:t>
            </a:r>
            <a:endParaRPr kumimoji="1" lang="ja-JP" altLang="en-US"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endParaRPr>
          </a:p>
        </p:txBody>
      </p:sp>
      <p:sp>
        <p:nvSpPr>
          <p:cNvPr id="27" name="テキスト ボックス 26"/>
          <p:cNvSpPr txBox="1"/>
          <p:nvPr/>
        </p:nvSpPr>
        <p:spPr>
          <a:xfrm>
            <a:off x="173343" y="2456892"/>
            <a:ext cx="11845315" cy="584775"/>
          </a:xfrm>
          <a:prstGeom prst="rect">
            <a:avLst/>
          </a:prstGeom>
          <a:noFill/>
        </p:spPr>
        <p:txBody>
          <a:bodyPr wrap="square" rtlCol="0">
            <a:spAutoFit/>
          </a:bodyPr>
          <a:lstStyle/>
          <a:p>
            <a:pPr algn="ctr"/>
            <a:r>
              <a:rPr kumimoji="1" lang="ja-JP" altLang="en-US" sz="3200" dirty="0"/>
              <a:t>ルンゲ・クッタ法を用いて次の微分方程式を解きなさい</a:t>
            </a:r>
            <a:endParaRPr kumimoji="1" lang="en-US" altLang="ja-JP" sz="3200" dirty="0"/>
          </a:p>
        </p:txBody>
      </p:sp>
      <mc:AlternateContent xmlns:mc="http://schemas.openxmlformats.org/markup-compatibility/2006" xmlns:a14="http://schemas.microsoft.com/office/drawing/2010/main">
        <mc:Choice Requires="a14">
          <p:sp>
            <p:nvSpPr>
              <p:cNvPr id="28" name="テキスト ボックス 27"/>
              <p:cNvSpPr txBox="1"/>
              <p:nvPr/>
            </p:nvSpPr>
            <p:spPr>
              <a:xfrm>
                <a:off x="3551522" y="4249382"/>
                <a:ext cx="5088957" cy="10518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ja-JP" sz="3600" i="1" dirty="0" smtClean="0">
                              <a:latin typeface="Cambria Math" panose="02040503050406030204" pitchFamily="18" charset="0"/>
                            </a:rPr>
                          </m:ctrlPr>
                        </m:fPr>
                        <m:num>
                          <m:r>
                            <a:rPr lang="en-US" altLang="ja-JP" sz="3600" i="1" dirty="0">
                              <a:latin typeface="Cambria Math" panose="02040503050406030204" pitchFamily="18" charset="0"/>
                            </a:rPr>
                            <m:t>𝑑𝑦</m:t>
                          </m:r>
                        </m:num>
                        <m:den>
                          <m:r>
                            <a:rPr lang="en-US" altLang="ja-JP" sz="3600" i="1" dirty="0">
                              <a:latin typeface="Cambria Math" panose="02040503050406030204" pitchFamily="18" charset="0"/>
                            </a:rPr>
                            <m:t>𝑑𝑥</m:t>
                          </m:r>
                        </m:den>
                      </m:f>
                      <m:r>
                        <m:rPr>
                          <m:nor/>
                        </m:rPr>
                        <a:rPr lang="en-US" altLang="ja-JP" sz="3600" dirty="0"/>
                        <m:t> = </m:t>
                      </m:r>
                      <m:r>
                        <a:rPr lang="en-US" altLang="ja-JP" sz="3600" i="1" dirty="0">
                          <a:latin typeface="Cambria Math" panose="02040503050406030204" pitchFamily="18" charset="0"/>
                        </a:rPr>
                        <m:t>3</m:t>
                      </m:r>
                      <m:sSup>
                        <m:sSupPr>
                          <m:ctrlPr>
                            <a:rPr lang="en-US" altLang="ja-JP" sz="3600" i="1" dirty="0" smtClean="0">
                              <a:latin typeface="Cambria Math" panose="02040503050406030204" pitchFamily="18" charset="0"/>
                            </a:rPr>
                          </m:ctrlPr>
                        </m:sSupPr>
                        <m:e>
                          <m:r>
                            <a:rPr lang="en-US" altLang="ja-JP" sz="3600" b="0" i="1" dirty="0" smtClean="0">
                              <a:latin typeface="Cambria Math" panose="02040503050406030204" pitchFamily="18" charset="0"/>
                            </a:rPr>
                            <m:t>𝑥</m:t>
                          </m:r>
                        </m:e>
                        <m:sup>
                          <m:r>
                            <a:rPr lang="en-US" altLang="ja-JP" sz="3600" b="0" i="1" dirty="0" smtClean="0">
                              <a:latin typeface="Cambria Math" panose="02040503050406030204" pitchFamily="18" charset="0"/>
                            </a:rPr>
                            <m:t>3</m:t>
                          </m:r>
                        </m:sup>
                      </m:sSup>
                      <m:r>
                        <a:rPr lang="en-US" altLang="ja-JP" sz="3600" b="0" i="1" dirty="0" smtClean="0">
                          <a:latin typeface="Cambria Math" panose="02040503050406030204" pitchFamily="18" charset="0"/>
                        </a:rPr>
                        <m:t> </m:t>
                      </m:r>
                      <m:r>
                        <m:rPr>
                          <m:nor/>
                        </m:rPr>
                        <a:rPr lang="en-US" altLang="ja-JP" sz="3600" b="0" i="0" dirty="0" smtClean="0">
                          <a:latin typeface="Cambria Math" panose="02040503050406030204" pitchFamily="18" charset="0"/>
                        </a:rPr>
                        <m:t>− 5 , </m:t>
                      </m:r>
                      <m:r>
                        <m:rPr>
                          <m:nor/>
                        </m:rPr>
                        <a:rPr lang="ja-JP" altLang="en-US" sz="3600" dirty="0"/>
                        <m:t>定数項は</m:t>
                      </m:r>
                      <m:r>
                        <a:rPr lang="en-US" altLang="ja-JP" sz="3600" b="0" i="1" dirty="0" smtClean="0">
                          <a:latin typeface="Cambria Math" panose="02040503050406030204" pitchFamily="18" charset="0"/>
                        </a:rPr>
                        <m:t>0</m:t>
                      </m:r>
                    </m:oMath>
                  </m:oMathPara>
                </a14:m>
                <a:endParaRPr lang="en-US" altLang="ja-JP" sz="3600" dirty="0"/>
              </a:p>
            </p:txBody>
          </p:sp>
        </mc:Choice>
        <mc:Fallback xmlns="">
          <p:sp>
            <p:nvSpPr>
              <p:cNvPr id="28" name="テキスト ボックス 27"/>
              <p:cNvSpPr txBox="1">
                <a:spLocks noRot="1" noChangeAspect="1" noMove="1" noResize="1" noEditPoints="1" noAdjustHandles="1" noChangeArrowheads="1" noChangeShapeType="1" noTextEdit="1"/>
              </p:cNvSpPr>
              <p:nvPr/>
            </p:nvSpPr>
            <p:spPr>
              <a:xfrm>
                <a:off x="3551522" y="4249382"/>
                <a:ext cx="5088957" cy="1051826"/>
              </a:xfrm>
              <a:prstGeom prst="rect">
                <a:avLst/>
              </a:prstGeo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895756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6331994" y="1916833"/>
            <a:ext cx="5340686" cy="4176464"/>
          </a:xfrm>
          <a:prstGeom prst="rect">
            <a:avLst/>
          </a:prstGeom>
          <a:noFill/>
          <a:ln w="57150">
            <a:solidFill>
              <a:srgbClr val="CC00FF">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タイトル 1"/>
          <p:cNvSpPr>
            <a:spLocks noGrp="1"/>
          </p:cNvSpPr>
          <p:nvPr>
            <p:ph type="title"/>
          </p:nvPr>
        </p:nvSpPr>
        <p:spPr>
          <a:xfrm>
            <a:off x="2136000" y="-1"/>
            <a:ext cx="8964556" cy="1440000"/>
          </a:xfrm>
        </p:spPr>
        <p:txBody>
          <a:bodyPr>
            <a:normAutofit/>
          </a:bodyPr>
          <a:lstStyle/>
          <a:p>
            <a:pPr>
              <a:defRPr sz="1400" b="0" i="0" u="none" strike="noStrike" kern="1200" spc="0" baseline="0">
                <a:solidFill>
                  <a:sysClr val="windowText" lastClr="000000">
                    <a:lumMod val="65000"/>
                    <a:lumOff val="35000"/>
                  </a:sysClr>
                </a:solidFill>
                <a:latin typeface="+mn-lt"/>
                <a:ea typeface="+mn-ea"/>
                <a:cs typeface="+mn-cs"/>
              </a:defRPr>
            </a:pPr>
            <a:r>
              <a:rPr lang="ja-JP" altLang="en-US" sz="3200" dirty="0">
                <a:solidFill>
                  <a:sysClr val="windowText" lastClr="000000">
                    <a:lumMod val="65000"/>
                    <a:lumOff val="35000"/>
                  </a:sysClr>
                </a:solidFill>
              </a:rPr>
              <a:t>ルンゲ・クッタ法を用いた微分方程式の計算</a:t>
            </a:r>
            <a:endParaRPr lang="en-US" altLang="ja-JP" sz="3200" dirty="0">
              <a:solidFill>
                <a:sysClr val="windowText" lastClr="000000">
                  <a:lumMod val="65000"/>
                  <a:lumOff val="35000"/>
                </a:sysClr>
              </a:solidFill>
            </a:endParaRPr>
          </a:p>
        </p:txBody>
      </p:sp>
      <p:sp>
        <p:nvSpPr>
          <p:cNvPr id="12" name="テキスト ボックス 11"/>
          <p:cNvSpPr txBox="1"/>
          <p:nvPr/>
        </p:nvSpPr>
        <p:spPr>
          <a:xfrm>
            <a:off x="371364" y="-129661"/>
            <a:ext cx="930063" cy="1569660"/>
          </a:xfrm>
          <a:prstGeom prst="rect">
            <a:avLst/>
          </a:prstGeom>
          <a:noFill/>
        </p:spPr>
        <p:txBody>
          <a:bodyPr wrap="none" rtlCol="0">
            <a:spAutoFit/>
          </a:bodyPr>
          <a:lstStyle/>
          <a:p>
            <a:r>
              <a:rPr kumimoji="1" lang="en-US" altLang="ja-JP"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rPr>
              <a:t>3</a:t>
            </a:r>
            <a:endParaRPr kumimoji="1" lang="ja-JP" altLang="en-US"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endParaRPr>
          </a:p>
        </p:txBody>
      </p:sp>
      <p:pic>
        <p:nvPicPr>
          <p:cNvPr id="5"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314" y="1999268"/>
            <a:ext cx="5340686" cy="4011594"/>
          </a:xfrm>
          <a:ln w="57150">
            <a:noFill/>
          </a:ln>
        </p:spPr>
      </p:pic>
      <p:sp>
        <p:nvSpPr>
          <p:cNvPr id="14" name="正方形/長方形 13">
            <a:extLst>
              <a:ext uri="{FF2B5EF4-FFF2-40B4-BE49-F238E27FC236}">
                <a16:creationId xmlns:a16="http://schemas.microsoft.com/office/drawing/2014/main" id="{BDCB3CA6-EDA2-4232-83E3-6FFBF4B39843}"/>
              </a:ext>
            </a:extLst>
          </p:cNvPr>
          <p:cNvSpPr/>
          <p:nvPr/>
        </p:nvSpPr>
        <p:spPr>
          <a:xfrm>
            <a:off x="638804" y="1916833"/>
            <a:ext cx="5396660" cy="4176464"/>
          </a:xfrm>
          <a:prstGeom prst="rect">
            <a:avLst/>
          </a:prstGeom>
          <a:noFill/>
          <a:ln w="57150">
            <a:solidFill>
              <a:srgbClr val="CC00FF">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6492044" y="1963591"/>
            <a:ext cx="5061152" cy="4000657"/>
            <a:chOff x="6524397" y="1895036"/>
            <a:chExt cx="5243294" cy="4144634"/>
          </a:xfrm>
        </p:grpSpPr>
        <mc:AlternateContent xmlns:mc="http://schemas.openxmlformats.org/markup-compatibility/2006" xmlns:a14="http://schemas.microsoft.com/office/drawing/2010/main">
          <mc:Choice Requires="a14">
            <p:sp>
              <p:nvSpPr>
                <p:cNvPr id="2" name="テキスト ボックス 1"/>
                <p:cNvSpPr txBox="1"/>
                <p:nvPr/>
              </p:nvSpPr>
              <p:spPr>
                <a:xfrm>
                  <a:off x="6524397" y="1895036"/>
                  <a:ext cx="5243294" cy="8094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𝑦</m:t>
                            </m:r>
                          </m:e>
                          <m:sub>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𝑦</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6</m:t>
                            </m:r>
                          </m:den>
                        </m:f>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2</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3</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4</m:t>
                            </m:r>
                          </m:sub>
                        </m:sSub>
                        <m:r>
                          <a:rPr kumimoji="1" lang="en-US" altLang="ja-JP" sz="2800" b="0" i="1" smtClean="0">
                            <a:latin typeface="Cambria Math" panose="02040503050406030204" pitchFamily="18" charset="0"/>
                          </a:rPr>
                          <m:t>)</m:t>
                        </m:r>
                      </m:oMath>
                    </m:oMathPara>
                  </a14:m>
                  <a:endParaRPr kumimoji="1" lang="ja-JP" altLang="en-US" sz="2800" dirty="0"/>
                </a:p>
              </p:txBody>
            </p:sp>
          </mc:Choice>
          <mc:Fallback xmlns="">
            <p:sp>
              <p:nvSpPr>
                <p:cNvPr id="2" name="テキスト ボックス 1"/>
                <p:cNvSpPr txBox="1">
                  <a:spLocks noRot="1" noChangeAspect="1" noMove="1" noResize="1" noEditPoints="1" noAdjustHandles="1" noChangeArrowheads="1" noChangeShapeType="1" noTextEdit="1"/>
                </p:cNvSpPr>
                <p:nvPr/>
              </p:nvSpPr>
              <p:spPr>
                <a:xfrm>
                  <a:off x="6524397" y="1895036"/>
                  <a:ext cx="5243294" cy="809452"/>
                </a:xfrm>
                <a:prstGeom prst="rect">
                  <a:avLst/>
                </a:prstGeom>
                <a:blipFill>
                  <a:blip r:embed="rId3"/>
                  <a:stretch>
                    <a:fillRect r="-120" b="-31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p:cNvSpPr txBox="1"/>
                <p:nvPr/>
              </p:nvSpPr>
              <p:spPr>
                <a:xfrm>
                  <a:off x="7563805" y="2944996"/>
                  <a:ext cx="2809095" cy="4463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ea typeface="Cambria Math" panose="02040503050406030204" pitchFamily="18" charset="0"/>
                          </a:rPr>
                          <m:t>(3</m:t>
                        </m:r>
                        <m:sSup>
                          <m:sSupPr>
                            <m:ctrlPr>
                              <a:rPr kumimoji="1" lang="en-US" altLang="ja-JP" sz="2800" b="0" i="1" smtClean="0">
                                <a:latin typeface="Cambria Math" panose="02040503050406030204" pitchFamily="18" charset="0"/>
                                <a:ea typeface="Cambria Math" panose="02040503050406030204" pitchFamily="18" charset="0"/>
                              </a:rPr>
                            </m:ctrlPr>
                          </m:sSupPr>
                          <m:e>
                            <m:r>
                              <a:rPr kumimoji="1" lang="en-US" altLang="ja-JP" sz="2800" b="0" i="1" smtClean="0">
                                <a:latin typeface="Cambria Math" panose="02040503050406030204" pitchFamily="18" charset="0"/>
                                <a:ea typeface="Cambria Math" panose="02040503050406030204" pitchFamily="18" charset="0"/>
                              </a:rPr>
                              <m:t>𝑥</m:t>
                            </m:r>
                          </m:e>
                          <m:sup>
                            <m:r>
                              <a:rPr kumimoji="1" lang="en-US" altLang="ja-JP" sz="2800" b="0" i="1" smtClean="0">
                                <a:latin typeface="Cambria Math" panose="02040503050406030204" pitchFamily="18" charset="0"/>
                                <a:ea typeface="Cambria Math" panose="02040503050406030204" pitchFamily="18" charset="0"/>
                              </a:rPr>
                              <m:t>3</m:t>
                            </m:r>
                          </m:sup>
                        </m:sSup>
                        <m:r>
                          <a:rPr kumimoji="1" lang="en-US" altLang="ja-JP" sz="2800" b="0" i="1" smtClean="0">
                            <a:latin typeface="Cambria Math" panose="02040503050406030204" pitchFamily="18" charset="0"/>
                            <a:ea typeface="Cambria Math" panose="02040503050406030204" pitchFamily="18" charset="0"/>
                          </a:rPr>
                          <m:t>−5)</m:t>
                        </m:r>
                      </m:oMath>
                    </m:oMathPara>
                  </a14:m>
                  <a:endParaRPr kumimoji="1" lang="ja-JP" altLang="en-US" sz="2800" dirty="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7563805" y="2944996"/>
                  <a:ext cx="2809095" cy="446394"/>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p:cNvSpPr txBox="1"/>
                <p:nvPr/>
              </p:nvSpPr>
              <p:spPr>
                <a:xfrm>
                  <a:off x="7563805" y="3559233"/>
                  <a:ext cx="3607090" cy="8445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2</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ea typeface="Cambria Math" panose="02040503050406030204" pitchFamily="18" charset="0"/>
                          </a:rPr>
                          <m:t>(3</m:t>
                        </m:r>
                        <m:sSup>
                          <m:sSupPr>
                            <m:ctrlPr>
                              <a:rPr kumimoji="1" lang="en-US" altLang="ja-JP" sz="2800" b="0" i="1" smtClean="0">
                                <a:latin typeface="Cambria Math" panose="02040503050406030204" pitchFamily="18" charset="0"/>
                                <a:ea typeface="Cambria Math" panose="02040503050406030204" pitchFamily="18" charset="0"/>
                              </a:rPr>
                            </m:ctrlPr>
                          </m:sSupPr>
                          <m:e>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𝑥</m:t>
                            </m:r>
                            <m:r>
                              <a:rPr kumimoji="1" lang="en-US" altLang="ja-JP" sz="2800" b="0" i="1" smtClean="0">
                                <a:latin typeface="Cambria Math" panose="02040503050406030204" pitchFamily="18" charset="0"/>
                                <a:ea typeface="Cambria Math" panose="02040503050406030204" pitchFamily="18" charset="0"/>
                              </a:rPr>
                              <m:t>+</m:t>
                            </m:r>
                            <m:f>
                              <m:fPr>
                                <m:ctrlPr>
                                  <a:rPr kumimoji="1" lang="en-US" altLang="ja-JP" sz="2800" b="0" i="1" smtClean="0">
                                    <a:latin typeface="Cambria Math" panose="02040503050406030204" pitchFamily="18" charset="0"/>
                                    <a:ea typeface="Cambria Math" panose="02040503050406030204" pitchFamily="18" charset="0"/>
                                  </a:rPr>
                                </m:ctrlPr>
                              </m:fPr>
                              <m:num>
                                <m:r>
                                  <a:rPr kumimoji="1" lang="en-US" altLang="ja-JP" sz="2800" b="0" i="1" smtClean="0">
                                    <a:latin typeface="Cambria Math" panose="02040503050406030204" pitchFamily="18" charset="0"/>
                                    <a:ea typeface="Cambria Math" panose="02040503050406030204" pitchFamily="18" charset="0"/>
                                  </a:rPr>
                                  <m:t>h</m:t>
                                </m:r>
                              </m:num>
                              <m:den>
                                <m:r>
                                  <a:rPr kumimoji="1" lang="en-US" altLang="ja-JP" sz="2800" b="0" i="1" smtClean="0">
                                    <a:latin typeface="Cambria Math" panose="02040503050406030204" pitchFamily="18" charset="0"/>
                                    <a:ea typeface="Cambria Math" panose="02040503050406030204" pitchFamily="18" charset="0"/>
                                  </a:rPr>
                                  <m:t>2</m:t>
                                </m:r>
                              </m:den>
                            </m:f>
                            <m:r>
                              <a:rPr kumimoji="1" lang="en-US" altLang="ja-JP" sz="2800" b="0" i="1" smtClean="0">
                                <a:latin typeface="Cambria Math" panose="02040503050406030204" pitchFamily="18" charset="0"/>
                                <a:ea typeface="Cambria Math" panose="02040503050406030204" pitchFamily="18" charset="0"/>
                              </a:rPr>
                              <m:t>)</m:t>
                            </m:r>
                          </m:e>
                          <m:sup>
                            <m:r>
                              <a:rPr kumimoji="1" lang="en-US" altLang="ja-JP" sz="2800" b="0" i="1" smtClean="0">
                                <a:latin typeface="Cambria Math" panose="02040503050406030204" pitchFamily="18" charset="0"/>
                                <a:ea typeface="Cambria Math" panose="02040503050406030204" pitchFamily="18" charset="0"/>
                              </a:rPr>
                              <m:t>3</m:t>
                            </m:r>
                          </m:sup>
                        </m:sSup>
                        <m:r>
                          <a:rPr kumimoji="1" lang="en-US" altLang="ja-JP" sz="2800" b="0" i="1" smtClean="0">
                            <a:latin typeface="Cambria Math" panose="02040503050406030204" pitchFamily="18" charset="0"/>
                            <a:ea typeface="Cambria Math" panose="02040503050406030204" pitchFamily="18" charset="0"/>
                          </a:rPr>
                          <m:t>−5)</m:t>
                        </m:r>
                      </m:oMath>
                    </m:oMathPara>
                  </a14:m>
                  <a:endParaRPr kumimoji="1" lang="ja-JP" altLang="en-US" sz="2800"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7563805" y="3559233"/>
                  <a:ext cx="3607090" cy="84456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p:cNvSpPr txBox="1"/>
                <p:nvPr/>
              </p:nvSpPr>
              <p:spPr>
                <a:xfrm>
                  <a:off x="7563805" y="5593276"/>
                  <a:ext cx="3525716" cy="4463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4</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ea typeface="Cambria Math" panose="02040503050406030204" pitchFamily="18" charset="0"/>
                          </a:rPr>
                          <m:t>(3</m:t>
                        </m:r>
                        <m:sSup>
                          <m:sSupPr>
                            <m:ctrlPr>
                              <a:rPr kumimoji="1" lang="en-US" altLang="ja-JP" sz="2800" b="0" i="1" smtClean="0">
                                <a:latin typeface="Cambria Math" panose="02040503050406030204" pitchFamily="18" charset="0"/>
                                <a:ea typeface="Cambria Math" panose="02040503050406030204" pitchFamily="18" charset="0"/>
                              </a:rPr>
                            </m:ctrlPr>
                          </m:sSupPr>
                          <m:e>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𝑥</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h</m:t>
                            </m:r>
                            <m:r>
                              <a:rPr kumimoji="1" lang="en-US" altLang="ja-JP" sz="2800" b="0" i="1" smtClean="0">
                                <a:latin typeface="Cambria Math" panose="02040503050406030204" pitchFamily="18" charset="0"/>
                                <a:ea typeface="Cambria Math" panose="02040503050406030204" pitchFamily="18" charset="0"/>
                              </a:rPr>
                              <m:t>)</m:t>
                            </m:r>
                          </m:e>
                          <m:sup>
                            <m:r>
                              <a:rPr kumimoji="1" lang="en-US" altLang="ja-JP" sz="2800" b="0" i="1" smtClean="0">
                                <a:latin typeface="Cambria Math" panose="02040503050406030204" pitchFamily="18" charset="0"/>
                                <a:ea typeface="Cambria Math" panose="02040503050406030204" pitchFamily="18" charset="0"/>
                              </a:rPr>
                              <m:t>3</m:t>
                            </m:r>
                          </m:sup>
                        </m:sSup>
                        <m:r>
                          <a:rPr kumimoji="1" lang="en-US" altLang="ja-JP" sz="2800" b="0" i="1" smtClean="0">
                            <a:latin typeface="Cambria Math" panose="02040503050406030204" pitchFamily="18" charset="0"/>
                            <a:ea typeface="Cambria Math" panose="02040503050406030204" pitchFamily="18" charset="0"/>
                          </a:rPr>
                          <m:t>−5)</m:t>
                        </m:r>
                      </m:oMath>
                    </m:oMathPara>
                  </a14:m>
                  <a:endParaRPr kumimoji="1" lang="ja-JP" altLang="en-US" sz="2800"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7563805" y="5593276"/>
                  <a:ext cx="3525716" cy="446394"/>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p:cNvSpPr txBox="1"/>
                <p:nvPr/>
              </p:nvSpPr>
              <p:spPr>
                <a:xfrm>
                  <a:off x="7563805" y="4569474"/>
                  <a:ext cx="3607090" cy="8445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3</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ea typeface="Cambria Math" panose="02040503050406030204" pitchFamily="18" charset="0"/>
                          </a:rPr>
                          <m:t>(3</m:t>
                        </m:r>
                        <m:sSup>
                          <m:sSupPr>
                            <m:ctrlPr>
                              <a:rPr kumimoji="1" lang="en-US" altLang="ja-JP" sz="2800" b="0" i="1" smtClean="0">
                                <a:latin typeface="Cambria Math" panose="02040503050406030204" pitchFamily="18" charset="0"/>
                                <a:ea typeface="Cambria Math" panose="02040503050406030204" pitchFamily="18" charset="0"/>
                              </a:rPr>
                            </m:ctrlPr>
                          </m:sSupPr>
                          <m:e>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𝑥</m:t>
                            </m:r>
                            <m:r>
                              <a:rPr kumimoji="1" lang="en-US" altLang="ja-JP" sz="2800" b="0" i="1" smtClean="0">
                                <a:latin typeface="Cambria Math" panose="02040503050406030204" pitchFamily="18" charset="0"/>
                                <a:ea typeface="Cambria Math" panose="02040503050406030204" pitchFamily="18" charset="0"/>
                              </a:rPr>
                              <m:t>+</m:t>
                            </m:r>
                            <m:f>
                              <m:fPr>
                                <m:ctrlPr>
                                  <a:rPr kumimoji="1" lang="en-US" altLang="ja-JP" sz="2800" b="0" i="1" smtClean="0">
                                    <a:latin typeface="Cambria Math" panose="02040503050406030204" pitchFamily="18" charset="0"/>
                                    <a:ea typeface="Cambria Math" panose="02040503050406030204" pitchFamily="18" charset="0"/>
                                  </a:rPr>
                                </m:ctrlPr>
                              </m:fPr>
                              <m:num>
                                <m:r>
                                  <a:rPr kumimoji="1" lang="en-US" altLang="ja-JP" sz="2800" b="0" i="1" smtClean="0">
                                    <a:latin typeface="Cambria Math" panose="02040503050406030204" pitchFamily="18" charset="0"/>
                                    <a:ea typeface="Cambria Math" panose="02040503050406030204" pitchFamily="18" charset="0"/>
                                  </a:rPr>
                                  <m:t>h</m:t>
                                </m:r>
                              </m:num>
                              <m:den>
                                <m:r>
                                  <a:rPr kumimoji="1" lang="en-US" altLang="ja-JP" sz="2800" b="0" i="1" smtClean="0">
                                    <a:latin typeface="Cambria Math" panose="02040503050406030204" pitchFamily="18" charset="0"/>
                                    <a:ea typeface="Cambria Math" panose="02040503050406030204" pitchFamily="18" charset="0"/>
                                  </a:rPr>
                                  <m:t>2</m:t>
                                </m:r>
                              </m:den>
                            </m:f>
                            <m:r>
                              <a:rPr kumimoji="1" lang="en-US" altLang="ja-JP" sz="2800" b="0" i="1" smtClean="0">
                                <a:latin typeface="Cambria Math" panose="02040503050406030204" pitchFamily="18" charset="0"/>
                                <a:ea typeface="Cambria Math" panose="02040503050406030204" pitchFamily="18" charset="0"/>
                              </a:rPr>
                              <m:t>)</m:t>
                            </m:r>
                          </m:e>
                          <m:sup>
                            <m:r>
                              <a:rPr kumimoji="1" lang="en-US" altLang="ja-JP" sz="2800" b="0" i="1" smtClean="0">
                                <a:latin typeface="Cambria Math" panose="02040503050406030204" pitchFamily="18" charset="0"/>
                                <a:ea typeface="Cambria Math" panose="02040503050406030204" pitchFamily="18" charset="0"/>
                              </a:rPr>
                              <m:t>3</m:t>
                            </m:r>
                          </m:sup>
                        </m:sSup>
                        <m:r>
                          <a:rPr kumimoji="1" lang="en-US" altLang="ja-JP" sz="2800" b="0" i="1" smtClean="0">
                            <a:latin typeface="Cambria Math" panose="02040503050406030204" pitchFamily="18" charset="0"/>
                            <a:ea typeface="Cambria Math" panose="02040503050406030204" pitchFamily="18" charset="0"/>
                          </a:rPr>
                          <m:t>−5)</m:t>
                        </m:r>
                      </m:oMath>
                    </m:oMathPara>
                  </a14:m>
                  <a:endParaRPr kumimoji="1" lang="ja-JP" altLang="en-US" sz="2800"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7563805" y="4569474"/>
                  <a:ext cx="3607090" cy="844560"/>
                </a:xfrm>
                <a:prstGeom prst="rect">
                  <a:avLst/>
                </a:prstGeom>
                <a:blipFill>
                  <a:blip r:embed="rId7"/>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2" name="テキスト ボックス 21"/>
              <p:cNvSpPr txBox="1"/>
              <p:nvPr/>
            </p:nvSpPr>
            <p:spPr>
              <a:xfrm>
                <a:off x="4835860" y="4383866"/>
                <a:ext cx="2598788" cy="449290"/>
              </a:xfrm>
              <a:prstGeom prst="rect">
                <a:avLst/>
              </a:prstGeom>
              <a:solidFill>
                <a:schemeClr val="bg1"/>
              </a:solidFill>
            </p:spPr>
            <p:txBody>
              <a:bodyPr wrap="none" lIns="0" tIns="0" rIns="0" bIns="0" rtlCol="0">
                <a:spAutoFit/>
              </a:bodyPr>
              <a:lstStyle/>
              <a:p>
                <a14:m>
                  <m:oMath xmlns:m="http://schemas.openxmlformats.org/officeDocument/2006/math">
                    <m:f>
                      <m:fPr>
                        <m:ctrlPr>
                          <a:rPr lang="en-US" altLang="ja-JP" sz="2000" b="1" i="1" dirty="0" smtClean="0">
                            <a:latin typeface="Cambria Math" panose="02040503050406030204" pitchFamily="18" charset="0"/>
                          </a:rPr>
                        </m:ctrlPr>
                      </m:fPr>
                      <m:num>
                        <m:r>
                          <a:rPr lang="en-US" altLang="ja-JP" sz="2000" b="1" i="1" dirty="0">
                            <a:latin typeface="Cambria Math" panose="02040503050406030204" pitchFamily="18" charset="0"/>
                          </a:rPr>
                          <m:t>𝒅𝒚</m:t>
                        </m:r>
                      </m:num>
                      <m:den>
                        <m:r>
                          <a:rPr lang="en-US" altLang="ja-JP" sz="2000" b="1" i="1" dirty="0">
                            <a:latin typeface="Cambria Math" panose="02040503050406030204" pitchFamily="18" charset="0"/>
                          </a:rPr>
                          <m:t>𝒅𝒙</m:t>
                        </m:r>
                      </m:den>
                    </m:f>
                    <m:r>
                      <a:rPr lang="en-US" altLang="ja-JP" sz="2000" b="1" i="1" dirty="0">
                        <a:latin typeface="Cambria Math" panose="02040503050406030204" pitchFamily="18" charset="0"/>
                      </a:rPr>
                      <m:t>=</m:t>
                    </m:r>
                    <m:r>
                      <a:rPr lang="en-US" altLang="ja-JP" sz="2000" b="1" i="1" dirty="0">
                        <a:latin typeface="Cambria Math" panose="02040503050406030204" pitchFamily="18" charset="0"/>
                      </a:rPr>
                      <m:t>𝟑</m:t>
                    </m:r>
                    <m:sSup>
                      <m:sSupPr>
                        <m:ctrlPr>
                          <a:rPr lang="en-US" altLang="ja-JP" sz="2000" b="1" i="1" dirty="0" smtClean="0">
                            <a:latin typeface="Cambria Math" panose="02040503050406030204" pitchFamily="18" charset="0"/>
                          </a:rPr>
                        </m:ctrlPr>
                      </m:sSupPr>
                      <m:e>
                        <m:r>
                          <a:rPr lang="en-US" altLang="ja-JP" sz="2000" b="1" i="1" dirty="0" smtClean="0">
                            <a:latin typeface="Cambria Math" panose="02040503050406030204" pitchFamily="18" charset="0"/>
                          </a:rPr>
                          <m:t>𝒙</m:t>
                        </m:r>
                      </m:e>
                      <m:sup>
                        <m:r>
                          <a:rPr lang="en-US" altLang="ja-JP" sz="2000" b="1" i="1" dirty="0" smtClean="0">
                            <a:latin typeface="Cambria Math" panose="02040503050406030204" pitchFamily="18" charset="0"/>
                          </a:rPr>
                          <m:t>𝟑</m:t>
                        </m:r>
                      </m:sup>
                    </m:sSup>
                    <m:r>
                      <a:rPr lang="en-US" altLang="ja-JP" sz="2000" b="1" i="1" dirty="0">
                        <a:latin typeface="Cambria Math" panose="02040503050406030204" pitchFamily="18" charset="0"/>
                      </a:rPr>
                      <m:t>–</m:t>
                    </m:r>
                    <m:r>
                      <a:rPr lang="en-US" altLang="ja-JP" sz="2000" b="1" i="1" dirty="0">
                        <a:latin typeface="Cambria Math" panose="02040503050406030204" pitchFamily="18" charset="0"/>
                      </a:rPr>
                      <m:t>𝟓</m:t>
                    </m:r>
                  </m:oMath>
                </a14:m>
                <a:r>
                  <a:rPr lang="ja-JP" altLang="en-US" sz="2000" b="1" dirty="0"/>
                  <a:t>に式を適用</a:t>
                </a:r>
              </a:p>
            </p:txBody>
          </p:sp>
        </mc:Choice>
        <mc:Fallback xmlns="">
          <p:sp>
            <p:nvSpPr>
              <p:cNvPr id="22" name="テキスト ボックス 21"/>
              <p:cNvSpPr txBox="1">
                <a:spLocks noRot="1" noChangeAspect="1" noMove="1" noResize="1" noEditPoints="1" noAdjustHandles="1" noChangeArrowheads="1" noChangeShapeType="1" noTextEdit="1"/>
              </p:cNvSpPr>
              <p:nvPr/>
            </p:nvSpPr>
            <p:spPr>
              <a:xfrm>
                <a:off x="4835860" y="4383866"/>
                <a:ext cx="2598788" cy="449290"/>
              </a:xfrm>
              <a:prstGeom prst="rect">
                <a:avLst/>
              </a:prstGeom>
              <a:blipFill>
                <a:blip r:embed="rId8"/>
                <a:stretch>
                  <a:fillRect r="-5386" b="-21622"/>
                </a:stretch>
              </a:blipFill>
            </p:spPr>
            <p:txBody>
              <a:bodyPr/>
              <a:lstStyle/>
              <a:p>
                <a:r>
                  <a:rPr lang="ja-JP" altLang="en-US">
                    <a:noFill/>
                  </a:rPr>
                  <a:t> </a:t>
                </a:r>
              </a:p>
            </p:txBody>
          </p:sp>
        </mc:Fallback>
      </mc:AlternateContent>
      <p:cxnSp>
        <p:nvCxnSpPr>
          <p:cNvPr id="17" name="直線矢印コネクタ 16"/>
          <p:cNvCxnSpPr/>
          <p:nvPr/>
        </p:nvCxnSpPr>
        <p:spPr>
          <a:xfrm>
            <a:off x="5022380" y="4156530"/>
            <a:ext cx="2225748" cy="0"/>
          </a:xfrm>
          <a:prstGeom prst="straightConnector1">
            <a:avLst/>
          </a:prstGeom>
          <a:ln w="127000" cap="rnd">
            <a:solidFill>
              <a:schemeClr val="accent2"/>
            </a:solidFill>
            <a:roun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47747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p:nvPr>
        </p:nvSpPr>
        <p:spPr>
          <a:xfrm>
            <a:off x="2136000" y="-1"/>
            <a:ext cx="8964556" cy="1440000"/>
          </a:xfrm>
        </p:spPr>
        <p:txBody>
          <a:bodyPr>
            <a:normAutofit/>
          </a:bodyPr>
          <a:lstStyle/>
          <a:p>
            <a:pPr>
              <a:defRPr sz="1400" b="0" i="0" u="none" strike="noStrike" kern="1200" spc="0" baseline="0">
                <a:solidFill>
                  <a:sysClr val="windowText" lastClr="000000">
                    <a:lumMod val="65000"/>
                    <a:lumOff val="35000"/>
                  </a:sysClr>
                </a:solidFill>
                <a:latin typeface="+mn-lt"/>
                <a:ea typeface="+mn-ea"/>
                <a:cs typeface="+mn-cs"/>
              </a:defRPr>
            </a:pPr>
            <a:r>
              <a:rPr lang="ja-JP" altLang="en-US" sz="3200" dirty="0">
                <a:solidFill>
                  <a:sysClr val="windowText" lastClr="000000">
                    <a:lumMod val="65000"/>
                    <a:lumOff val="35000"/>
                  </a:sysClr>
                </a:solidFill>
              </a:rPr>
              <a:t>ルンゲ・クッタ法を用いた微分方程式の計算</a:t>
            </a:r>
            <a:endParaRPr lang="en-US" altLang="ja-JP" sz="3200" dirty="0">
              <a:solidFill>
                <a:sysClr val="windowText" lastClr="000000">
                  <a:lumMod val="65000"/>
                  <a:lumOff val="35000"/>
                </a:sysClr>
              </a:solidFill>
            </a:endParaRPr>
          </a:p>
        </p:txBody>
      </p:sp>
      <p:sp>
        <p:nvSpPr>
          <p:cNvPr id="12" name="テキスト ボックス 11"/>
          <p:cNvSpPr txBox="1"/>
          <p:nvPr/>
        </p:nvSpPr>
        <p:spPr>
          <a:xfrm>
            <a:off x="371364" y="-129661"/>
            <a:ext cx="930063" cy="1569660"/>
          </a:xfrm>
          <a:prstGeom prst="rect">
            <a:avLst/>
          </a:prstGeom>
          <a:noFill/>
        </p:spPr>
        <p:txBody>
          <a:bodyPr wrap="none" rtlCol="0">
            <a:spAutoFit/>
          </a:bodyPr>
          <a:lstStyle/>
          <a:p>
            <a:r>
              <a:rPr kumimoji="1" lang="en-US" altLang="ja-JP"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rPr>
              <a:t>3</a:t>
            </a:r>
            <a:endParaRPr kumimoji="1" lang="ja-JP" altLang="en-US"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endParaRPr>
          </a:p>
        </p:txBody>
      </p:sp>
      <p:graphicFrame>
        <p:nvGraphicFramePr>
          <p:cNvPr id="11" name="コンテンツ プレースホルダー 4"/>
          <p:cNvGraphicFramePr>
            <a:graphicFrameLocks/>
          </p:cNvGraphicFramePr>
          <p:nvPr>
            <p:extLst>
              <p:ext uri="{D42A27DB-BD31-4B8C-83A1-F6EECF244321}">
                <p14:modId xmlns:p14="http://schemas.microsoft.com/office/powerpoint/2010/main" val="1845861859"/>
              </p:ext>
            </p:extLst>
          </p:nvPr>
        </p:nvGraphicFramePr>
        <p:xfrm>
          <a:off x="4331806" y="1880828"/>
          <a:ext cx="7649013" cy="1614244"/>
        </p:xfrm>
        <a:graphic>
          <a:graphicData uri="http://schemas.openxmlformats.org/drawingml/2006/table">
            <a:tbl>
              <a:tblPr/>
              <a:tblGrid>
                <a:gridCol w="362781">
                  <a:extLst>
                    <a:ext uri="{9D8B030D-6E8A-4147-A177-3AD203B41FA5}">
                      <a16:colId xmlns:a16="http://schemas.microsoft.com/office/drawing/2014/main" val="3477216986"/>
                    </a:ext>
                  </a:extLst>
                </a:gridCol>
                <a:gridCol w="939919">
                  <a:extLst>
                    <a:ext uri="{9D8B030D-6E8A-4147-A177-3AD203B41FA5}">
                      <a16:colId xmlns:a16="http://schemas.microsoft.com/office/drawing/2014/main" val="167343751"/>
                    </a:ext>
                  </a:extLst>
                </a:gridCol>
                <a:gridCol w="60571">
                  <a:extLst>
                    <a:ext uri="{9D8B030D-6E8A-4147-A177-3AD203B41FA5}">
                      <a16:colId xmlns:a16="http://schemas.microsoft.com/office/drawing/2014/main" val="2996355101"/>
                    </a:ext>
                  </a:extLst>
                </a:gridCol>
                <a:gridCol w="60571">
                  <a:extLst>
                    <a:ext uri="{9D8B030D-6E8A-4147-A177-3AD203B41FA5}">
                      <a16:colId xmlns:a16="http://schemas.microsoft.com/office/drawing/2014/main" val="79697525"/>
                    </a:ext>
                  </a:extLst>
                </a:gridCol>
                <a:gridCol w="3082300">
                  <a:extLst>
                    <a:ext uri="{9D8B030D-6E8A-4147-A177-3AD203B41FA5}">
                      <a16:colId xmlns:a16="http://schemas.microsoft.com/office/drawing/2014/main" val="1336078032"/>
                    </a:ext>
                  </a:extLst>
                </a:gridCol>
                <a:gridCol w="3082300">
                  <a:extLst>
                    <a:ext uri="{9D8B030D-6E8A-4147-A177-3AD203B41FA5}">
                      <a16:colId xmlns:a16="http://schemas.microsoft.com/office/drawing/2014/main" val="1632406801"/>
                    </a:ext>
                  </a:extLst>
                </a:gridCol>
                <a:gridCol w="60571">
                  <a:extLst>
                    <a:ext uri="{9D8B030D-6E8A-4147-A177-3AD203B41FA5}">
                      <a16:colId xmlns:a16="http://schemas.microsoft.com/office/drawing/2014/main" val="1681801562"/>
                    </a:ext>
                  </a:extLst>
                </a:gridCol>
              </a:tblGrid>
              <a:tr h="403561">
                <a:tc>
                  <a:txBody>
                    <a:bodyPr/>
                    <a:lstStyle/>
                    <a:p>
                      <a:pPr algn="ctr" fontAlgn="ctr"/>
                      <a:endParaRPr lang="en-US" sz="16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tc>
                  <a:txBody>
                    <a:bodyPr/>
                    <a:lstStyle/>
                    <a:p>
                      <a:pPr algn="ctr" fontAlgn="ctr"/>
                      <a:r>
                        <a:rPr lang="en-US" sz="1600" b="1" i="0" u="none" strike="noStrike" dirty="0">
                          <a:solidFill>
                            <a:schemeClr val="bg1"/>
                          </a:solidFill>
                          <a:effectLst/>
                          <a:latin typeface="游ゴシック" panose="020B0400000000000000" pitchFamily="50" charset="-128"/>
                          <a:ea typeface="游ゴシック" panose="020B0400000000000000" pitchFamily="50" charset="-128"/>
                        </a:rPr>
                        <a:t>A</a:t>
                      </a: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tc>
                  <a:txBody>
                    <a:bodyPr/>
                    <a:lstStyle/>
                    <a:p>
                      <a:pPr algn="ctr" fontAlgn="ctr"/>
                      <a:endParaRPr lang="ja-JP" altLang="en-US" sz="1600" b="1" i="0" u="none" strike="noStrike">
                        <a:solidFill>
                          <a:schemeClr val="bg1"/>
                        </a:solidFill>
                        <a:effectLst/>
                        <a:latin typeface="游ゴシック" panose="020B0400000000000000" pitchFamily="50" charset="-128"/>
                        <a:ea typeface="游ゴシック" panose="020B0400000000000000" pitchFamily="50" charset="-128"/>
                      </a:endParaRP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tc>
                  <a:txBody>
                    <a:bodyPr/>
                    <a:lstStyle/>
                    <a:p>
                      <a:pPr algn="ctr" fontAlgn="ctr"/>
                      <a:endParaRPr lang="ja-JP" altLang="en-US" sz="16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tc>
                  <a:txBody>
                    <a:bodyPr/>
                    <a:lstStyle/>
                    <a:p>
                      <a:pPr algn="ctr" fontAlgn="ctr"/>
                      <a:r>
                        <a:rPr lang="en-US" sz="1600" b="1" i="0" u="none" strike="noStrike" dirty="0">
                          <a:solidFill>
                            <a:schemeClr val="bg1"/>
                          </a:solidFill>
                          <a:effectLst/>
                          <a:latin typeface="游ゴシック" panose="020B0400000000000000" pitchFamily="50" charset="-128"/>
                          <a:ea typeface="游ゴシック" panose="020B0400000000000000" pitchFamily="50" charset="-128"/>
                        </a:rPr>
                        <a:t>D</a:t>
                      </a: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tc>
                  <a:txBody>
                    <a:bodyPr/>
                    <a:lstStyle/>
                    <a:p>
                      <a:pPr algn="ctr" fontAlgn="ctr"/>
                      <a:r>
                        <a:rPr lang="en-US" sz="1600" b="1" i="0" u="none" strike="noStrike" dirty="0">
                          <a:solidFill>
                            <a:schemeClr val="bg1"/>
                          </a:solidFill>
                          <a:effectLst/>
                          <a:latin typeface="游ゴシック" panose="020B0400000000000000" pitchFamily="50" charset="-128"/>
                          <a:ea typeface="游ゴシック" panose="020B0400000000000000" pitchFamily="50" charset="-128"/>
                        </a:rPr>
                        <a:t>E</a:t>
                      </a: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tc>
                  <a:txBody>
                    <a:bodyPr/>
                    <a:lstStyle/>
                    <a:p>
                      <a:pPr algn="ctr" fontAlgn="ctr"/>
                      <a:endParaRPr lang="ja-JP" altLang="en-US" sz="16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227491077"/>
                  </a:ext>
                </a:extLst>
              </a:tr>
              <a:tr h="403561">
                <a:tc>
                  <a:txBody>
                    <a:bodyPr/>
                    <a:lstStyle/>
                    <a:p>
                      <a:pPr algn="ctr" fontAlgn="ctr"/>
                      <a:r>
                        <a:rPr lang="en-US" sz="1600" b="1" i="0" u="none" strike="noStrike" dirty="0">
                          <a:effectLst/>
                          <a:latin typeface="游ゴシック" panose="020B0400000000000000" pitchFamily="50" charset="-128"/>
                          <a:ea typeface="游ゴシック" panose="020B0400000000000000" pitchFamily="50" charset="-128"/>
                        </a:rPr>
                        <a:t>1</a:t>
                      </a: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1" i="0" u="none" strike="noStrike" dirty="0">
                          <a:solidFill>
                            <a:srgbClr val="FF0000"/>
                          </a:solidFill>
                          <a:effectLst/>
                          <a:latin typeface="游ゴシック" panose="020B0400000000000000" pitchFamily="50" charset="-128"/>
                          <a:ea typeface="游ゴシック" panose="020B0400000000000000" pitchFamily="50" charset="-128"/>
                        </a:rPr>
                        <a:t>h</a:t>
                      </a: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600" b="1" i="0" u="none" strike="noStrike">
                        <a:effectLst/>
                        <a:latin typeface="游ゴシック" panose="020B0400000000000000" pitchFamily="50" charset="-128"/>
                        <a:ea typeface="游ゴシック" panose="020B0400000000000000" pitchFamily="50" charset="-128"/>
                      </a:endParaRP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600" b="1" i="0" u="none" strike="noStrike">
                        <a:effectLst/>
                        <a:latin typeface="游ゴシック" panose="020B0400000000000000" pitchFamily="50" charset="-128"/>
                        <a:ea typeface="游ゴシック" panose="020B0400000000000000" pitchFamily="50" charset="-128"/>
                      </a:endParaRP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1" i="0" u="none" strike="noStrike">
                          <a:effectLst/>
                          <a:latin typeface="游ゴシック" panose="020B0400000000000000" pitchFamily="50" charset="-128"/>
                          <a:ea typeface="游ゴシック" panose="020B0400000000000000" pitchFamily="50" charset="-128"/>
                        </a:rPr>
                        <a:t>x</a:t>
                      </a: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1" i="0" u="none" strike="noStrike" dirty="0">
                          <a:effectLst/>
                          <a:latin typeface="游ゴシック" panose="020B0400000000000000" pitchFamily="50" charset="-128"/>
                          <a:ea typeface="游ゴシック" panose="020B0400000000000000" pitchFamily="50" charset="-128"/>
                        </a:rPr>
                        <a:t>y</a:t>
                      </a: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600" b="1" i="0" u="none" strike="noStrike" dirty="0">
                        <a:effectLst/>
                        <a:latin typeface="游ゴシック" panose="020B0400000000000000" pitchFamily="50" charset="-128"/>
                        <a:ea typeface="游ゴシック" panose="020B0400000000000000" pitchFamily="50" charset="-128"/>
                      </a:endParaRP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68646100"/>
                  </a:ext>
                </a:extLst>
              </a:tr>
              <a:tr h="403561">
                <a:tc>
                  <a:txBody>
                    <a:bodyPr/>
                    <a:lstStyle/>
                    <a:p>
                      <a:pPr algn="ctr" fontAlgn="ctr"/>
                      <a:r>
                        <a:rPr lang="en-US" altLang="ja-JP" sz="1600" b="1" i="0" u="none" strike="noStrike" dirty="0">
                          <a:effectLst/>
                          <a:latin typeface="游ゴシック" panose="020B0400000000000000" pitchFamily="50" charset="-128"/>
                          <a:ea typeface="游ゴシック" panose="020B0400000000000000" pitchFamily="50" charset="-128"/>
                        </a:rPr>
                        <a:t>2</a:t>
                      </a: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600" b="1" i="0" u="none" strike="noStrike" dirty="0">
                          <a:solidFill>
                            <a:srgbClr val="FF0000"/>
                          </a:solidFill>
                          <a:effectLst/>
                          <a:latin typeface="游ゴシック" panose="020B0400000000000000" pitchFamily="50" charset="-128"/>
                          <a:ea typeface="游ゴシック" panose="020B0400000000000000" pitchFamily="50" charset="-128"/>
                        </a:rPr>
                        <a:t>0.1</a:t>
                      </a: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600" b="1" i="0" u="none" strike="noStrike">
                        <a:effectLst/>
                        <a:latin typeface="游ゴシック" panose="020B0400000000000000" pitchFamily="50" charset="-128"/>
                        <a:ea typeface="游ゴシック" panose="020B0400000000000000" pitchFamily="50" charset="-128"/>
                      </a:endParaRP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600" b="1" i="0" u="none" strike="noStrike">
                        <a:effectLst/>
                        <a:latin typeface="游ゴシック" panose="020B0400000000000000" pitchFamily="50" charset="-128"/>
                        <a:ea typeface="游ゴシック" panose="020B0400000000000000" pitchFamily="50" charset="-128"/>
                      </a:endParaRP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600" b="1" i="0" u="none" strike="noStrike" dirty="0">
                          <a:effectLst/>
                          <a:latin typeface="游ゴシック" panose="020B0400000000000000" pitchFamily="50" charset="-128"/>
                          <a:ea typeface="游ゴシック" panose="020B0400000000000000" pitchFamily="50" charset="-128"/>
                        </a:rPr>
                        <a:t>0</a:t>
                      </a: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600" b="1" i="0" u="none" strike="noStrike" dirty="0">
                          <a:effectLst/>
                          <a:latin typeface="游ゴシック" panose="020B0400000000000000" pitchFamily="50" charset="-128"/>
                          <a:ea typeface="游ゴシック" panose="020B0400000000000000" pitchFamily="50" charset="-128"/>
                        </a:rPr>
                        <a:t>0</a:t>
                      </a: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600" b="1" i="0" u="none" strike="noStrike" dirty="0">
                        <a:effectLst/>
                        <a:latin typeface="游ゴシック" panose="020B0400000000000000" pitchFamily="50" charset="-128"/>
                        <a:ea typeface="游ゴシック" panose="020B0400000000000000" pitchFamily="50" charset="-128"/>
                      </a:endParaRP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6077294"/>
                  </a:ext>
                </a:extLst>
              </a:tr>
              <a:tr h="403561">
                <a:tc>
                  <a:txBody>
                    <a:bodyPr/>
                    <a:lstStyle/>
                    <a:p>
                      <a:pPr algn="ctr" fontAlgn="ctr"/>
                      <a:r>
                        <a:rPr lang="en-US" altLang="ja-JP" sz="1600" b="1" i="0" u="none" strike="noStrike" dirty="0">
                          <a:effectLst/>
                          <a:latin typeface="游ゴシック" panose="020B0400000000000000" pitchFamily="50" charset="-128"/>
                          <a:ea typeface="游ゴシック" panose="020B0400000000000000" pitchFamily="50" charset="-128"/>
                        </a:rPr>
                        <a:t>3</a:t>
                      </a:r>
                      <a:endParaRPr lang="ja-JP" altLang="en-US" sz="1600" b="1" i="0" u="none" strike="noStrike" dirty="0">
                        <a:effectLst/>
                        <a:latin typeface="游ゴシック" panose="020B0400000000000000" pitchFamily="50" charset="-128"/>
                        <a:ea typeface="游ゴシック" panose="020B0400000000000000" pitchFamily="50" charset="-128"/>
                      </a:endParaRP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600" b="1" i="0" u="none" strike="noStrike" dirty="0">
                        <a:effectLst/>
                        <a:latin typeface="游ゴシック" panose="020B0400000000000000" pitchFamily="50" charset="-128"/>
                        <a:ea typeface="游ゴシック" panose="020B0400000000000000" pitchFamily="50" charset="-128"/>
                      </a:endParaRP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600" b="1" i="0" u="none" strike="noStrike" dirty="0">
                        <a:effectLst/>
                        <a:latin typeface="游ゴシック" panose="020B0400000000000000" pitchFamily="50" charset="-128"/>
                        <a:ea typeface="游ゴシック" panose="020B0400000000000000" pitchFamily="50" charset="-128"/>
                      </a:endParaRP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600" b="1" i="0" u="none" strike="noStrike" dirty="0">
                        <a:effectLst/>
                        <a:latin typeface="游ゴシック" panose="020B0400000000000000" pitchFamily="50" charset="-128"/>
                        <a:ea typeface="游ゴシック" panose="020B0400000000000000" pitchFamily="50" charset="-128"/>
                      </a:endParaRP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1" i="0" u="none" strike="noStrike" dirty="0">
                          <a:effectLst/>
                          <a:latin typeface="游ゴシック" panose="020B0400000000000000" pitchFamily="50" charset="-128"/>
                          <a:ea typeface="游ゴシック" panose="020B0400000000000000" pitchFamily="50" charset="-128"/>
                        </a:rPr>
                        <a:t>=</a:t>
                      </a:r>
                      <a:r>
                        <a:rPr lang="en-US" sz="1600" b="1" i="0" u="none" strike="noStrike" dirty="0">
                          <a:solidFill>
                            <a:srgbClr val="FF0000"/>
                          </a:solidFill>
                          <a:effectLst/>
                          <a:latin typeface="游ゴシック" panose="020B0400000000000000" pitchFamily="50" charset="-128"/>
                          <a:ea typeface="游ゴシック" panose="020B0400000000000000" pitchFamily="50" charset="-128"/>
                        </a:rPr>
                        <a:t>$A$2</a:t>
                      </a:r>
                      <a:r>
                        <a:rPr lang="en-US" sz="1600" b="1" i="0" u="none" strike="noStrike" dirty="0">
                          <a:effectLst/>
                          <a:latin typeface="游ゴシック" panose="020B0400000000000000" pitchFamily="50" charset="-128"/>
                          <a:ea typeface="游ゴシック" panose="020B0400000000000000" pitchFamily="50" charset="-128"/>
                        </a:rPr>
                        <a:t>+D2</a:t>
                      </a: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1" i="0" u="none" strike="noStrike" dirty="0">
                          <a:effectLst/>
                          <a:latin typeface="游ゴシック" panose="020B0400000000000000" pitchFamily="50" charset="-128"/>
                          <a:ea typeface="游ゴシック" panose="020B0400000000000000" pitchFamily="50" charset="-128"/>
                        </a:rPr>
                        <a:t>=E2+(</a:t>
                      </a:r>
                      <a:r>
                        <a:rPr lang="en-US" sz="1600" b="1" i="0" u="none" strike="noStrike" dirty="0">
                          <a:solidFill>
                            <a:srgbClr val="0070C0"/>
                          </a:solidFill>
                          <a:effectLst/>
                          <a:latin typeface="游ゴシック" panose="020B0400000000000000" pitchFamily="50" charset="-128"/>
                          <a:ea typeface="游ゴシック" panose="020B0400000000000000" pitchFamily="50" charset="-128"/>
                        </a:rPr>
                        <a:t>G2</a:t>
                      </a:r>
                      <a:r>
                        <a:rPr lang="en-US" sz="1600" b="1" i="0" u="none" strike="noStrike" dirty="0">
                          <a:effectLst/>
                          <a:latin typeface="游ゴシック" panose="020B0400000000000000" pitchFamily="50" charset="-128"/>
                          <a:ea typeface="游ゴシック" panose="020B0400000000000000" pitchFamily="50" charset="-128"/>
                        </a:rPr>
                        <a:t>+2*</a:t>
                      </a:r>
                      <a:r>
                        <a:rPr lang="en-US" sz="1600" b="1" i="0" u="none" strike="noStrike" dirty="0">
                          <a:solidFill>
                            <a:srgbClr val="FF0066"/>
                          </a:solidFill>
                          <a:effectLst/>
                          <a:latin typeface="游ゴシック" panose="020B0400000000000000" pitchFamily="50" charset="-128"/>
                          <a:ea typeface="游ゴシック" panose="020B0400000000000000" pitchFamily="50" charset="-128"/>
                        </a:rPr>
                        <a:t>H2</a:t>
                      </a:r>
                      <a:r>
                        <a:rPr lang="en-US" sz="1600" b="1" i="0" u="none" strike="noStrike" dirty="0">
                          <a:effectLst/>
                          <a:latin typeface="游ゴシック" panose="020B0400000000000000" pitchFamily="50" charset="-128"/>
                          <a:ea typeface="游ゴシック" panose="020B0400000000000000" pitchFamily="50" charset="-128"/>
                        </a:rPr>
                        <a:t>+2*</a:t>
                      </a:r>
                      <a:r>
                        <a:rPr lang="en-US" sz="1600" b="1" i="0" u="none" strike="noStrike" dirty="0">
                          <a:solidFill>
                            <a:schemeClr val="accent6">
                              <a:lumMod val="75000"/>
                            </a:schemeClr>
                          </a:solidFill>
                          <a:effectLst/>
                          <a:latin typeface="游ゴシック" panose="020B0400000000000000" pitchFamily="50" charset="-128"/>
                          <a:ea typeface="游ゴシック" panose="020B0400000000000000" pitchFamily="50" charset="-128"/>
                        </a:rPr>
                        <a:t>I2</a:t>
                      </a:r>
                      <a:r>
                        <a:rPr lang="en-US" sz="1600" b="1" i="0" u="none" strike="noStrike" dirty="0">
                          <a:effectLst/>
                          <a:latin typeface="游ゴシック" panose="020B0400000000000000" pitchFamily="50" charset="-128"/>
                          <a:ea typeface="游ゴシック" panose="020B0400000000000000" pitchFamily="50" charset="-128"/>
                        </a:rPr>
                        <a:t>+</a:t>
                      </a:r>
                      <a:r>
                        <a:rPr lang="en-US" sz="1600" b="1" i="0" u="none" strike="noStrike" dirty="0">
                          <a:solidFill>
                            <a:srgbClr val="CC9900"/>
                          </a:solidFill>
                          <a:effectLst/>
                          <a:latin typeface="游ゴシック" panose="020B0400000000000000" pitchFamily="50" charset="-128"/>
                          <a:ea typeface="游ゴシック" panose="020B0400000000000000" pitchFamily="50" charset="-128"/>
                        </a:rPr>
                        <a:t>J2</a:t>
                      </a:r>
                      <a:r>
                        <a:rPr lang="en-US" sz="2000" b="1" i="0" u="none" strike="noStrike" dirty="0">
                          <a:effectLst/>
                          <a:latin typeface="游ゴシック" panose="020B0400000000000000" pitchFamily="50" charset="-128"/>
                          <a:ea typeface="游ゴシック" panose="020B0400000000000000" pitchFamily="50" charset="-128"/>
                        </a:rPr>
                        <a:t>)/</a:t>
                      </a:r>
                      <a:r>
                        <a:rPr lang="en-US" sz="1600" b="1" i="0" u="none" strike="noStrike" dirty="0">
                          <a:effectLst/>
                          <a:latin typeface="游ゴシック" panose="020B0400000000000000" pitchFamily="50" charset="-128"/>
                          <a:ea typeface="游ゴシック" panose="020B0400000000000000" pitchFamily="50" charset="-128"/>
                        </a:rPr>
                        <a:t>6</a:t>
                      </a: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600" b="1" i="0" u="none" strike="noStrike" dirty="0">
                        <a:effectLst/>
                        <a:latin typeface="游ゴシック" panose="020B0400000000000000" pitchFamily="50" charset="-128"/>
                        <a:ea typeface="游ゴシック" panose="020B0400000000000000" pitchFamily="50" charset="-128"/>
                      </a:endParaRP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2786823"/>
                  </a:ext>
                </a:extLst>
              </a:tr>
            </a:tbl>
          </a:graphicData>
        </a:graphic>
      </p:graphicFrame>
      <p:graphicFrame>
        <p:nvGraphicFramePr>
          <p:cNvPr id="3" name="表 2"/>
          <p:cNvGraphicFramePr>
            <a:graphicFrameLocks noGrp="1"/>
          </p:cNvGraphicFramePr>
          <p:nvPr>
            <p:extLst>
              <p:ext uri="{D42A27DB-BD31-4B8C-83A1-F6EECF244321}">
                <p14:modId xmlns:p14="http://schemas.microsoft.com/office/powerpoint/2010/main" val="1559958722"/>
              </p:ext>
            </p:extLst>
          </p:nvPr>
        </p:nvGraphicFramePr>
        <p:xfrm>
          <a:off x="4331804" y="3572235"/>
          <a:ext cx="7650158" cy="1521696"/>
        </p:xfrm>
        <a:graphic>
          <a:graphicData uri="http://schemas.openxmlformats.org/drawingml/2006/table">
            <a:tbl>
              <a:tblPr/>
              <a:tblGrid>
                <a:gridCol w="360000">
                  <a:extLst>
                    <a:ext uri="{9D8B030D-6E8A-4147-A177-3AD203B41FA5}">
                      <a16:colId xmlns:a16="http://schemas.microsoft.com/office/drawing/2014/main" val="3265038780"/>
                    </a:ext>
                  </a:extLst>
                </a:gridCol>
                <a:gridCol w="3645079">
                  <a:extLst>
                    <a:ext uri="{9D8B030D-6E8A-4147-A177-3AD203B41FA5}">
                      <a16:colId xmlns:a16="http://schemas.microsoft.com/office/drawing/2014/main" val="2302832741"/>
                    </a:ext>
                  </a:extLst>
                </a:gridCol>
                <a:gridCol w="3645079">
                  <a:extLst>
                    <a:ext uri="{9D8B030D-6E8A-4147-A177-3AD203B41FA5}">
                      <a16:colId xmlns:a16="http://schemas.microsoft.com/office/drawing/2014/main" val="930014170"/>
                    </a:ext>
                  </a:extLst>
                </a:gridCol>
              </a:tblGrid>
              <a:tr h="380424">
                <a:tc>
                  <a:txBody>
                    <a:bodyPr/>
                    <a:lstStyle/>
                    <a:p>
                      <a:pPr algn="ctr" fontAlgn="ctr"/>
                      <a:endParaRPr lang="en-US" sz="16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tc>
                  <a:txBody>
                    <a:bodyPr/>
                    <a:lstStyle/>
                    <a:p>
                      <a:pPr algn="ctr" fontAlgn="ctr"/>
                      <a:r>
                        <a:rPr lang="en-US" sz="1600" b="1" i="0" u="none" strike="noStrike" dirty="0">
                          <a:solidFill>
                            <a:srgbClr val="000000"/>
                          </a:solidFill>
                          <a:effectLst/>
                          <a:latin typeface="游ゴシック" panose="020B0400000000000000" pitchFamily="50" charset="-128"/>
                          <a:ea typeface="游ゴシック" panose="020B0400000000000000" pitchFamily="50" charset="-128"/>
                        </a:rPr>
                        <a:t>G</a:t>
                      </a: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BD0FF"/>
                    </a:solidFill>
                  </a:tcPr>
                </a:tc>
                <a:tc>
                  <a:txBody>
                    <a:bodyPr/>
                    <a:lstStyle/>
                    <a:p>
                      <a:pPr algn="ctr" fontAlgn="ctr"/>
                      <a:r>
                        <a:rPr lang="en-US" sz="1600" b="1" i="0" u="none" strike="noStrike" dirty="0">
                          <a:effectLst/>
                          <a:latin typeface="游ゴシック" panose="020B0400000000000000" pitchFamily="50" charset="-128"/>
                          <a:ea typeface="游ゴシック" panose="020B0400000000000000" pitchFamily="50" charset="-128"/>
                        </a:rPr>
                        <a:t>H</a:t>
                      </a: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4891"/>
                    </a:solidFill>
                  </a:tcPr>
                </a:tc>
                <a:extLst>
                  <a:ext uri="{0D108BD9-81ED-4DB2-BD59-A6C34878D82A}">
                    <a16:rowId xmlns:a16="http://schemas.microsoft.com/office/drawing/2014/main" val="2990300296"/>
                  </a:ext>
                </a:extLst>
              </a:tr>
              <a:tr h="380424">
                <a:tc>
                  <a:txBody>
                    <a:bodyPr/>
                    <a:lstStyle/>
                    <a:p>
                      <a:pPr algn="ctr" fontAlgn="ctr"/>
                      <a:r>
                        <a:rPr lang="en-US" sz="1600" b="1" i="0" u="none" strike="noStrike" dirty="0">
                          <a:effectLst/>
                          <a:latin typeface="游ゴシック" panose="020B0400000000000000" pitchFamily="50" charset="-128"/>
                          <a:ea typeface="游ゴシック" panose="020B0400000000000000" pitchFamily="50" charset="-128"/>
                        </a:rPr>
                        <a:t>1</a:t>
                      </a: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1" i="0" u="none" strike="noStrike" dirty="0">
                          <a:solidFill>
                            <a:srgbClr val="000000"/>
                          </a:solidFill>
                          <a:effectLst/>
                          <a:latin typeface="游ゴシック" panose="020B0400000000000000" pitchFamily="50" charset="-128"/>
                          <a:ea typeface="游ゴシック" panose="020B0400000000000000" pitchFamily="50" charset="-128"/>
                        </a:rPr>
                        <a:t>k1</a:t>
                      </a: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BF7"/>
                    </a:solidFill>
                  </a:tcPr>
                </a:tc>
                <a:tc>
                  <a:txBody>
                    <a:bodyPr/>
                    <a:lstStyle/>
                    <a:p>
                      <a:pPr algn="ctr" fontAlgn="ctr"/>
                      <a:r>
                        <a:rPr lang="en-US" sz="1600" b="1" i="0" u="none" strike="noStrike" dirty="0">
                          <a:effectLst/>
                          <a:latin typeface="游ゴシック" panose="020B0400000000000000" pitchFamily="50" charset="-128"/>
                          <a:ea typeface="游ゴシック" panose="020B0400000000000000" pitchFamily="50" charset="-128"/>
                        </a:rPr>
                        <a:t>k2</a:t>
                      </a: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extLst>
                  <a:ext uri="{0D108BD9-81ED-4DB2-BD59-A6C34878D82A}">
                    <a16:rowId xmlns:a16="http://schemas.microsoft.com/office/drawing/2014/main" val="748463907"/>
                  </a:ext>
                </a:extLst>
              </a:tr>
              <a:tr h="380424">
                <a:tc>
                  <a:txBody>
                    <a:bodyPr/>
                    <a:lstStyle/>
                    <a:p>
                      <a:pPr algn="ctr" fontAlgn="ctr"/>
                      <a:r>
                        <a:rPr lang="en-US" altLang="ja-JP" sz="1600" b="1" i="0" u="none" strike="noStrike" dirty="0">
                          <a:effectLst/>
                          <a:latin typeface="游ゴシック" panose="020B0400000000000000" pitchFamily="50" charset="-128"/>
                          <a:ea typeface="游ゴシック" panose="020B0400000000000000" pitchFamily="50" charset="-128"/>
                        </a:rPr>
                        <a:t>2</a:t>
                      </a: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1" i="0" u="none" strike="noStrike" dirty="0">
                          <a:solidFill>
                            <a:srgbClr val="000000"/>
                          </a:solidFill>
                          <a:effectLst/>
                          <a:latin typeface="游ゴシック" panose="020B0400000000000000" pitchFamily="50" charset="-128"/>
                          <a:ea typeface="游ゴシック" panose="020B0400000000000000" pitchFamily="50" charset="-128"/>
                        </a:rPr>
                        <a:t>=</a:t>
                      </a:r>
                      <a:r>
                        <a:rPr lang="en-US" sz="1600" b="1" i="0" u="none" strike="noStrike" dirty="0">
                          <a:solidFill>
                            <a:srgbClr val="FF0000"/>
                          </a:solidFill>
                          <a:effectLst/>
                          <a:latin typeface="游ゴシック" panose="020B0400000000000000" pitchFamily="50" charset="-128"/>
                          <a:ea typeface="游ゴシック" panose="020B0400000000000000" pitchFamily="50" charset="-128"/>
                        </a:rPr>
                        <a:t>$A$2</a:t>
                      </a:r>
                      <a:r>
                        <a:rPr lang="en-US" sz="1600" b="1" i="0" u="none" strike="noStrike" dirty="0">
                          <a:solidFill>
                            <a:srgbClr val="000000"/>
                          </a:solidFill>
                          <a:effectLst/>
                          <a:latin typeface="游ゴシック" panose="020B0400000000000000" pitchFamily="50" charset="-128"/>
                          <a:ea typeface="游ゴシック" panose="020B0400000000000000" pitchFamily="50" charset="-128"/>
                        </a:rPr>
                        <a:t>*(3*POWER(D2,3)-5)</a:t>
                      </a: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BF7"/>
                    </a:solidFill>
                  </a:tcPr>
                </a:tc>
                <a:tc>
                  <a:txBody>
                    <a:bodyPr/>
                    <a:lstStyle/>
                    <a:p>
                      <a:pPr algn="ctr" fontAlgn="ctr"/>
                      <a:r>
                        <a:rPr lang="en-US" sz="1600" b="1" i="0" u="none" strike="noStrike" dirty="0">
                          <a:effectLst/>
                          <a:latin typeface="游ゴシック" panose="020B0400000000000000" pitchFamily="50" charset="-128"/>
                          <a:ea typeface="游ゴシック" panose="020B0400000000000000" pitchFamily="50" charset="-128"/>
                        </a:rPr>
                        <a:t>=</a:t>
                      </a:r>
                      <a:r>
                        <a:rPr lang="en-US" sz="1600" b="1" i="0" u="none" strike="noStrike" dirty="0">
                          <a:solidFill>
                            <a:srgbClr val="FF0000"/>
                          </a:solidFill>
                          <a:effectLst/>
                          <a:latin typeface="游ゴシック" panose="020B0400000000000000" pitchFamily="50" charset="-128"/>
                          <a:ea typeface="游ゴシック" panose="020B0400000000000000" pitchFamily="50" charset="-128"/>
                        </a:rPr>
                        <a:t>$A$2</a:t>
                      </a:r>
                      <a:r>
                        <a:rPr lang="en-US" sz="1600" b="1" i="0" u="none" strike="noStrike" dirty="0">
                          <a:effectLst/>
                          <a:latin typeface="游ゴシック" panose="020B0400000000000000" pitchFamily="50" charset="-128"/>
                          <a:ea typeface="游ゴシック" panose="020B0400000000000000" pitchFamily="50" charset="-128"/>
                        </a:rPr>
                        <a:t>*(3*POWER(D2+</a:t>
                      </a:r>
                      <a:r>
                        <a:rPr lang="en-US" sz="1600" b="1" i="0" u="none" strike="noStrike" dirty="0">
                          <a:solidFill>
                            <a:srgbClr val="FF0000"/>
                          </a:solidFill>
                          <a:effectLst/>
                          <a:latin typeface="游ゴシック" panose="020B0400000000000000" pitchFamily="50" charset="-128"/>
                          <a:ea typeface="游ゴシック" panose="020B0400000000000000" pitchFamily="50" charset="-128"/>
                        </a:rPr>
                        <a:t>$A$2</a:t>
                      </a:r>
                      <a:r>
                        <a:rPr lang="en-US" sz="1600" b="1" i="0" u="none" strike="noStrike" dirty="0">
                          <a:effectLst/>
                          <a:latin typeface="游ゴシック" panose="020B0400000000000000" pitchFamily="50" charset="-128"/>
                          <a:ea typeface="游ゴシック" panose="020B0400000000000000" pitchFamily="50" charset="-128"/>
                        </a:rPr>
                        <a:t>/2,3)-5)</a:t>
                      </a: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extLst>
                  <a:ext uri="{0D108BD9-81ED-4DB2-BD59-A6C34878D82A}">
                    <a16:rowId xmlns:a16="http://schemas.microsoft.com/office/drawing/2014/main" val="2806863708"/>
                  </a:ext>
                </a:extLst>
              </a:tr>
              <a:tr h="380424">
                <a:tc>
                  <a:txBody>
                    <a:bodyPr/>
                    <a:lstStyle/>
                    <a:p>
                      <a:pPr algn="ctr" fontAlgn="ctr"/>
                      <a:r>
                        <a:rPr lang="en-US" altLang="ja-JP" sz="1600" b="1" i="0" u="none" strike="noStrike" dirty="0">
                          <a:effectLst/>
                          <a:latin typeface="游ゴシック" panose="020B0400000000000000" pitchFamily="50" charset="-128"/>
                          <a:ea typeface="游ゴシック" panose="020B0400000000000000" pitchFamily="50" charset="-128"/>
                        </a:rPr>
                        <a:t>3</a:t>
                      </a:r>
                      <a:endParaRPr lang="ja-JP" altLang="en-US" sz="1600" b="1" i="0" u="none" strike="noStrike" dirty="0">
                        <a:effectLst/>
                        <a:latin typeface="游ゴシック" panose="020B0400000000000000" pitchFamily="50" charset="-128"/>
                        <a:ea typeface="游ゴシック" panose="020B0400000000000000" pitchFamily="50" charset="-128"/>
                      </a:endParaRP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1" i="0" u="none" strike="noStrike" dirty="0">
                          <a:solidFill>
                            <a:srgbClr val="000000"/>
                          </a:solidFill>
                          <a:effectLst/>
                          <a:latin typeface="游ゴシック" panose="020B0400000000000000" pitchFamily="50" charset="-128"/>
                          <a:ea typeface="游ゴシック" panose="020B0400000000000000" pitchFamily="50" charset="-128"/>
                        </a:rPr>
                        <a:t>=</a:t>
                      </a:r>
                      <a:r>
                        <a:rPr lang="en-US" sz="1600" b="1" i="0" u="none" strike="noStrike" dirty="0">
                          <a:solidFill>
                            <a:srgbClr val="FF0000"/>
                          </a:solidFill>
                          <a:effectLst/>
                          <a:latin typeface="游ゴシック" panose="020B0400000000000000" pitchFamily="50" charset="-128"/>
                          <a:ea typeface="游ゴシック" panose="020B0400000000000000" pitchFamily="50" charset="-128"/>
                        </a:rPr>
                        <a:t>$A$2</a:t>
                      </a:r>
                      <a:r>
                        <a:rPr lang="en-US" sz="1600" b="1" i="0" u="none" strike="noStrike" dirty="0">
                          <a:solidFill>
                            <a:srgbClr val="000000"/>
                          </a:solidFill>
                          <a:effectLst/>
                          <a:latin typeface="游ゴシック" panose="020B0400000000000000" pitchFamily="50" charset="-128"/>
                          <a:ea typeface="游ゴシック" panose="020B0400000000000000" pitchFamily="50" charset="-128"/>
                        </a:rPr>
                        <a:t>*(3*POWER(D3,3)-5)</a:t>
                      </a: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BF7"/>
                    </a:solidFill>
                  </a:tcPr>
                </a:tc>
                <a:tc>
                  <a:txBody>
                    <a:bodyPr/>
                    <a:lstStyle/>
                    <a:p>
                      <a:pPr algn="ctr" fontAlgn="ctr"/>
                      <a:r>
                        <a:rPr lang="en-US" sz="1600" b="1" i="0" u="none" strike="noStrike" dirty="0">
                          <a:effectLst/>
                          <a:latin typeface="游ゴシック" panose="020B0400000000000000" pitchFamily="50" charset="-128"/>
                          <a:ea typeface="游ゴシック" panose="020B0400000000000000" pitchFamily="50" charset="-128"/>
                        </a:rPr>
                        <a:t>=</a:t>
                      </a:r>
                      <a:r>
                        <a:rPr lang="en-US" sz="1600" b="1" i="0" u="none" strike="noStrike" dirty="0">
                          <a:solidFill>
                            <a:srgbClr val="FF0000"/>
                          </a:solidFill>
                          <a:effectLst/>
                          <a:latin typeface="游ゴシック" panose="020B0400000000000000" pitchFamily="50" charset="-128"/>
                          <a:ea typeface="游ゴシック" panose="020B0400000000000000" pitchFamily="50" charset="-128"/>
                        </a:rPr>
                        <a:t>$A$2</a:t>
                      </a:r>
                      <a:r>
                        <a:rPr lang="en-US" sz="1600" b="1" i="0" u="none" strike="noStrike" dirty="0">
                          <a:effectLst/>
                          <a:latin typeface="游ゴシック" panose="020B0400000000000000" pitchFamily="50" charset="-128"/>
                          <a:ea typeface="游ゴシック" panose="020B0400000000000000" pitchFamily="50" charset="-128"/>
                        </a:rPr>
                        <a:t>*(3*POWER(D3+</a:t>
                      </a:r>
                      <a:r>
                        <a:rPr lang="en-US" sz="1600" b="1" i="0" u="none" strike="noStrike" dirty="0">
                          <a:solidFill>
                            <a:srgbClr val="FF0000"/>
                          </a:solidFill>
                          <a:effectLst/>
                          <a:latin typeface="游ゴシック" panose="020B0400000000000000" pitchFamily="50" charset="-128"/>
                          <a:ea typeface="游ゴシック" panose="020B0400000000000000" pitchFamily="50" charset="-128"/>
                        </a:rPr>
                        <a:t>$A$2</a:t>
                      </a:r>
                      <a:r>
                        <a:rPr lang="en-US" sz="1600" b="1" i="0" u="none" strike="noStrike" dirty="0">
                          <a:effectLst/>
                          <a:latin typeface="游ゴシック" panose="020B0400000000000000" pitchFamily="50" charset="-128"/>
                          <a:ea typeface="游ゴシック" panose="020B0400000000000000" pitchFamily="50" charset="-128"/>
                        </a:rPr>
                        <a:t>/2,3)-5)</a:t>
                      </a: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extLst>
                  <a:ext uri="{0D108BD9-81ED-4DB2-BD59-A6C34878D82A}">
                    <a16:rowId xmlns:a16="http://schemas.microsoft.com/office/drawing/2014/main" val="835997031"/>
                  </a:ext>
                </a:extLst>
              </a:tr>
            </a:tbl>
          </a:graphicData>
        </a:graphic>
      </p:graphicFrame>
      <p:graphicFrame>
        <p:nvGraphicFramePr>
          <p:cNvPr id="4" name="表 3"/>
          <p:cNvGraphicFramePr>
            <a:graphicFrameLocks noGrp="1"/>
          </p:cNvGraphicFramePr>
          <p:nvPr>
            <p:extLst>
              <p:ext uri="{D42A27DB-BD31-4B8C-83A1-F6EECF244321}">
                <p14:modId xmlns:p14="http://schemas.microsoft.com/office/powerpoint/2010/main" val="2075155703"/>
              </p:ext>
            </p:extLst>
          </p:nvPr>
        </p:nvGraphicFramePr>
        <p:xfrm>
          <a:off x="4331804" y="5171095"/>
          <a:ext cx="7649018" cy="1521696"/>
        </p:xfrm>
        <a:graphic>
          <a:graphicData uri="http://schemas.openxmlformats.org/drawingml/2006/table">
            <a:tbl>
              <a:tblPr/>
              <a:tblGrid>
                <a:gridCol w="360000">
                  <a:extLst>
                    <a:ext uri="{9D8B030D-6E8A-4147-A177-3AD203B41FA5}">
                      <a16:colId xmlns:a16="http://schemas.microsoft.com/office/drawing/2014/main" val="691776365"/>
                    </a:ext>
                  </a:extLst>
                </a:gridCol>
                <a:gridCol w="3644509">
                  <a:extLst>
                    <a:ext uri="{9D8B030D-6E8A-4147-A177-3AD203B41FA5}">
                      <a16:colId xmlns:a16="http://schemas.microsoft.com/office/drawing/2014/main" val="1622694592"/>
                    </a:ext>
                  </a:extLst>
                </a:gridCol>
                <a:gridCol w="3644509">
                  <a:extLst>
                    <a:ext uri="{9D8B030D-6E8A-4147-A177-3AD203B41FA5}">
                      <a16:colId xmlns:a16="http://schemas.microsoft.com/office/drawing/2014/main" val="1991332109"/>
                    </a:ext>
                  </a:extLst>
                </a:gridCol>
              </a:tblGrid>
              <a:tr h="380424">
                <a:tc>
                  <a:txBody>
                    <a:bodyPr/>
                    <a:lstStyle/>
                    <a:p>
                      <a:pPr algn="ctr" fontAlgn="ctr"/>
                      <a:endParaRPr lang="en-US" sz="16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tc>
                  <a:txBody>
                    <a:bodyPr/>
                    <a:lstStyle/>
                    <a:p>
                      <a:pPr algn="ctr" fontAlgn="ctr"/>
                      <a:r>
                        <a:rPr lang="en-US" sz="1600" b="1" i="0" u="none" strike="noStrike" dirty="0">
                          <a:solidFill>
                            <a:srgbClr val="000000"/>
                          </a:solidFill>
                          <a:effectLst/>
                          <a:latin typeface="游ゴシック" panose="020B0400000000000000" pitchFamily="50" charset="-128"/>
                          <a:ea typeface="游ゴシック" panose="020B0400000000000000" pitchFamily="50" charset="-128"/>
                        </a:rPr>
                        <a:t>I</a:t>
                      </a: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600" b="1" i="0" u="none" strike="noStrike" dirty="0">
                          <a:solidFill>
                            <a:srgbClr val="000000"/>
                          </a:solidFill>
                          <a:effectLst/>
                          <a:latin typeface="游ゴシック" panose="020B0400000000000000" pitchFamily="50" charset="-128"/>
                          <a:ea typeface="游ゴシック" panose="020B0400000000000000" pitchFamily="50" charset="-128"/>
                        </a:rPr>
                        <a:t>J</a:t>
                      </a: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2455300719"/>
                  </a:ext>
                </a:extLst>
              </a:tr>
              <a:tr h="380424">
                <a:tc>
                  <a:txBody>
                    <a:bodyPr/>
                    <a:lstStyle/>
                    <a:p>
                      <a:pPr algn="ctr" fontAlgn="ctr"/>
                      <a:r>
                        <a:rPr lang="en-US" sz="1600" b="1" i="0" u="none" strike="noStrike" dirty="0">
                          <a:effectLst/>
                          <a:latin typeface="游ゴシック" panose="020B0400000000000000" pitchFamily="50" charset="-128"/>
                          <a:ea typeface="游ゴシック" panose="020B0400000000000000" pitchFamily="50" charset="-128"/>
                        </a:rPr>
                        <a:t>1</a:t>
                      </a: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1" i="0" u="none" strike="noStrike" dirty="0">
                          <a:solidFill>
                            <a:srgbClr val="000000"/>
                          </a:solidFill>
                          <a:effectLst/>
                          <a:latin typeface="游ゴシック" panose="020B0400000000000000" pitchFamily="50" charset="-128"/>
                          <a:ea typeface="游ゴシック" panose="020B0400000000000000" pitchFamily="50" charset="-128"/>
                        </a:rPr>
                        <a:t>k3</a:t>
                      </a: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0B4"/>
                    </a:solidFill>
                  </a:tcPr>
                </a:tc>
                <a:tc>
                  <a:txBody>
                    <a:bodyPr/>
                    <a:lstStyle/>
                    <a:p>
                      <a:pPr algn="ctr" fontAlgn="ctr"/>
                      <a:r>
                        <a:rPr lang="en-US" sz="1600" b="1" i="0" u="none" strike="noStrike" dirty="0">
                          <a:solidFill>
                            <a:srgbClr val="000000"/>
                          </a:solidFill>
                          <a:effectLst/>
                          <a:latin typeface="游ゴシック" panose="020B0400000000000000" pitchFamily="50" charset="-128"/>
                          <a:ea typeface="游ゴシック" panose="020B0400000000000000" pitchFamily="50" charset="-128"/>
                        </a:rPr>
                        <a:t>k4</a:t>
                      </a: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699"/>
                    </a:solidFill>
                  </a:tcPr>
                </a:tc>
                <a:extLst>
                  <a:ext uri="{0D108BD9-81ED-4DB2-BD59-A6C34878D82A}">
                    <a16:rowId xmlns:a16="http://schemas.microsoft.com/office/drawing/2014/main" val="4119883662"/>
                  </a:ext>
                </a:extLst>
              </a:tr>
              <a:tr h="380424">
                <a:tc>
                  <a:txBody>
                    <a:bodyPr/>
                    <a:lstStyle/>
                    <a:p>
                      <a:pPr algn="ctr" fontAlgn="ctr"/>
                      <a:r>
                        <a:rPr lang="en-US" altLang="ja-JP" sz="1600" b="1" i="0" u="none" strike="noStrike" dirty="0">
                          <a:effectLst/>
                          <a:latin typeface="游ゴシック" panose="020B0400000000000000" pitchFamily="50" charset="-128"/>
                          <a:ea typeface="游ゴシック" panose="020B0400000000000000" pitchFamily="50" charset="-128"/>
                        </a:rPr>
                        <a:t>2</a:t>
                      </a: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1" i="0" u="none" strike="noStrike" dirty="0">
                          <a:solidFill>
                            <a:srgbClr val="000000"/>
                          </a:solidFill>
                          <a:effectLst/>
                          <a:latin typeface="游ゴシック" panose="020B0400000000000000" pitchFamily="50" charset="-128"/>
                          <a:ea typeface="游ゴシック" panose="020B0400000000000000" pitchFamily="50" charset="-128"/>
                        </a:rPr>
                        <a:t>=</a:t>
                      </a:r>
                      <a:r>
                        <a:rPr lang="en-US" sz="1600" b="1" i="0" u="none" strike="noStrike" dirty="0">
                          <a:solidFill>
                            <a:srgbClr val="FF0000"/>
                          </a:solidFill>
                          <a:effectLst/>
                          <a:latin typeface="游ゴシック" panose="020B0400000000000000" pitchFamily="50" charset="-128"/>
                          <a:ea typeface="游ゴシック" panose="020B0400000000000000" pitchFamily="50" charset="-128"/>
                        </a:rPr>
                        <a:t>$A$2</a:t>
                      </a:r>
                      <a:r>
                        <a:rPr lang="en-US" sz="1600" b="1" i="0" u="none" strike="noStrike" dirty="0">
                          <a:solidFill>
                            <a:srgbClr val="000000"/>
                          </a:solidFill>
                          <a:effectLst/>
                          <a:latin typeface="游ゴシック" panose="020B0400000000000000" pitchFamily="50" charset="-128"/>
                          <a:ea typeface="游ゴシック" panose="020B0400000000000000" pitchFamily="50" charset="-128"/>
                        </a:rPr>
                        <a:t>*(3*POWER(D2+</a:t>
                      </a:r>
                      <a:r>
                        <a:rPr lang="en-US" sz="1600" b="1" i="0" u="none" strike="noStrike" dirty="0">
                          <a:solidFill>
                            <a:srgbClr val="FF0000"/>
                          </a:solidFill>
                          <a:effectLst/>
                          <a:latin typeface="游ゴシック" panose="020B0400000000000000" pitchFamily="50" charset="-128"/>
                          <a:ea typeface="游ゴシック" panose="020B0400000000000000" pitchFamily="50" charset="-128"/>
                        </a:rPr>
                        <a:t>$A$2</a:t>
                      </a:r>
                      <a:r>
                        <a:rPr lang="en-US" sz="1600" b="1" i="0" u="none" strike="noStrike" dirty="0">
                          <a:solidFill>
                            <a:srgbClr val="000000"/>
                          </a:solidFill>
                          <a:effectLst/>
                          <a:latin typeface="游ゴシック" panose="020B0400000000000000" pitchFamily="50" charset="-128"/>
                          <a:ea typeface="游ゴシック" panose="020B0400000000000000" pitchFamily="50" charset="-128"/>
                        </a:rPr>
                        <a:t>/2,3)-5)</a:t>
                      </a: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0B4"/>
                    </a:solidFill>
                  </a:tcPr>
                </a:tc>
                <a:tc>
                  <a:txBody>
                    <a:bodyPr/>
                    <a:lstStyle/>
                    <a:p>
                      <a:pPr algn="ctr" fontAlgn="ctr"/>
                      <a:r>
                        <a:rPr lang="en-US" sz="1600" b="1" i="0" u="none" strike="noStrike" dirty="0">
                          <a:solidFill>
                            <a:srgbClr val="000000"/>
                          </a:solidFill>
                          <a:effectLst/>
                          <a:latin typeface="游ゴシック" panose="020B0400000000000000" pitchFamily="50" charset="-128"/>
                          <a:ea typeface="游ゴシック" panose="020B0400000000000000" pitchFamily="50" charset="-128"/>
                        </a:rPr>
                        <a:t>=</a:t>
                      </a:r>
                      <a:r>
                        <a:rPr lang="en-US" sz="1600" b="1" i="0" u="none" strike="noStrike" dirty="0">
                          <a:solidFill>
                            <a:srgbClr val="FF0000"/>
                          </a:solidFill>
                          <a:effectLst/>
                          <a:latin typeface="游ゴシック" panose="020B0400000000000000" pitchFamily="50" charset="-128"/>
                          <a:ea typeface="游ゴシック" panose="020B0400000000000000" pitchFamily="50" charset="-128"/>
                        </a:rPr>
                        <a:t>$A$2</a:t>
                      </a:r>
                      <a:r>
                        <a:rPr lang="en-US" sz="1600" b="1" i="0" u="none" strike="noStrike" dirty="0">
                          <a:solidFill>
                            <a:srgbClr val="000000"/>
                          </a:solidFill>
                          <a:effectLst/>
                          <a:latin typeface="游ゴシック" panose="020B0400000000000000" pitchFamily="50" charset="-128"/>
                          <a:ea typeface="游ゴシック" panose="020B0400000000000000" pitchFamily="50" charset="-128"/>
                        </a:rPr>
                        <a:t>*(3*POWER(D2+</a:t>
                      </a:r>
                      <a:r>
                        <a:rPr lang="en-US" sz="1600" b="1" i="0" u="none" strike="noStrike" dirty="0">
                          <a:solidFill>
                            <a:srgbClr val="FF0000"/>
                          </a:solidFill>
                          <a:effectLst/>
                          <a:latin typeface="游ゴシック" panose="020B0400000000000000" pitchFamily="50" charset="-128"/>
                          <a:ea typeface="游ゴシック" panose="020B0400000000000000" pitchFamily="50" charset="-128"/>
                        </a:rPr>
                        <a:t>$A$2</a:t>
                      </a:r>
                      <a:r>
                        <a:rPr lang="en-US" sz="1600" b="1" i="0" u="none" strike="noStrike" dirty="0">
                          <a:solidFill>
                            <a:srgbClr val="000000"/>
                          </a:solidFill>
                          <a:effectLst/>
                          <a:latin typeface="游ゴシック" panose="020B0400000000000000" pitchFamily="50" charset="-128"/>
                          <a:ea typeface="游ゴシック" panose="020B0400000000000000" pitchFamily="50" charset="-128"/>
                        </a:rPr>
                        <a:t>,3)-5)</a:t>
                      </a: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699"/>
                    </a:solidFill>
                  </a:tcPr>
                </a:tc>
                <a:extLst>
                  <a:ext uri="{0D108BD9-81ED-4DB2-BD59-A6C34878D82A}">
                    <a16:rowId xmlns:a16="http://schemas.microsoft.com/office/drawing/2014/main" val="3336022419"/>
                  </a:ext>
                </a:extLst>
              </a:tr>
              <a:tr h="380424">
                <a:tc>
                  <a:txBody>
                    <a:bodyPr/>
                    <a:lstStyle/>
                    <a:p>
                      <a:pPr algn="ctr" fontAlgn="ctr"/>
                      <a:r>
                        <a:rPr lang="en-US" altLang="ja-JP" sz="1600" b="1" i="0" u="none" strike="noStrike" dirty="0">
                          <a:effectLst/>
                          <a:latin typeface="游ゴシック" panose="020B0400000000000000" pitchFamily="50" charset="-128"/>
                          <a:ea typeface="游ゴシック" panose="020B0400000000000000" pitchFamily="50" charset="-128"/>
                        </a:rPr>
                        <a:t>3</a:t>
                      </a:r>
                      <a:endParaRPr lang="ja-JP" altLang="en-US" sz="1600" b="1" i="0" u="none" strike="noStrike" dirty="0">
                        <a:effectLst/>
                        <a:latin typeface="游ゴシック" panose="020B0400000000000000" pitchFamily="50" charset="-128"/>
                        <a:ea typeface="游ゴシック" panose="020B0400000000000000" pitchFamily="50" charset="-128"/>
                      </a:endParaRP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1" i="0" u="none" strike="noStrike" dirty="0">
                          <a:solidFill>
                            <a:srgbClr val="000000"/>
                          </a:solidFill>
                          <a:effectLst/>
                          <a:latin typeface="游ゴシック" panose="020B0400000000000000" pitchFamily="50" charset="-128"/>
                          <a:ea typeface="游ゴシック" panose="020B0400000000000000" pitchFamily="50" charset="-128"/>
                        </a:rPr>
                        <a:t>=</a:t>
                      </a:r>
                      <a:r>
                        <a:rPr lang="en-US" sz="1600" b="1" i="0" u="none" strike="noStrike" dirty="0">
                          <a:solidFill>
                            <a:srgbClr val="FF0000"/>
                          </a:solidFill>
                          <a:effectLst/>
                          <a:latin typeface="游ゴシック" panose="020B0400000000000000" pitchFamily="50" charset="-128"/>
                          <a:ea typeface="游ゴシック" panose="020B0400000000000000" pitchFamily="50" charset="-128"/>
                        </a:rPr>
                        <a:t>$A$2</a:t>
                      </a:r>
                      <a:r>
                        <a:rPr lang="en-US" sz="1600" b="1" i="0" u="none" strike="noStrike" dirty="0">
                          <a:solidFill>
                            <a:srgbClr val="000000"/>
                          </a:solidFill>
                          <a:effectLst/>
                          <a:latin typeface="游ゴシック" panose="020B0400000000000000" pitchFamily="50" charset="-128"/>
                          <a:ea typeface="游ゴシック" panose="020B0400000000000000" pitchFamily="50" charset="-128"/>
                        </a:rPr>
                        <a:t>*(3*POWER(D3+</a:t>
                      </a:r>
                      <a:r>
                        <a:rPr lang="en-US" sz="1600" b="1" i="0" u="none" strike="noStrike" dirty="0">
                          <a:solidFill>
                            <a:srgbClr val="FF0000"/>
                          </a:solidFill>
                          <a:effectLst/>
                          <a:latin typeface="游ゴシック" panose="020B0400000000000000" pitchFamily="50" charset="-128"/>
                          <a:ea typeface="游ゴシック" panose="020B0400000000000000" pitchFamily="50" charset="-128"/>
                        </a:rPr>
                        <a:t>$A$2</a:t>
                      </a:r>
                      <a:r>
                        <a:rPr lang="en-US" sz="1600" b="1" i="0" u="none" strike="noStrike" dirty="0">
                          <a:solidFill>
                            <a:srgbClr val="000000"/>
                          </a:solidFill>
                          <a:effectLst/>
                          <a:latin typeface="游ゴシック" panose="020B0400000000000000" pitchFamily="50" charset="-128"/>
                          <a:ea typeface="游ゴシック" panose="020B0400000000000000" pitchFamily="50" charset="-128"/>
                        </a:rPr>
                        <a:t>/2,3)-5)</a:t>
                      </a: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0B4"/>
                    </a:solidFill>
                  </a:tcPr>
                </a:tc>
                <a:tc>
                  <a:txBody>
                    <a:bodyPr/>
                    <a:lstStyle/>
                    <a:p>
                      <a:pPr algn="ctr" fontAlgn="ctr"/>
                      <a:r>
                        <a:rPr lang="en-US" sz="1600" b="1" i="0" u="none" strike="noStrike" dirty="0">
                          <a:solidFill>
                            <a:srgbClr val="000000"/>
                          </a:solidFill>
                          <a:effectLst/>
                          <a:latin typeface="游ゴシック" panose="020B0400000000000000" pitchFamily="50" charset="-128"/>
                          <a:ea typeface="游ゴシック" panose="020B0400000000000000" pitchFamily="50" charset="-128"/>
                        </a:rPr>
                        <a:t>=</a:t>
                      </a:r>
                      <a:r>
                        <a:rPr lang="en-US" sz="1600" b="1" i="0" u="none" strike="noStrike" dirty="0">
                          <a:solidFill>
                            <a:srgbClr val="FF0000"/>
                          </a:solidFill>
                          <a:effectLst/>
                          <a:latin typeface="游ゴシック" panose="020B0400000000000000" pitchFamily="50" charset="-128"/>
                          <a:ea typeface="游ゴシック" panose="020B0400000000000000" pitchFamily="50" charset="-128"/>
                        </a:rPr>
                        <a:t>$A$2</a:t>
                      </a:r>
                      <a:r>
                        <a:rPr lang="en-US" sz="1600" b="1" i="0" u="none" strike="noStrike" dirty="0">
                          <a:solidFill>
                            <a:srgbClr val="000000"/>
                          </a:solidFill>
                          <a:effectLst/>
                          <a:latin typeface="游ゴシック" panose="020B0400000000000000" pitchFamily="50" charset="-128"/>
                          <a:ea typeface="游ゴシック" panose="020B0400000000000000" pitchFamily="50" charset="-128"/>
                        </a:rPr>
                        <a:t>*(3*POWER(D3+</a:t>
                      </a:r>
                      <a:r>
                        <a:rPr lang="en-US" sz="1600" b="1" i="0" u="none" strike="noStrike" dirty="0">
                          <a:solidFill>
                            <a:srgbClr val="FF0000"/>
                          </a:solidFill>
                          <a:effectLst/>
                          <a:latin typeface="游ゴシック" panose="020B0400000000000000" pitchFamily="50" charset="-128"/>
                          <a:ea typeface="游ゴシック" panose="020B0400000000000000" pitchFamily="50" charset="-128"/>
                        </a:rPr>
                        <a:t>$A$2</a:t>
                      </a:r>
                      <a:r>
                        <a:rPr lang="en-US" sz="1600" b="1" i="0" u="none" strike="noStrike" dirty="0">
                          <a:solidFill>
                            <a:srgbClr val="000000"/>
                          </a:solidFill>
                          <a:effectLst/>
                          <a:latin typeface="游ゴシック" panose="020B0400000000000000" pitchFamily="50" charset="-128"/>
                          <a:ea typeface="游ゴシック" panose="020B0400000000000000" pitchFamily="50" charset="-128"/>
                        </a:rPr>
                        <a:t>,3)-5)</a:t>
                      </a:r>
                    </a:p>
                  </a:txBody>
                  <a:tcPr marL="6729" marR="6729" marT="67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699"/>
                    </a:solidFill>
                  </a:tcPr>
                </a:tc>
                <a:extLst>
                  <a:ext uri="{0D108BD9-81ED-4DB2-BD59-A6C34878D82A}">
                    <a16:rowId xmlns:a16="http://schemas.microsoft.com/office/drawing/2014/main" val="4204427957"/>
                  </a:ext>
                </a:extLst>
              </a:tr>
            </a:tbl>
          </a:graphicData>
        </a:graphic>
      </p:graphicFrame>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C29E1D1C-63E0-4DD1-AAE4-6234113A6513}"/>
                  </a:ext>
                </a:extLst>
              </p:cNvPr>
              <p:cNvSpPr txBox="1"/>
              <p:nvPr/>
            </p:nvSpPr>
            <p:spPr>
              <a:xfrm>
                <a:off x="335360" y="2308305"/>
                <a:ext cx="3930412" cy="57823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rPr>
                          </m:ctrlPr>
                        </m:sSubPr>
                        <m:e>
                          <m:r>
                            <a:rPr kumimoji="1" lang="en-US" altLang="ja-JP" sz="2000" b="1" i="1" smtClean="0">
                              <a:latin typeface="Cambria Math" panose="02040503050406030204" pitchFamily="18" charset="0"/>
                            </a:rPr>
                            <m:t>𝒚</m:t>
                          </m:r>
                        </m:e>
                        <m:sub>
                          <m:r>
                            <a:rPr kumimoji="1" lang="en-US" altLang="ja-JP" sz="2000" b="1" i="1" smtClean="0">
                              <a:latin typeface="Cambria Math" panose="02040503050406030204" pitchFamily="18" charset="0"/>
                            </a:rPr>
                            <m:t>𝒊</m:t>
                          </m:r>
                          <m:r>
                            <a:rPr kumimoji="1" lang="en-US" altLang="ja-JP" sz="2000" b="1" i="1" smtClean="0">
                              <a:latin typeface="Cambria Math" panose="02040503050406030204" pitchFamily="18" charset="0"/>
                            </a:rPr>
                            <m:t>+</m:t>
                          </m:r>
                          <m:r>
                            <a:rPr kumimoji="1" lang="en-US" altLang="ja-JP" sz="2000" b="1" i="1" smtClean="0">
                              <a:latin typeface="Cambria Math" panose="02040503050406030204" pitchFamily="18" charset="0"/>
                            </a:rPr>
                            <m:t>𝟏</m:t>
                          </m:r>
                        </m:sub>
                      </m:sSub>
                      <m:r>
                        <a:rPr kumimoji="1" lang="en-US" altLang="ja-JP" sz="2000" b="1" i="1" smtClean="0">
                          <a:latin typeface="Cambria Math" panose="02040503050406030204" pitchFamily="18" charset="0"/>
                        </a:rPr>
                        <m:t>=</m:t>
                      </m:r>
                      <m:sSub>
                        <m:sSubPr>
                          <m:ctrlPr>
                            <a:rPr kumimoji="1" lang="en-US" altLang="ja-JP" sz="2000" b="1" i="1" smtClean="0">
                              <a:latin typeface="Cambria Math" panose="02040503050406030204" pitchFamily="18" charset="0"/>
                            </a:rPr>
                          </m:ctrlPr>
                        </m:sSubPr>
                        <m:e>
                          <m:r>
                            <a:rPr kumimoji="1" lang="en-US" altLang="ja-JP" sz="2000" b="1" i="1" smtClean="0">
                              <a:latin typeface="Cambria Math" panose="02040503050406030204" pitchFamily="18" charset="0"/>
                            </a:rPr>
                            <m:t>𝒚</m:t>
                          </m:r>
                        </m:e>
                        <m:sub>
                          <m:r>
                            <a:rPr kumimoji="1" lang="en-US" altLang="ja-JP" sz="2000" b="1" i="1" smtClean="0">
                              <a:latin typeface="Cambria Math" panose="02040503050406030204" pitchFamily="18" charset="0"/>
                            </a:rPr>
                            <m:t>𝒊</m:t>
                          </m:r>
                        </m:sub>
                      </m:sSub>
                      <m:r>
                        <a:rPr kumimoji="1" lang="en-US" altLang="ja-JP" sz="2000" b="1" i="1" smtClean="0">
                          <a:latin typeface="Cambria Math" panose="02040503050406030204" pitchFamily="18" charset="0"/>
                        </a:rPr>
                        <m:t>+</m:t>
                      </m:r>
                      <m:f>
                        <m:fPr>
                          <m:ctrlPr>
                            <a:rPr kumimoji="1" lang="en-US" altLang="ja-JP" sz="2000" b="1" i="1" smtClean="0">
                              <a:latin typeface="Cambria Math" panose="02040503050406030204" pitchFamily="18" charset="0"/>
                            </a:rPr>
                          </m:ctrlPr>
                        </m:fPr>
                        <m:num>
                          <m:r>
                            <a:rPr kumimoji="1" lang="en-US" altLang="ja-JP" sz="2000" b="1" i="1" smtClean="0">
                              <a:latin typeface="Cambria Math" panose="02040503050406030204" pitchFamily="18" charset="0"/>
                            </a:rPr>
                            <m:t>𝟏</m:t>
                          </m:r>
                        </m:num>
                        <m:den>
                          <m:r>
                            <a:rPr kumimoji="1" lang="en-US" altLang="ja-JP" sz="2000" b="1" i="1" smtClean="0">
                              <a:latin typeface="Cambria Math" panose="02040503050406030204" pitchFamily="18" charset="0"/>
                            </a:rPr>
                            <m:t>𝟔</m:t>
                          </m:r>
                        </m:den>
                      </m:f>
                      <m:r>
                        <a:rPr kumimoji="1" lang="en-US" altLang="ja-JP" sz="2000" b="1" i="1" smtClean="0">
                          <a:latin typeface="Cambria Math" panose="02040503050406030204" pitchFamily="18" charset="0"/>
                        </a:rPr>
                        <m:t>(</m:t>
                      </m:r>
                      <m:sSub>
                        <m:sSubPr>
                          <m:ctrlPr>
                            <a:rPr kumimoji="1" lang="en-US" altLang="ja-JP" sz="2000" b="1" i="1" smtClean="0">
                              <a:solidFill>
                                <a:srgbClr val="0070C0"/>
                              </a:solidFill>
                              <a:latin typeface="Cambria Math" panose="02040503050406030204" pitchFamily="18" charset="0"/>
                            </a:rPr>
                          </m:ctrlPr>
                        </m:sSubPr>
                        <m:e>
                          <m:r>
                            <a:rPr kumimoji="1" lang="en-US" altLang="ja-JP" sz="2000" b="1" i="1" smtClean="0">
                              <a:solidFill>
                                <a:srgbClr val="0070C0"/>
                              </a:solidFill>
                              <a:latin typeface="Cambria Math" panose="02040503050406030204" pitchFamily="18" charset="0"/>
                            </a:rPr>
                            <m:t>𝒌</m:t>
                          </m:r>
                        </m:e>
                        <m:sub>
                          <m:r>
                            <a:rPr kumimoji="1" lang="en-US" altLang="ja-JP" sz="2000" b="1" i="1" smtClean="0">
                              <a:solidFill>
                                <a:srgbClr val="0070C0"/>
                              </a:solidFill>
                              <a:latin typeface="Cambria Math" panose="02040503050406030204" pitchFamily="18" charset="0"/>
                            </a:rPr>
                            <m:t>𝟏</m:t>
                          </m:r>
                        </m:sub>
                      </m:sSub>
                      <m:r>
                        <a:rPr kumimoji="1" lang="en-US" altLang="ja-JP" sz="2000" b="1" i="1" smtClean="0">
                          <a:latin typeface="Cambria Math" panose="02040503050406030204" pitchFamily="18" charset="0"/>
                        </a:rPr>
                        <m:t>+</m:t>
                      </m:r>
                      <m:sSub>
                        <m:sSubPr>
                          <m:ctrlPr>
                            <a:rPr kumimoji="1" lang="en-US" altLang="ja-JP" sz="2000" b="1" i="1" smtClean="0">
                              <a:solidFill>
                                <a:srgbClr val="FF0066"/>
                              </a:solidFill>
                              <a:latin typeface="Cambria Math" panose="02040503050406030204" pitchFamily="18" charset="0"/>
                            </a:rPr>
                          </m:ctrlPr>
                        </m:sSubPr>
                        <m:e>
                          <m:r>
                            <a:rPr kumimoji="1" lang="en-US" altLang="ja-JP" sz="2000" b="1" i="1" smtClean="0">
                              <a:solidFill>
                                <a:srgbClr val="FF0066"/>
                              </a:solidFill>
                              <a:latin typeface="Cambria Math" panose="02040503050406030204" pitchFamily="18" charset="0"/>
                            </a:rPr>
                            <m:t>𝒌</m:t>
                          </m:r>
                        </m:e>
                        <m:sub>
                          <m:r>
                            <a:rPr kumimoji="1" lang="en-US" altLang="ja-JP" sz="2000" b="1" i="1" smtClean="0">
                              <a:solidFill>
                                <a:srgbClr val="FF0066"/>
                              </a:solidFill>
                              <a:latin typeface="Cambria Math" panose="02040503050406030204" pitchFamily="18" charset="0"/>
                            </a:rPr>
                            <m:t>𝟐</m:t>
                          </m:r>
                        </m:sub>
                      </m:sSub>
                      <m:r>
                        <a:rPr kumimoji="1" lang="en-US" altLang="ja-JP" sz="2000" b="1" i="1" smtClean="0">
                          <a:latin typeface="Cambria Math" panose="02040503050406030204" pitchFamily="18" charset="0"/>
                        </a:rPr>
                        <m:t>+</m:t>
                      </m:r>
                      <m:sSub>
                        <m:sSubPr>
                          <m:ctrlPr>
                            <a:rPr kumimoji="1" lang="en-US" altLang="ja-JP" sz="2000" b="1" i="1" smtClean="0">
                              <a:solidFill>
                                <a:schemeClr val="accent6">
                                  <a:lumMod val="75000"/>
                                </a:schemeClr>
                              </a:solidFill>
                              <a:latin typeface="Cambria Math" panose="02040503050406030204" pitchFamily="18" charset="0"/>
                            </a:rPr>
                          </m:ctrlPr>
                        </m:sSubPr>
                        <m:e>
                          <m:r>
                            <a:rPr kumimoji="1" lang="en-US" altLang="ja-JP" sz="2000" b="1" i="1" smtClean="0">
                              <a:solidFill>
                                <a:schemeClr val="accent6">
                                  <a:lumMod val="75000"/>
                                </a:schemeClr>
                              </a:solidFill>
                              <a:latin typeface="Cambria Math" panose="02040503050406030204" pitchFamily="18" charset="0"/>
                            </a:rPr>
                            <m:t>𝒌</m:t>
                          </m:r>
                        </m:e>
                        <m:sub>
                          <m:r>
                            <a:rPr kumimoji="1" lang="en-US" altLang="ja-JP" sz="2000" b="1" i="1" smtClean="0">
                              <a:solidFill>
                                <a:schemeClr val="accent6">
                                  <a:lumMod val="75000"/>
                                </a:schemeClr>
                              </a:solidFill>
                              <a:latin typeface="Cambria Math" panose="02040503050406030204" pitchFamily="18" charset="0"/>
                            </a:rPr>
                            <m:t>𝟑</m:t>
                          </m:r>
                        </m:sub>
                      </m:sSub>
                      <m:r>
                        <a:rPr kumimoji="1" lang="en-US" altLang="ja-JP" sz="2000" b="1" i="1" smtClean="0">
                          <a:latin typeface="Cambria Math" panose="02040503050406030204" pitchFamily="18" charset="0"/>
                        </a:rPr>
                        <m:t>+</m:t>
                      </m:r>
                      <m:sSub>
                        <m:sSubPr>
                          <m:ctrlPr>
                            <a:rPr kumimoji="1" lang="en-US" altLang="ja-JP" sz="2000" b="1" i="1" smtClean="0">
                              <a:solidFill>
                                <a:srgbClr val="CC9900"/>
                              </a:solidFill>
                              <a:latin typeface="Cambria Math" panose="02040503050406030204" pitchFamily="18" charset="0"/>
                            </a:rPr>
                          </m:ctrlPr>
                        </m:sSubPr>
                        <m:e>
                          <m:r>
                            <a:rPr kumimoji="1" lang="en-US" altLang="ja-JP" sz="2000" b="1" i="1" smtClean="0">
                              <a:solidFill>
                                <a:srgbClr val="CC9900"/>
                              </a:solidFill>
                              <a:latin typeface="Cambria Math" panose="02040503050406030204" pitchFamily="18" charset="0"/>
                            </a:rPr>
                            <m:t>𝒌</m:t>
                          </m:r>
                        </m:e>
                        <m:sub>
                          <m:r>
                            <a:rPr kumimoji="1" lang="en-US" altLang="ja-JP" sz="2000" b="1" i="1" smtClean="0">
                              <a:solidFill>
                                <a:srgbClr val="CC9900"/>
                              </a:solidFill>
                              <a:latin typeface="Cambria Math" panose="02040503050406030204" pitchFamily="18" charset="0"/>
                            </a:rPr>
                            <m:t>𝟒</m:t>
                          </m:r>
                        </m:sub>
                      </m:sSub>
                      <m:r>
                        <a:rPr kumimoji="1" lang="en-US" altLang="ja-JP" sz="2000" b="1" i="1" smtClean="0">
                          <a:latin typeface="Cambria Math" panose="02040503050406030204" pitchFamily="18" charset="0"/>
                        </a:rPr>
                        <m:t>)</m:t>
                      </m:r>
                    </m:oMath>
                  </m:oMathPara>
                </a14:m>
                <a:endParaRPr kumimoji="1" lang="ja-JP" altLang="en-US" sz="2000" b="1" dirty="0"/>
              </a:p>
            </p:txBody>
          </p:sp>
        </mc:Choice>
        <mc:Fallback xmlns="">
          <p:sp>
            <p:nvSpPr>
              <p:cNvPr id="14" name="テキスト ボックス 13">
                <a:extLst>
                  <a:ext uri="{FF2B5EF4-FFF2-40B4-BE49-F238E27FC236}">
                    <a16:creationId xmlns:a16="http://schemas.microsoft.com/office/drawing/2014/main" id="{C29E1D1C-63E0-4DD1-AAE4-6234113A6513}"/>
                  </a:ext>
                </a:extLst>
              </p:cNvPr>
              <p:cNvSpPr txBox="1">
                <a:spLocks noRot="1" noChangeAspect="1" noMove="1" noResize="1" noEditPoints="1" noAdjustHandles="1" noChangeArrowheads="1" noChangeShapeType="1" noTextEdit="1"/>
              </p:cNvSpPr>
              <p:nvPr/>
            </p:nvSpPr>
            <p:spPr>
              <a:xfrm>
                <a:off x="335360" y="2308305"/>
                <a:ext cx="3930412" cy="57823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F492B0A2-5181-4F80-AC37-0F57E8330B1D}"/>
                  </a:ext>
                </a:extLst>
              </p:cNvPr>
              <p:cNvSpPr txBox="1"/>
              <p:nvPr/>
            </p:nvSpPr>
            <p:spPr>
              <a:xfrm>
                <a:off x="1174451" y="3132822"/>
                <a:ext cx="2252231" cy="37766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solidFill>
                                <a:srgbClr val="0070C0"/>
                              </a:solidFill>
                              <a:latin typeface="Cambria Math" panose="02040503050406030204" pitchFamily="18" charset="0"/>
                            </a:rPr>
                          </m:ctrlPr>
                        </m:sSubPr>
                        <m:e>
                          <m:r>
                            <a:rPr kumimoji="1" lang="en-US" altLang="ja-JP" sz="2400" b="1" i="1" smtClean="0">
                              <a:solidFill>
                                <a:srgbClr val="0070C0"/>
                              </a:solidFill>
                              <a:latin typeface="Cambria Math" panose="02040503050406030204" pitchFamily="18" charset="0"/>
                            </a:rPr>
                            <m:t>𝒌</m:t>
                          </m:r>
                        </m:e>
                        <m:sub>
                          <m:r>
                            <a:rPr kumimoji="1" lang="en-US" altLang="ja-JP" sz="2400" b="1" i="1" smtClean="0">
                              <a:solidFill>
                                <a:srgbClr val="0070C0"/>
                              </a:solidFill>
                              <a:latin typeface="Cambria Math" panose="02040503050406030204" pitchFamily="18" charset="0"/>
                            </a:rPr>
                            <m:t>𝟏</m:t>
                          </m:r>
                        </m:sub>
                      </m:sSub>
                      <m:r>
                        <a:rPr kumimoji="1" lang="en-US" altLang="ja-JP" sz="2400" b="1" i="1" smtClean="0">
                          <a:solidFill>
                            <a:schemeClr val="tx1"/>
                          </a:solidFill>
                          <a:latin typeface="Cambria Math" panose="02040503050406030204" pitchFamily="18" charset="0"/>
                        </a:rPr>
                        <m:t>=</m:t>
                      </m:r>
                      <m:r>
                        <a:rPr kumimoji="1" lang="en-US" altLang="ja-JP" sz="2400" b="1" i="1" smtClean="0">
                          <a:solidFill>
                            <a:srgbClr val="FF0000"/>
                          </a:solidFill>
                          <a:latin typeface="Cambria Math" panose="02040503050406030204" pitchFamily="18" charset="0"/>
                        </a:rPr>
                        <m:t>𝒉</m:t>
                      </m:r>
                      <m:r>
                        <a:rPr kumimoji="1" lang="en-US" altLang="ja-JP" sz="2400" b="1" i="1" smtClean="0">
                          <a:solidFill>
                            <a:schemeClr val="tx1"/>
                          </a:solidFill>
                          <a:latin typeface="Cambria Math" panose="02040503050406030204" pitchFamily="18" charset="0"/>
                          <a:ea typeface="Cambria Math" panose="02040503050406030204" pitchFamily="18" charset="0"/>
                        </a:rPr>
                        <m:t>(</m:t>
                      </m:r>
                      <m:r>
                        <a:rPr kumimoji="1" lang="en-US" altLang="ja-JP" sz="2400" b="1" i="1" smtClean="0">
                          <a:solidFill>
                            <a:schemeClr val="tx1"/>
                          </a:solidFill>
                          <a:latin typeface="Cambria Math" panose="02040503050406030204" pitchFamily="18" charset="0"/>
                          <a:ea typeface="Cambria Math" panose="02040503050406030204" pitchFamily="18" charset="0"/>
                        </a:rPr>
                        <m:t>𝟑</m:t>
                      </m:r>
                      <m:sSup>
                        <m:sSupPr>
                          <m:ctrlPr>
                            <a:rPr kumimoji="1" lang="en-US" altLang="ja-JP" sz="2400" b="1" i="1" smtClean="0">
                              <a:solidFill>
                                <a:schemeClr val="tx1"/>
                              </a:solidFill>
                              <a:latin typeface="Cambria Math" panose="02040503050406030204" pitchFamily="18" charset="0"/>
                              <a:ea typeface="Cambria Math" panose="02040503050406030204" pitchFamily="18" charset="0"/>
                            </a:rPr>
                          </m:ctrlPr>
                        </m:sSupPr>
                        <m:e>
                          <m:r>
                            <a:rPr kumimoji="1" lang="en-US" altLang="ja-JP" sz="2400" b="1" i="1" smtClean="0">
                              <a:solidFill>
                                <a:schemeClr val="tx1"/>
                              </a:solidFill>
                              <a:latin typeface="Cambria Math" panose="02040503050406030204" pitchFamily="18" charset="0"/>
                              <a:ea typeface="Cambria Math" panose="02040503050406030204" pitchFamily="18" charset="0"/>
                            </a:rPr>
                            <m:t>𝒙</m:t>
                          </m:r>
                        </m:e>
                        <m:sup>
                          <m:r>
                            <a:rPr kumimoji="1" lang="en-US" altLang="ja-JP" sz="2400" b="1" i="1" smtClean="0">
                              <a:solidFill>
                                <a:schemeClr val="tx1"/>
                              </a:solidFill>
                              <a:latin typeface="Cambria Math" panose="02040503050406030204" pitchFamily="18" charset="0"/>
                              <a:ea typeface="Cambria Math" panose="02040503050406030204" pitchFamily="18" charset="0"/>
                            </a:rPr>
                            <m:t>𝟑</m:t>
                          </m:r>
                        </m:sup>
                      </m:sSup>
                      <m:r>
                        <a:rPr kumimoji="1" lang="en-US" altLang="ja-JP" sz="2400" b="1" i="1" smtClean="0">
                          <a:solidFill>
                            <a:schemeClr val="tx1"/>
                          </a:solidFill>
                          <a:latin typeface="Cambria Math" panose="02040503050406030204" pitchFamily="18" charset="0"/>
                          <a:ea typeface="Cambria Math" panose="02040503050406030204" pitchFamily="18" charset="0"/>
                        </a:rPr>
                        <m:t>−</m:t>
                      </m:r>
                      <m:r>
                        <a:rPr kumimoji="1" lang="en-US" altLang="ja-JP" sz="2400" b="1" i="1" smtClean="0">
                          <a:solidFill>
                            <a:schemeClr val="tx1"/>
                          </a:solidFill>
                          <a:latin typeface="Cambria Math" panose="02040503050406030204" pitchFamily="18" charset="0"/>
                          <a:ea typeface="Cambria Math" panose="02040503050406030204" pitchFamily="18" charset="0"/>
                        </a:rPr>
                        <m:t>𝟓</m:t>
                      </m:r>
                      <m:r>
                        <a:rPr kumimoji="1" lang="en-US" altLang="ja-JP" sz="2400" b="1" i="1" smtClean="0">
                          <a:solidFill>
                            <a:schemeClr val="tx1"/>
                          </a:solidFill>
                          <a:latin typeface="Cambria Math" panose="02040503050406030204" pitchFamily="18" charset="0"/>
                          <a:ea typeface="Cambria Math" panose="02040503050406030204" pitchFamily="18" charset="0"/>
                        </a:rPr>
                        <m:t>)</m:t>
                      </m:r>
                    </m:oMath>
                  </m:oMathPara>
                </a14:m>
                <a:endParaRPr kumimoji="1" lang="ja-JP" altLang="en-US" sz="2400" b="1" dirty="0">
                  <a:solidFill>
                    <a:schemeClr val="tx1"/>
                  </a:solidFill>
                </a:endParaRPr>
              </a:p>
            </p:txBody>
          </p:sp>
        </mc:Choice>
        <mc:Fallback xmlns="">
          <p:sp>
            <p:nvSpPr>
              <p:cNvPr id="15" name="テキスト ボックス 14">
                <a:extLst>
                  <a:ext uri="{FF2B5EF4-FFF2-40B4-BE49-F238E27FC236}">
                    <a16:creationId xmlns:a16="http://schemas.microsoft.com/office/drawing/2014/main" id="{F492B0A2-5181-4F80-AC37-0F57E8330B1D}"/>
                  </a:ext>
                </a:extLst>
              </p:cNvPr>
              <p:cNvSpPr txBox="1">
                <a:spLocks noRot="1" noChangeAspect="1" noMove="1" noResize="1" noEditPoints="1" noAdjustHandles="1" noChangeArrowheads="1" noChangeShapeType="1" noTextEdit="1"/>
              </p:cNvSpPr>
              <p:nvPr/>
            </p:nvSpPr>
            <p:spPr>
              <a:xfrm>
                <a:off x="1174451" y="3132822"/>
                <a:ext cx="2252231" cy="377667"/>
              </a:xfrm>
              <a:prstGeom prst="rect">
                <a:avLst/>
              </a:prstGeom>
              <a:blipFill>
                <a:blip r:embed="rId3"/>
                <a:stretch>
                  <a:fillRect l="-4607" t="-3226" r="-5691" b="-322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95B6E13B-2762-4592-893A-3E02087A8051}"/>
                  </a:ext>
                </a:extLst>
              </p:cNvPr>
              <p:cNvSpPr txBox="1"/>
              <p:nvPr/>
            </p:nvSpPr>
            <p:spPr>
              <a:xfrm>
                <a:off x="1174451" y="3572235"/>
                <a:ext cx="2972310" cy="69910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solidFill>
                                <a:srgbClr val="FF0066"/>
                              </a:solidFill>
                              <a:latin typeface="Cambria Math" panose="02040503050406030204" pitchFamily="18" charset="0"/>
                            </a:rPr>
                          </m:ctrlPr>
                        </m:sSubPr>
                        <m:e>
                          <m:r>
                            <a:rPr kumimoji="1" lang="en-US" altLang="ja-JP" sz="2400" b="1" i="1" smtClean="0">
                              <a:solidFill>
                                <a:srgbClr val="FF0066"/>
                              </a:solidFill>
                              <a:latin typeface="Cambria Math" panose="02040503050406030204" pitchFamily="18" charset="0"/>
                            </a:rPr>
                            <m:t>𝒌</m:t>
                          </m:r>
                        </m:e>
                        <m:sub>
                          <m:r>
                            <a:rPr kumimoji="1" lang="en-US" altLang="ja-JP" sz="2400" b="1" i="1" smtClean="0">
                              <a:solidFill>
                                <a:srgbClr val="FF0066"/>
                              </a:solidFill>
                              <a:latin typeface="Cambria Math" panose="02040503050406030204" pitchFamily="18" charset="0"/>
                            </a:rPr>
                            <m:t>𝟐</m:t>
                          </m:r>
                        </m:sub>
                      </m:sSub>
                      <m:r>
                        <a:rPr kumimoji="1" lang="en-US" altLang="ja-JP" sz="2400" b="1" i="1" smtClean="0">
                          <a:solidFill>
                            <a:schemeClr val="tx1"/>
                          </a:solidFill>
                          <a:latin typeface="Cambria Math" panose="02040503050406030204" pitchFamily="18" charset="0"/>
                        </a:rPr>
                        <m:t>=</m:t>
                      </m:r>
                      <m:r>
                        <a:rPr kumimoji="1" lang="en-US" altLang="ja-JP" sz="2400" b="1" i="1" smtClean="0">
                          <a:solidFill>
                            <a:srgbClr val="FF0000"/>
                          </a:solidFill>
                          <a:latin typeface="Cambria Math" panose="02040503050406030204" pitchFamily="18" charset="0"/>
                        </a:rPr>
                        <m:t>𝒉</m:t>
                      </m:r>
                      <m:r>
                        <a:rPr kumimoji="1" lang="en-US" altLang="ja-JP" sz="2400" b="1" i="1" smtClean="0">
                          <a:solidFill>
                            <a:schemeClr val="tx1"/>
                          </a:solidFill>
                          <a:latin typeface="Cambria Math" panose="02040503050406030204" pitchFamily="18" charset="0"/>
                          <a:ea typeface="Cambria Math" panose="02040503050406030204" pitchFamily="18" charset="0"/>
                        </a:rPr>
                        <m:t>(</m:t>
                      </m:r>
                      <m:r>
                        <a:rPr kumimoji="1" lang="en-US" altLang="ja-JP" sz="2400" b="1" i="1" smtClean="0">
                          <a:solidFill>
                            <a:schemeClr val="tx1"/>
                          </a:solidFill>
                          <a:latin typeface="Cambria Math" panose="02040503050406030204" pitchFamily="18" charset="0"/>
                          <a:ea typeface="Cambria Math" panose="02040503050406030204" pitchFamily="18" charset="0"/>
                        </a:rPr>
                        <m:t>𝟑</m:t>
                      </m:r>
                      <m:sSup>
                        <m:sSupPr>
                          <m:ctrlPr>
                            <a:rPr kumimoji="1" lang="en-US" altLang="ja-JP" sz="2400" b="1" i="1" smtClean="0">
                              <a:solidFill>
                                <a:schemeClr val="tx1"/>
                              </a:solidFill>
                              <a:latin typeface="Cambria Math" panose="02040503050406030204" pitchFamily="18" charset="0"/>
                              <a:ea typeface="Cambria Math" panose="02040503050406030204" pitchFamily="18" charset="0"/>
                            </a:rPr>
                          </m:ctrlPr>
                        </m:sSupPr>
                        <m:e>
                          <m:r>
                            <a:rPr kumimoji="1" lang="en-US" altLang="ja-JP" sz="2400" b="1" i="1" smtClean="0">
                              <a:solidFill>
                                <a:schemeClr val="tx1"/>
                              </a:solidFill>
                              <a:latin typeface="Cambria Math" panose="02040503050406030204" pitchFamily="18" charset="0"/>
                              <a:ea typeface="Cambria Math" panose="02040503050406030204" pitchFamily="18" charset="0"/>
                            </a:rPr>
                            <m:t>(</m:t>
                          </m:r>
                          <m:r>
                            <a:rPr kumimoji="1" lang="en-US" altLang="ja-JP" sz="2400" b="1" i="1" smtClean="0">
                              <a:solidFill>
                                <a:schemeClr val="tx1"/>
                              </a:solidFill>
                              <a:latin typeface="Cambria Math" panose="02040503050406030204" pitchFamily="18" charset="0"/>
                              <a:ea typeface="Cambria Math" panose="02040503050406030204" pitchFamily="18" charset="0"/>
                            </a:rPr>
                            <m:t>𝒙</m:t>
                          </m:r>
                          <m:r>
                            <a:rPr kumimoji="1" lang="en-US" altLang="ja-JP" sz="2400" b="1" i="1" smtClean="0">
                              <a:solidFill>
                                <a:schemeClr val="tx1"/>
                              </a:solidFill>
                              <a:latin typeface="Cambria Math" panose="02040503050406030204" pitchFamily="18" charset="0"/>
                              <a:ea typeface="Cambria Math" panose="02040503050406030204" pitchFamily="18" charset="0"/>
                            </a:rPr>
                            <m:t>+</m:t>
                          </m:r>
                          <m:f>
                            <m:fPr>
                              <m:ctrlPr>
                                <a:rPr kumimoji="1" lang="en-US" altLang="ja-JP" sz="2400" b="1" i="1" smtClean="0">
                                  <a:solidFill>
                                    <a:schemeClr val="tx1"/>
                                  </a:solidFill>
                                  <a:latin typeface="Cambria Math" panose="02040503050406030204" pitchFamily="18" charset="0"/>
                                  <a:ea typeface="Cambria Math" panose="02040503050406030204" pitchFamily="18" charset="0"/>
                                </a:rPr>
                              </m:ctrlPr>
                            </m:fPr>
                            <m:num>
                              <m:r>
                                <a:rPr kumimoji="1" lang="en-US" altLang="ja-JP" sz="2400" b="1" i="1" smtClean="0">
                                  <a:solidFill>
                                    <a:srgbClr val="FF0000"/>
                                  </a:solidFill>
                                  <a:latin typeface="Cambria Math" panose="02040503050406030204" pitchFamily="18" charset="0"/>
                                  <a:ea typeface="Cambria Math" panose="02040503050406030204" pitchFamily="18" charset="0"/>
                                </a:rPr>
                                <m:t>𝒉</m:t>
                              </m:r>
                            </m:num>
                            <m:den>
                              <m:r>
                                <a:rPr kumimoji="1" lang="en-US" altLang="ja-JP" sz="2400" b="1" i="1" smtClean="0">
                                  <a:solidFill>
                                    <a:schemeClr val="tx1"/>
                                  </a:solidFill>
                                  <a:latin typeface="Cambria Math" panose="02040503050406030204" pitchFamily="18" charset="0"/>
                                  <a:ea typeface="Cambria Math" panose="02040503050406030204" pitchFamily="18" charset="0"/>
                                </a:rPr>
                                <m:t>𝟐</m:t>
                              </m:r>
                            </m:den>
                          </m:f>
                          <m:r>
                            <a:rPr kumimoji="1" lang="en-US" altLang="ja-JP" sz="2400" b="1" i="1" smtClean="0">
                              <a:solidFill>
                                <a:schemeClr val="tx1"/>
                              </a:solidFill>
                              <a:latin typeface="Cambria Math" panose="02040503050406030204" pitchFamily="18" charset="0"/>
                              <a:ea typeface="Cambria Math" panose="02040503050406030204" pitchFamily="18" charset="0"/>
                            </a:rPr>
                            <m:t>)</m:t>
                          </m:r>
                        </m:e>
                        <m:sup>
                          <m:r>
                            <a:rPr kumimoji="1" lang="en-US" altLang="ja-JP" sz="2400" b="1" i="1" smtClean="0">
                              <a:solidFill>
                                <a:schemeClr val="tx1"/>
                              </a:solidFill>
                              <a:latin typeface="Cambria Math" panose="02040503050406030204" pitchFamily="18" charset="0"/>
                              <a:ea typeface="Cambria Math" panose="02040503050406030204" pitchFamily="18" charset="0"/>
                            </a:rPr>
                            <m:t>𝟑</m:t>
                          </m:r>
                        </m:sup>
                      </m:sSup>
                      <m:r>
                        <a:rPr kumimoji="1" lang="en-US" altLang="ja-JP" sz="2400" b="1" i="1" smtClean="0">
                          <a:solidFill>
                            <a:schemeClr val="tx1"/>
                          </a:solidFill>
                          <a:latin typeface="Cambria Math" panose="02040503050406030204" pitchFamily="18" charset="0"/>
                          <a:ea typeface="Cambria Math" panose="02040503050406030204" pitchFamily="18" charset="0"/>
                        </a:rPr>
                        <m:t>−</m:t>
                      </m:r>
                      <m:r>
                        <a:rPr kumimoji="1" lang="en-US" altLang="ja-JP" sz="2400" b="1" i="1" smtClean="0">
                          <a:solidFill>
                            <a:schemeClr val="tx1"/>
                          </a:solidFill>
                          <a:latin typeface="Cambria Math" panose="02040503050406030204" pitchFamily="18" charset="0"/>
                          <a:ea typeface="Cambria Math" panose="02040503050406030204" pitchFamily="18" charset="0"/>
                        </a:rPr>
                        <m:t>𝟓</m:t>
                      </m:r>
                      <m:r>
                        <a:rPr kumimoji="1" lang="en-US" altLang="ja-JP" sz="2400" b="1" i="1" smtClean="0">
                          <a:solidFill>
                            <a:schemeClr val="tx1"/>
                          </a:solidFill>
                          <a:latin typeface="Cambria Math" panose="02040503050406030204" pitchFamily="18" charset="0"/>
                          <a:ea typeface="Cambria Math" panose="02040503050406030204" pitchFamily="18" charset="0"/>
                        </a:rPr>
                        <m:t>)</m:t>
                      </m:r>
                    </m:oMath>
                  </m:oMathPara>
                </a14:m>
                <a:endParaRPr kumimoji="1" lang="ja-JP" altLang="en-US" sz="2400" b="1" dirty="0">
                  <a:solidFill>
                    <a:schemeClr val="tx1"/>
                  </a:solidFill>
                </a:endParaRPr>
              </a:p>
            </p:txBody>
          </p:sp>
        </mc:Choice>
        <mc:Fallback xmlns="">
          <p:sp>
            <p:nvSpPr>
              <p:cNvPr id="17" name="テキスト ボックス 16">
                <a:extLst>
                  <a:ext uri="{FF2B5EF4-FFF2-40B4-BE49-F238E27FC236}">
                    <a16:creationId xmlns:a16="http://schemas.microsoft.com/office/drawing/2014/main" id="{95B6E13B-2762-4592-893A-3E02087A8051}"/>
                  </a:ext>
                </a:extLst>
              </p:cNvPr>
              <p:cNvSpPr txBox="1">
                <a:spLocks noRot="1" noChangeAspect="1" noMove="1" noResize="1" noEditPoints="1" noAdjustHandles="1" noChangeArrowheads="1" noChangeShapeType="1" noTextEdit="1"/>
              </p:cNvSpPr>
              <p:nvPr/>
            </p:nvSpPr>
            <p:spPr>
              <a:xfrm>
                <a:off x="1174451" y="3572235"/>
                <a:ext cx="2972310" cy="69910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2E4CAF74-1AA6-4ED9-ABAD-FF35B3F9C314}"/>
                  </a:ext>
                </a:extLst>
              </p:cNvPr>
              <p:cNvSpPr txBox="1"/>
              <p:nvPr/>
            </p:nvSpPr>
            <p:spPr>
              <a:xfrm>
                <a:off x="1174452" y="5093931"/>
                <a:ext cx="2972309" cy="37766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solidFill>
                                <a:srgbClr val="CC9900"/>
                              </a:solidFill>
                              <a:latin typeface="Cambria Math" panose="02040503050406030204" pitchFamily="18" charset="0"/>
                            </a:rPr>
                          </m:ctrlPr>
                        </m:sSubPr>
                        <m:e>
                          <m:r>
                            <a:rPr kumimoji="1" lang="en-US" altLang="ja-JP" sz="2400" b="1" i="1" smtClean="0">
                              <a:solidFill>
                                <a:srgbClr val="CC9900"/>
                              </a:solidFill>
                              <a:latin typeface="Cambria Math" panose="02040503050406030204" pitchFamily="18" charset="0"/>
                            </a:rPr>
                            <m:t>𝒌</m:t>
                          </m:r>
                        </m:e>
                        <m:sub>
                          <m:r>
                            <a:rPr kumimoji="1" lang="en-US" altLang="ja-JP" sz="2400" b="1" i="1" smtClean="0">
                              <a:solidFill>
                                <a:srgbClr val="CC9900"/>
                              </a:solidFill>
                              <a:latin typeface="Cambria Math" panose="02040503050406030204" pitchFamily="18" charset="0"/>
                            </a:rPr>
                            <m:t>𝟒</m:t>
                          </m:r>
                        </m:sub>
                      </m:sSub>
                      <m:r>
                        <a:rPr kumimoji="1" lang="en-US" altLang="ja-JP" sz="2400" b="1" i="1" smtClean="0">
                          <a:solidFill>
                            <a:schemeClr val="tx1"/>
                          </a:solidFill>
                          <a:latin typeface="Cambria Math" panose="02040503050406030204" pitchFamily="18" charset="0"/>
                        </a:rPr>
                        <m:t>=</m:t>
                      </m:r>
                      <m:r>
                        <a:rPr kumimoji="1" lang="en-US" altLang="ja-JP" sz="2400" b="1" i="1" smtClean="0">
                          <a:solidFill>
                            <a:srgbClr val="FF0000"/>
                          </a:solidFill>
                          <a:latin typeface="Cambria Math" panose="02040503050406030204" pitchFamily="18" charset="0"/>
                        </a:rPr>
                        <m:t>𝒉</m:t>
                      </m:r>
                      <m:r>
                        <a:rPr kumimoji="1" lang="en-US" altLang="ja-JP" sz="2400" b="1" i="1" smtClean="0">
                          <a:solidFill>
                            <a:schemeClr val="tx1"/>
                          </a:solidFill>
                          <a:latin typeface="Cambria Math" panose="02040503050406030204" pitchFamily="18" charset="0"/>
                          <a:ea typeface="Cambria Math" panose="02040503050406030204" pitchFamily="18" charset="0"/>
                        </a:rPr>
                        <m:t>(</m:t>
                      </m:r>
                      <m:r>
                        <a:rPr kumimoji="1" lang="en-US" altLang="ja-JP" sz="2400" b="1" i="1" smtClean="0">
                          <a:solidFill>
                            <a:schemeClr val="tx1"/>
                          </a:solidFill>
                          <a:latin typeface="Cambria Math" panose="02040503050406030204" pitchFamily="18" charset="0"/>
                          <a:ea typeface="Cambria Math" panose="02040503050406030204" pitchFamily="18" charset="0"/>
                        </a:rPr>
                        <m:t>𝟑</m:t>
                      </m:r>
                      <m:sSup>
                        <m:sSupPr>
                          <m:ctrlPr>
                            <a:rPr kumimoji="1" lang="en-US" altLang="ja-JP" sz="2400" b="1" i="1" smtClean="0">
                              <a:solidFill>
                                <a:schemeClr val="tx1"/>
                              </a:solidFill>
                              <a:latin typeface="Cambria Math" panose="02040503050406030204" pitchFamily="18" charset="0"/>
                              <a:ea typeface="Cambria Math" panose="02040503050406030204" pitchFamily="18" charset="0"/>
                            </a:rPr>
                          </m:ctrlPr>
                        </m:sSupPr>
                        <m:e>
                          <m:r>
                            <a:rPr kumimoji="1" lang="en-US" altLang="ja-JP" sz="2400" b="1" i="1" smtClean="0">
                              <a:solidFill>
                                <a:schemeClr val="tx1"/>
                              </a:solidFill>
                              <a:latin typeface="Cambria Math" panose="02040503050406030204" pitchFamily="18" charset="0"/>
                              <a:ea typeface="Cambria Math" panose="02040503050406030204" pitchFamily="18" charset="0"/>
                            </a:rPr>
                            <m:t>(</m:t>
                          </m:r>
                          <m:r>
                            <a:rPr kumimoji="1" lang="en-US" altLang="ja-JP" sz="2400" b="1" i="1" smtClean="0">
                              <a:solidFill>
                                <a:schemeClr val="tx1"/>
                              </a:solidFill>
                              <a:latin typeface="Cambria Math" panose="02040503050406030204" pitchFamily="18" charset="0"/>
                              <a:ea typeface="Cambria Math" panose="02040503050406030204" pitchFamily="18" charset="0"/>
                            </a:rPr>
                            <m:t>𝒙</m:t>
                          </m:r>
                          <m:r>
                            <a:rPr kumimoji="1" lang="en-US" altLang="ja-JP" sz="2400" b="1" i="1" smtClean="0">
                              <a:solidFill>
                                <a:schemeClr val="tx1"/>
                              </a:solidFill>
                              <a:latin typeface="Cambria Math" panose="02040503050406030204" pitchFamily="18" charset="0"/>
                              <a:ea typeface="Cambria Math" panose="02040503050406030204" pitchFamily="18" charset="0"/>
                            </a:rPr>
                            <m:t>+</m:t>
                          </m:r>
                          <m:r>
                            <a:rPr kumimoji="1" lang="en-US" altLang="ja-JP" sz="2400" b="1" i="1" smtClean="0">
                              <a:solidFill>
                                <a:srgbClr val="FF0000"/>
                              </a:solidFill>
                              <a:latin typeface="Cambria Math" panose="02040503050406030204" pitchFamily="18" charset="0"/>
                              <a:ea typeface="Cambria Math" panose="02040503050406030204" pitchFamily="18" charset="0"/>
                            </a:rPr>
                            <m:t>𝒉</m:t>
                          </m:r>
                          <m:r>
                            <a:rPr kumimoji="1" lang="en-US" altLang="ja-JP" sz="2400" b="1" i="1" smtClean="0">
                              <a:solidFill>
                                <a:schemeClr val="tx1"/>
                              </a:solidFill>
                              <a:latin typeface="Cambria Math" panose="02040503050406030204" pitchFamily="18" charset="0"/>
                              <a:ea typeface="Cambria Math" panose="02040503050406030204" pitchFamily="18" charset="0"/>
                            </a:rPr>
                            <m:t>)</m:t>
                          </m:r>
                        </m:e>
                        <m:sup>
                          <m:r>
                            <a:rPr kumimoji="1" lang="en-US" altLang="ja-JP" sz="2400" b="1" i="1" smtClean="0">
                              <a:solidFill>
                                <a:schemeClr val="tx1"/>
                              </a:solidFill>
                              <a:latin typeface="Cambria Math" panose="02040503050406030204" pitchFamily="18" charset="0"/>
                              <a:ea typeface="Cambria Math" panose="02040503050406030204" pitchFamily="18" charset="0"/>
                            </a:rPr>
                            <m:t>𝟑</m:t>
                          </m:r>
                        </m:sup>
                      </m:sSup>
                      <m:r>
                        <a:rPr kumimoji="1" lang="en-US" altLang="ja-JP" sz="2400" b="1" i="1" smtClean="0">
                          <a:solidFill>
                            <a:schemeClr val="tx1"/>
                          </a:solidFill>
                          <a:latin typeface="Cambria Math" panose="02040503050406030204" pitchFamily="18" charset="0"/>
                          <a:ea typeface="Cambria Math" panose="02040503050406030204" pitchFamily="18" charset="0"/>
                        </a:rPr>
                        <m:t>−</m:t>
                      </m:r>
                      <m:r>
                        <a:rPr kumimoji="1" lang="en-US" altLang="ja-JP" sz="2400" b="1" i="1" smtClean="0">
                          <a:solidFill>
                            <a:schemeClr val="tx1"/>
                          </a:solidFill>
                          <a:latin typeface="Cambria Math" panose="02040503050406030204" pitchFamily="18" charset="0"/>
                          <a:ea typeface="Cambria Math" panose="02040503050406030204" pitchFamily="18" charset="0"/>
                        </a:rPr>
                        <m:t>𝟓</m:t>
                      </m:r>
                      <m:r>
                        <a:rPr kumimoji="1" lang="en-US" altLang="ja-JP" sz="2400" b="1" i="1" smtClean="0">
                          <a:solidFill>
                            <a:schemeClr val="tx1"/>
                          </a:solidFill>
                          <a:latin typeface="Cambria Math" panose="02040503050406030204" pitchFamily="18" charset="0"/>
                          <a:ea typeface="Cambria Math" panose="02040503050406030204" pitchFamily="18" charset="0"/>
                        </a:rPr>
                        <m:t>)</m:t>
                      </m:r>
                    </m:oMath>
                  </m:oMathPara>
                </a14:m>
                <a:endParaRPr kumimoji="1" lang="ja-JP" altLang="en-US" sz="2400" b="1" dirty="0">
                  <a:solidFill>
                    <a:schemeClr val="tx1"/>
                  </a:solidFill>
                </a:endParaRPr>
              </a:p>
            </p:txBody>
          </p:sp>
        </mc:Choice>
        <mc:Fallback xmlns="">
          <p:sp>
            <p:nvSpPr>
              <p:cNvPr id="19" name="テキスト ボックス 18">
                <a:extLst>
                  <a:ext uri="{FF2B5EF4-FFF2-40B4-BE49-F238E27FC236}">
                    <a16:creationId xmlns:a16="http://schemas.microsoft.com/office/drawing/2014/main" id="{2E4CAF74-1AA6-4ED9-ABAD-FF35B3F9C314}"/>
                  </a:ext>
                </a:extLst>
              </p:cNvPr>
              <p:cNvSpPr txBox="1">
                <a:spLocks noRot="1" noChangeAspect="1" noMove="1" noResize="1" noEditPoints="1" noAdjustHandles="1" noChangeArrowheads="1" noChangeShapeType="1" noTextEdit="1"/>
              </p:cNvSpPr>
              <p:nvPr/>
            </p:nvSpPr>
            <p:spPr>
              <a:xfrm>
                <a:off x="1174452" y="5093931"/>
                <a:ext cx="2972309" cy="377667"/>
              </a:xfrm>
              <a:prstGeom prst="rect">
                <a:avLst/>
              </a:prstGeom>
              <a:blipFill>
                <a:blip r:embed="rId5"/>
                <a:stretch>
                  <a:fillRect l="-2669" t="-3226" r="-3696" b="-322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314ADC55-F5CD-4A26-808A-71D9F1B8B52E}"/>
                  </a:ext>
                </a:extLst>
              </p:cNvPr>
              <p:cNvSpPr txBox="1"/>
              <p:nvPr/>
            </p:nvSpPr>
            <p:spPr>
              <a:xfrm>
                <a:off x="1174452" y="4333083"/>
                <a:ext cx="2972309" cy="69910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solidFill>
                                <a:schemeClr val="accent6">
                                  <a:lumMod val="75000"/>
                                </a:schemeClr>
                              </a:solidFill>
                              <a:latin typeface="Cambria Math" panose="02040503050406030204" pitchFamily="18" charset="0"/>
                            </a:rPr>
                          </m:ctrlPr>
                        </m:sSubPr>
                        <m:e>
                          <m:r>
                            <a:rPr kumimoji="1" lang="en-US" altLang="ja-JP" sz="2400" b="1" i="1" smtClean="0">
                              <a:solidFill>
                                <a:schemeClr val="accent6">
                                  <a:lumMod val="75000"/>
                                </a:schemeClr>
                              </a:solidFill>
                              <a:latin typeface="Cambria Math" panose="02040503050406030204" pitchFamily="18" charset="0"/>
                            </a:rPr>
                            <m:t>𝒌</m:t>
                          </m:r>
                        </m:e>
                        <m:sub>
                          <m:r>
                            <a:rPr kumimoji="1" lang="en-US" altLang="ja-JP" sz="2400" b="1" i="1" smtClean="0">
                              <a:solidFill>
                                <a:schemeClr val="accent6">
                                  <a:lumMod val="75000"/>
                                </a:schemeClr>
                              </a:solidFill>
                              <a:latin typeface="Cambria Math" panose="02040503050406030204" pitchFamily="18" charset="0"/>
                            </a:rPr>
                            <m:t>𝟑</m:t>
                          </m:r>
                        </m:sub>
                      </m:sSub>
                      <m:r>
                        <a:rPr kumimoji="1" lang="en-US" altLang="ja-JP" sz="2400" b="1" i="1" smtClean="0">
                          <a:solidFill>
                            <a:schemeClr val="tx1"/>
                          </a:solidFill>
                          <a:latin typeface="Cambria Math" panose="02040503050406030204" pitchFamily="18" charset="0"/>
                        </a:rPr>
                        <m:t>=</m:t>
                      </m:r>
                      <m:r>
                        <a:rPr kumimoji="1" lang="en-US" altLang="ja-JP" sz="2400" b="1" i="1" smtClean="0">
                          <a:solidFill>
                            <a:srgbClr val="FF0000"/>
                          </a:solidFill>
                          <a:latin typeface="Cambria Math" panose="02040503050406030204" pitchFamily="18" charset="0"/>
                        </a:rPr>
                        <m:t>𝒉</m:t>
                      </m:r>
                      <m:r>
                        <a:rPr kumimoji="1" lang="en-US" altLang="ja-JP" sz="2400" b="1" i="1" smtClean="0">
                          <a:solidFill>
                            <a:schemeClr val="tx1"/>
                          </a:solidFill>
                          <a:latin typeface="Cambria Math" panose="02040503050406030204" pitchFamily="18" charset="0"/>
                          <a:ea typeface="Cambria Math" panose="02040503050406030204" pitchFamily="18" charset="0"/>
                        </a:rPr>
                        <m:t>(</m:t>
                      </m:r>
                      <m:r>
                        <a:rPr kumimoji="1" lang="en-US" altLang="ja-JP" sz="2400" b="1" i="1" smtClean="0">
                          <a:solidFill>
                            <a:schemeClr val="tx1"/>
                          </a:solidFill>
                          <a:latin typeface="Cambria Math" panose="02040503050406030204" pitchFamily="18" charset="0"/>
                          <a:ea typeface="Cambria Math" panose="02040503050406030204" pitchFamily="18" charset="0"/>
                        </a:rPr>
                        <m:t>𝟑</m:t>
                      </m:r>
                      <m:sSup>
                        <m:sSupPr>
                          <m:ctrlPr>
                            <a:rPr kumimoji="1" lang="en-US" altLang="ja-JP" sz="2400" b="1" i="1" smtClean="0">
                              <a:solidFill>
                                <a:schemeClr val="tx1"/>
                              </a:solidFill>
                              <a:latin typeface="Cambria Math" panose="02040503050406030204" pitchFamily="18" charset="0"/>
                              <a:ea typeface="Cambria Math" panose="02040503050406030204" pitchFamily="18" charset="0"/>
                            </a:rPr>
                          </m:ctrlPr>
                        </m:sSupPr>
                        <m:e>
                          <m:r>
                            <a:rPr kumimoji="1" lang="en-US" altLang="ja-JP" sz="2400" b="1" i="1" smtClean="0">
                              <a:solidFill>
                                <a:schemeClr val="tx1"/>
                              </a:solidFill>
                              <a:latin typeface="Cambria Math" panose="02040503050406030204" pitchFamily="18" charset="0"/>
                              <a:ea typeface="Cambria Math" panose="02040503050406030204" pitchFamily="18" charset="0"/>
                            </a:rPr>
                            <m:t>(</m:t>
                          </m:r>
                          <m:r>
                            <a:rPr kumimoji="1" lang="en-US" altLang="ja-JP" sz="2400" b="1" i="1" smtClean="0">
                              <a:solidFill>
                                <a:schemeClr val="tx1"/>
                              </a:solidFill>
                              <a:latin typeface="Cambria Math" panose="02040503050406030204" pitchFamily="18" charset="0"/>
                              <a:ea typeface="Cambria Math" panose="02040503050406030204" pitchFamily="18" charset="0"/>
                            </a:rPr>
                            <m:t>𝒙</m:t>
                          </m:r>
                          <m:r>
                            <a:rPr kumimoji="1" lang="en-US" altLang="ja-JP" sz="2400" b="1" i="1" smtClean="0">
                              <a:solidFill>
                                <a:schemeClr val="tx1"/>
                              </a:solidFill>
                              <a:latin typeface="Cambria Math" panose="02040503050406030204" pitchFamily="18" charset="0"/>
                              <a:ea typeface="Cambria Math" panose="02040503050406030204" pitchFamily="18" charset="0"/>
                            </a:rPr>
                            <m:t>+</m:t>
                          </m:r>
                          <m:f>
                            <m:fPr>
                              <m:ctrlPr>
                                <a:rPr kumimoji="1" lang="en-US" altLang="ja-JP" sz="2400" b="1" i="1" smtClean="0">
                                  <a:solidFill>
                                    <a:schemeClr val="tx1"/>
                                  </a:solidFill>
                                  <a:latin typeface="Cambria Math" panose="02040503050406030204" pitchFamily="18" charset="0"/>
                                  <a:ea typeface="Cambria Math" panose="02040503050406030204" pitchFamily="18" charset="0"/>
                                </a:rPr>
                              </m:ctrlPr>
                            </m:fPr>
                            <m:num>
                              <m:r>
                                <a:rPr kumimoji="1" lang="en-US" altLang="ja-JP" sz="2400" b="1" i="1" smtClean="0">
                                  <a:solidFill>
                                    <a:srgbClr val="FF0000"/>
                                  </a:solidFill>
                                  <a:latin typeface="Cambria Math" panose="02040503050406030204" pitchFamily="18" charset="0"/>
                                  <a:ea typeface="Cambria Math" panose="02040503050406030204" pitchFamily="18" charset="0"/>
                                </a:rPr>
                                <m:t>𝒉</m:t>
                              </m:r>
                            </m:num>
                            <m:den>
                              <m:r>
                                <a:rPr kumimoji="1" lang="en-US" altLang="ja-JP" sz="2400" b="1" i="1" smtClean="0">
                                  <a:solidFill>
                                    <a:schemeClr val="tx1"/>
                                  </a:solidFill>
                                  <a:latin typeface="Cambria Math" panose="02040503050406030204" pitchFamily="18" charset="0"/>
                                  <a:ea typeface="Cambria Math" panose="02040503050406030204" pitchFamily="18" charset="0"/>
                                </a:rPr>
                                <m:t>𝟐</m:t>
                              </m:r>
                            </m:den>
                          </m:f>
                          <m:r>
                            <a:rPr kumimoji="1" lang="en-US" altLang="ja-JP" sz="2400" b="1" i="1" smtClean="0">
                              <a:solidFill>
                                <a:schemeClr val="tx1"/>
                              </a:solidFill>
                              <a:latin typeface="Cambria Math" panose="02040503050406030204" pitchFamily="18" charset="0"/>
                              <a:ea typeface="Cambria Math" panose="02040503050406030204" pitchFamily="18" charset="0"/>
                            </a:rPr>
                            <m:t>)</m:t>
                          </m:r>
                        </m:e>
                        <m:sup>
                          <m:r>
                            <a:rPr kumimoji="1" lang="en-US" altLang="ja-JP" sz="2400" b="1" i="1" smtClean="0">
                              <a:solidFill>
                                <a:schemeClr val="tx1"/>
                              </a:solidFill>
                              <a:latin typeface="Cambria Math" panose="02040503050406030204" pitchFamily="18" charset="0"/>
                              <a:ea typeface="Cambria Math" panose="02040503050406030204" pitchFamily="18" charset="0"/>
                            </a:rPr>
                            <m:t>𝟑</m:t>
                          </m:r>
                        </m:sup>
                      </m:sSup>
                      <m:r>
                        <a:rPr kumimoji="1" lang="en-US" altLang="ja-JP" sz="2400" b="1" i="1" smtClean="0">
                          <a:solidFill>
                            <a:schemeClr val="tx1"/>
                          </a:solidFill>
                          <a:latin typeface="Cambria Math" panose="02040503050406030204" pitchFamily="18" charset="0"/>
                          <a:ea typeface="Cambria Math" panose="02040503050406030204" pitchFamily="18" charset="0"/>
                        </a:rPr>
                        <m:t>−</m:t>
                      </m:r>
                      <m:r>
                        <a:rPr kumimoji="1" lang="en-US" altLang="ja-JP" sz="2400" b="1" i="1" smtClean="0">
                          <a:solidFill>
                            <a:schemeClr val="tx1"/>
                          </a:solidFill>
                          <a:latin typeface="Cambria Math" panose="02040503050406030204" pitchFamily="18" charset="0"/>
                          <a:ea typeface="Cambria Math" panose="02040503050406030204" pitchFamily="18" charset="0"/>
                        </a:rPr>
                        <m:t>𝟓</m:t>
                      </m:r>
                      <m:r>
                        <a:rPr kumimoji="1" lang="en-US" altLang="ja-JP" sz="2400" b="1" i="1" smtClean="0">
                          <a:solidFill>
                            <a:schemeClr val="tx1"/>
                          </a:solidFill>
                          <a:latin typeface="Cambria Math" panose="02040503050406030204" pitchFamily="18" charset="0"/>
                          <a:ea typeface="Cambria Math" panose="02040503050406030204" pitchFamily="18" charset="0"/>
                        </a:rPr>
                        <m:t>)</m:t>
                      </m:r>
                    </m:oMath>
                  </m:oMathPara>
                </a14:m>
                <a:endParaRPr kumimoji="1" lang="ja-JP" altLang="en-US" sz="2400" b="1" dirty="0">
                  <a:solidFill>
                    <a:schemeClr val="tx1"/>
                  </a:solidFill>
                </a:endParaRPr>
              </a:p>
            </p:txBody>
          </p:sp>
        </mc:Choice>
        <mc:Fallback xmlns="">
          <p:sp>
            <p:nvSpPr>
              <p:cNvPr id="22" name="テキスト ボックス 21">
                <a:extLst>
                  <a:ext uri="{FF2B5EF4-FFF2-40B4-BE49-F238E27FC236}">
                    <a16:creationId xmlns:a16="http://schemas.microsoft.com/office/drawing/2014/main" id="{314ADC55-F5CD-4A26-808A-71D9F1B8B52E}"/>
                  </a:ext>
                </a:extLst>
              </p:cNvPr>
              <p:cNvSpPr txBox="1">
                <a:spLocks noRot="1" noChangeAspect="1" noMove="1" noResize="1" noEditPoints="1" noAdjustHandles="1" noChangeArrowheads="1" noChangeShapeType="1" noTextEdit="1"/>
              </p:cNvSpPr>
              <p:nvPr/>
            </p:nvSpPr>
            <p:spPr>
              <a:xfrm>
                <a:off x="1174452" y="4333083"/>
                <a:ext cx="2972309" cy="699102"/>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108979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p:nvPr>
        </p:nvSpPr>
        <p:spPr>
          <a:xfrm>
            <a:off x="2136000" y="-1"/>
            <a:ext cx="8964556" cy="1440000"/>
          </a:xfrm>
        </p:spPr>
        <p:txBody>
          <a:bodyPr>
            <a:normAutofit/>
          </a:bodyPr>
          <a:lstStyle/>
          <a:p>
            <a:pPr>
              <a:defRPr sz="1400" b="0" i="0" u="none" strike="noStrike" kern="1200" spc="0" baseline="0">
                <a:solidFill>
                  <a:sysClr val="windowText" lastClr="000000">
                    <a:lumMod val="65000"/>
                    <a:lumOff val="35000"/>
                  </a:sysClr>
                </a:solidFill>
                <a:latin typeface="+mn-lt"/>
                <a:ea typeface="+mn-ea"/>
                <a:cs typeface="+mn-cs"/>
              </a:defRPr>
            </a:pPr>
            <a:r>
              <a:rPr lang="ja-JP" altLang="en-US" sz="3200" dirty="0">
                <a:solidFill>
                  <a:sysClr val="windowText" lastClr="000000">
                    <a:lumMod val="65000"/>
                    <a:lumOff val="35000"/>
                  </a:sysClr>
                </a:solidFill>
              </a:rPr>
              <a:t>ルンゲ・クッタ法を用いた微分方程式の計算</a:t>
            </a:r>
            <a:endParaRPr lang="en-US" altLang="ja-JP" sz="3200" dirty="0">
              <a:solidFill>
                <a:sysClr val="windowText" lastClr="000000">
                  <a:lumMod val="65000"/>
                  <a:lumOff val="35000"/>
                </a:sysClr>
              </a:solidFill>
            </a:endParaRPr>
          </a:p>
        </p:txBody>
      </p:sp>
      <p:sp>
        <p:nvSpPr>
          <p:cNvPr id="12" name="テキスト ボックス 11"/>
          <p:cNvSpPr txBox="1"/>
          <p:nvPr/>
        </p:nvSpPr>
        <p:spPr>
          <a:xfrm>
            <a:off x="371364" y="-129661"/>
            <a:ext cx="930063" cy="1569660"/>
          </a:xfrm>
          <a:prstGeom prst="rect">
            <a:avLst/>
          </a:prstGeom>
          <a:noFill/>
        </p:spPr>
        <p:txBody>
          <a:bodyPr wrap="none" rtlCol="0">
            <a:spAutoFit/>
          </a:bodyPr>
          <a:lstStyle/>
          <a:p>
            <a:r>
              <a:rPr kumimoji="1" lang="en-US" altLang="ja-JP"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rPr>
              <a:t>3</a:t>
            </a:r>
            <a:endParaRPr kumimoji="1" lang="ja-JP" altLang="en-US"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endParaRPr>
          </a:p>
        </p:txBody>
      </p:sp>
      <p:graphicFrame>
        <p:nvGraphicFramePr>
          <p:cNvPr id="18" name="コンテンツ プレースホルダー 3">
            <a:extLst>
              <a:ext uri="{FF2B5EF4-FFF2-40B4-BE49-F238E27FC236}">
                <a16:creationId xmlns:a16="http://schemas.microsoft.com/office/drawing/2014/main" id="{840936FA-B31B-4F3F-902C-F29EEFD494F9}"/>
              </a:ext>
            </a:extLst>
          </p:cNvPr>
          <p:cNvGraphicFramePr>
            <a:graphicFrameLocks noGrp="1"/>
          </p:cNvGraphicFramePr>
          <p:nvPr>
            <p:ph idx="1"/>
            <p:extLst>
              <p:ext uri="{D42A27DB-BD31-4B8C-83A1-F6EECF244321}">
                <p14:modId xmlns:p14="http://schemas.microsoft.com/office/powerpoint/2010/main" val="3159844804"/>
              </p:ext>
            </p:extLst>
          </p:nvPr>
        </p:nvGraphicFramePr>
        <p:xfrm>
          <a:off x="938426" y="1980525"/>
          <a:ext cx="10315148" cy="4562748"/>
        </p:xfrm>
        <a:graphic>
          <a:graphicData uri="http://schemas.openxmlformats.org/drawingml/2006/table">
            <a:tbl>
              <a:tblPr>
                <a:tableStyleId>{2D5ABB26-0587-4C30-8999-92F81FD0307C}</a:tableStyleId>
              </a:tblPr>
              <a:tblGrid>
                <a:gridCol w="763992">
                  <a:extLst>
                    <a:ext uri="{9D8B030D-6E8A-4147-A177-3AD203B41FA5}">
                      <a16:colId xmlns:a16="http://schemas.microsoft.com/office/drawing/2014/main" val="4284426775"/>
                    </a:ext>
                  </a:extLst>
                </a:gridCol>
                <a:gridCol w="122176">
                  <a:extLst>
                    <a:ext uri="{9D8B030D-6E8A-4147-A177-3AD203B41FA5}">
                      <a16:colId xmlns:a16="http://schemas.microsoft.com/office/drawing/2014/main" val="149909094"/>
                    </a:ext>
                  </a:extLst>
                </a:gridCol>
                <a:gridCol w="122176">
                  <a:extLst>
                    <a:ext uri="{9D8B030D-6E8A-4147-A177-3AD203B41FA5}">
                      <a16:colId xmlns:a16="http://schemas.microsoft.com/office/drawing/2014/main" val="1362675767"/>
                    </a:ext>
                  </a:extLst>
                </a:gridCol>
                <a:gridCol w="1527983">
                  <a:extLst>
                    <a:ext uri="{9D8B030D-6E8A-4147-A177-3AD203B41FA5}">
                      <a16:colId xmlns:a16="http://schemas.microsoft.com/office/drawing/2014/main" val="3349326591"/>
                    </a:ext>
                  </a:extLst>
                </a:gridCol>
                <a:gridCol w="1527983">
                  <a:extLst>
                    <a:ext uri="{9D8B030D-6E8A-4147-A177-3AD203B41FA5}">
                      <a16:colId xmlns:a16="http://schemas.microsoft.com/office/drawing/2014/main" val="3645486183"/>
                    </a:ext>
                  </a:extLst>
                </a:gridCol>
                <a:gridCol w="138906">
                  <a:extLst>
                    <a:ext uri="{9D8B030D-6E8A-4147-A177-3AD203B41FA5}">
                      <a16:colId xmlns:a16="http://schemas.microsoft.com/office/drawing/2014/main" val="656657887"/>
                    </a:ext>
                  </a:extLst>
                </a:gridCol>
                <a:gridCol w="1527983">
                  <a:extLst>
                    <a:ext uri="{9D8B030D-6E8A-4147-A177-3AD203B41FA5}">
                      <a16:colId xmlns:a16="http://schemas.microsoft.com/office/drawing/2014/main" val="2708726080"/>
                    </a:ext>
                  </a:extLst>
                </a:gridCol>
                <a:gridCol w="1527983">
                  <a:extLst>
                    <a:ext uri="{9D8B030D-6E8A-4147-A177-3AD203B41FA5}">
                      <a16:colId xmlns:a16="http://schemas.microsoft.com/office/drawing/2014/main" val="1050931387"/>
                    </a:ext>
                  </a:extLst>
                </a:gridCol>
                <a:gridCol w="1527983">
                  <a:extLst>
                    <a:ext uri="{9D8B030D-6E8A-4147-A177-3AD203B41FA5}">
                      <a16:colId xmlns:a16="http://schemas.microsoft.com/office/drawing/2014/main" val="3362062149"/>
                    </a:ext>
                  </a:extLst>
                </a:gridCol>
                <a:gridCol w="1527983">
                  <a:extLst>
                    <a:ext uri="{9D8B030D-6E8A-4147-A177-3AD203B41FA5}">
                      <a16:colId xmlns:a16="http://schemas.microsoft.com/office/drawing/2014/main" val="2187008818"/>
                    </a:ext>
                  </a:extLst>
                </a:gridCol>
              </a:tblGrid>
              <a:tr h="380229">
                <a:tc>
                  <a:txBody>
                    <a:bodyPr/>
                    <a:lstStyle/>
                    <a:p>
                      <a:pPr algn="ctr" fontAlgn="ctr"/>
                      <a:r>
                        <a:rPr lang="en-US" sz="2000" b="1" i="0" u="none" strike="noStrike" dirty="0">
                          <a:solidFill>
                            <a:schemeClr val="bg1"/>
                          </a:solidFill>
                          <a:effectLst/>
                          <a:latin typeface="游ゴシック" panose="020B0400000000000000" pitchFamily="50" charset="-128"/>
                          <a:ea typeface="游ゴシック" panose="020B0400000000000000" pitchFamily="50" charset="-128"/>
                        </a:rPr>
                        <a:t>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tc>
                  <a:txBody>
                    <a:bodyPr/>
                    <a:lstStyle/>
                    <a:p>
                      <a:pPr algn="ctr" fontAlgn="ctr"/>
                      <a:endParaRPr lang="ja-JP" altLang="en-US" sz="2000" b="1" i="0" u="none" strike="noStrike">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tc>
                  <a:txBody>
                    <a:bodyPr/>
                    <a:lstStyle/>
                    <a:p>
                      <a:pPr algn="ctr" fontAlgn="ctr"/>
                      <a:endParaRPr lang="ja-JP" altLang="en-US" sz="20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tc>
                  <a:txBody>
                    <a:bodyPr/>
                    <a:lstStyle/>
                    <a:p>
                      <a:pPr algn="ctr" fontAlgn="ctr"/>
                      <a:r>
                        <a:rPr lang="en-US" sz="2000" b="1" i="0" u="none" strike="noStrike" dirty="0">
                          <a:solidFill>
                            <a:schemeClr val="bg1"/>
                          </a:solidFill>
                          <a:effectLst/>
                          <a:latin typeface="游ゴシック" panose="020B0400000000000000" pitchFamily="50" charset="-128"/>
                          <a:ea typeface="游ゴシック" panose="020B0400000000000000" pitchFamily="50" charset="-128"/>
                        </a:rPr>
                        <a:t>x</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tc>
                  <a:txBody>
                    <a:bodyPr/>
                    <a:lstStyle/>
                    <a:p>
                      <a:pPr algn="ctr" fontAlgn="ctr"/>
                      <a:r>
                        <a:rPr lang="en-US" sz="2000" b="1" i="0" u="none" strike="noStrike" dirty="0">
                          <a:solidFill>
                            <a:schemeClr val="bg1"/>
                          </a:solidFill>
                          <a:effectLst/>
                          <a:latin typeface="游ゴシック" panose="020B0400000000000000" pitchFamily="50" charset="-128"/>
                          <a:ea typeface="游ゴシック" panose="020B0400000000000000" pitchFamily="50" charset="-128"/>
                        </a:rPr>
                        <a:t>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tc>
                  <a:txBody>
                    <a:bodyPr/>
                    <a:lstStyle/>
                    <a:p>
                      <a:pPr algn="ctr" fontAlgn="ctr"/>
                      <a:endParaRPr lang="ja-JP" altLang="en-US" sz="20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tc>
                  <a:txBody>
                    <a:bodyPr/>
                    <a:lstStyle/>
                    <a:p>
                      <a:pPr algn="ctr" fontAlgn="ctr"/>
                      <a:r>
                        <a:rPr lang="en-US" sz="2000" b="1" i="0" u="none" strike="noStrike" dirty="0">
                          <a:solidFill>
                            <a:srgbClr val="000000"/>
                          </a:solidFill>
                          <a:effectLst/>
                          <a:latin typeface="游ゴシック" panose="020B0400000000000000" pitchFamily="50" charset="-128"/>
                          <a:ea typeface="游ゴシック" panose="020B0400000000000000" pitchFamily="50" charset="-128"/>
                        </a:rPr>
                        <a:t>k1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fontAlgn="ctr"/>
                      <a:r>
                        <a:rPr lang="en-US" sz="2000" b="1" i="0" u="none" strike="noStrike" dirty="0">
                          <a:effectLst/>
                          <a:latin typeface="游ゴシック" panose="020B0400000000000000" pitchFamily="50" charset="-128"/>
                          <a:ea typeface="游ゴシック" panose="020B0400000000000000" pitchFamily="50" charset="-128"/>
                        </a:rPr>
                        <a:t>k2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66"/>
                    </a:solidFill>
                  </a:tcPr>
                </a:tc>
                <a:tc>
                  <a:txBody>
                    <a:bodyPr/>
                    <a:lstStyle/>
                    <a:p>
                      <a:pPr algn="ctr" fontAlgn="ctr"/>
                      <a:r>
                        <a:rPr lang="en-US" sz="2000" b="1" i="0" u="none" strike="noStrike" dirty="0">
                          <a:solidFill>
                            <a:srgbClr val="000000"/>
                          </a:solidFill>
                          <a:effectLst/>
                          <a:latin typeface="游ゴシック" panose="020B0400000000000000" pitchFamily="50" charset="-128"/>
                          <a:ea typeface="游ゴシック" panose="020B0400000000000000" pitchFamily="50" charset="-128"/>
                        </a:rPr>
                        <a:t>k3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2000" b="1" i="0" u="none" strike="noStrike" dirty="0">
                          <a:solidFill>
                            <a:srgbClr val="000000"/>
                          </a:solidFill>
                          <a:effectLst/>
                          <a:latin typeface="游ゴシック" panose="020B0400000000000000" pitchFamily="50" charset="-128"/>
                          <a:ea typeface="游ゴシック" panose="020B0400000000000000" pitchFamily="50" charset="-128"/>
                        </a:rPr>
                        <a:t>k4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2426958657"/>
                  </a:ext>
                </a:extLst>
              </a:tr>
              <a:tr h="380229">
                <a:tc>
                  <a:txBody>
                    <a:bodyPr/>
                    <a:lstStyle/>
                    <a:p>
                      <a:pPr algn="ctr" fontAlgn="ctr"/>
                      <a:r>
                        <a:rPr lang="en-US" altLang="ja-JP" sz="2000" b="1" i="0" u="none" strike="noStrike" dirty="0">
                          <a:effectLst/>
                          <a:latin typeface="游ゴシック" panose="020B0400000000000000" pitchFamily="50" charset="-128"/>
                          <a:ea typeface="游ゴシック" panose="020B0400000000000000" pitchFamily="50" charset="-128"/>
                        </a:rPr>
                        <a:t>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2000" b="1" i="0" u="none" strike="noStrike">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2000" b="1" i="0" u="none" strike="noStrike">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2000" b="1" i="0" u="none" strike="noStrike">
                          <a:effectLst/>
                          <a:latin typeface="游ゴシック" panose="020B0400000000000000" pitchFamily="50" charset="-128"/>
                          <a:ea typeface="游ゴシック" panose="020B0400000000000000" pitchFamily="50" charset="-128"/>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2000" b="1" i="0" u="none" strike="noStrike">
                          <a:effectLst/>
                          <a:latin typeface="游ゴシック" panose="020B0400000000000000" pitchFamily="50" charset="-128"/>
                          <a:ea typeface="游ゴシック" panose="020B0400000000000000" pitchFamily="50" charset="-128"/>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2000" b="1" i="0" u="none" strike="noStrike">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altLang="ja-JP" sz="2000" b="1" i="0" u="none" strike="noStrike">
                          <a:effectLst/>
                          <a:latin typeface="游ゴシック" panose="020B0400000000000000" pitchFamily="50" charset="-128"/>
                          <a:ea typeface="游ゴシック" panose="020B0400000000000000" pitchFamily="50" charset="-128"/>
                        </a:rPr>
                        <a:t>-0.49996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-0.49996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-0.4997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862522842"/>
                  </a:ext>
                </a:extLst>
              </a:tr>
              <a:tr h="380229">
                <a:tc>
                  <a:txBody>
                    <a:bodyPr/>
                    <a:lstStyle/>
                    <a:p>
                      <a:pPr algn="ctr" fontAlgn="ctr"/>
                      <a:endParaRPr lang="ja-JP" altLang="en-US" sz="2000" b="1" i="0" u="none" strike="noStrike">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2000" b="1" i="0" u="none" strike="noStrike">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2000" b="1" i="0" u="none" strike="noStrike" dirty="0">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2000" b="1" i="0" u="none" strike="noStrike">
                          <a:effectLst/>
                          <a:latin typeface="游ゴシック" panose="020B0400000000000000" pitchFamily="50" charset="-128"/>
                          <a:ea typeface="游ゴシック" panose="020B0400000000000000" pitchFamily="50" charset="-128"/>
                        </a:rPr>
                        <a:t>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2000" b="1" i="0" u="none" strike="noStrike">
                          <a:effectLst/>
                          <a:latin typeface="游ゴシック" panose="020B0400000000000000" pitchFamily="50" charset="-128"/>
                          <a:ea typeface="游ゴシック" panose="020B0400000000000000" pitchFamily="50" charset="-128"/>
                        </a:rPr>
                        <a:t>-0.49993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2000" b="1" i="0" u="none" strike="noStrike">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-0.4997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altLang="ja-JP" sz="2000" b="1" i="0" u="none" strike="noStrike">
                          <a:effectLst/>
                          <a:latin typeface="游ゴシック" panose="020B0400000000000000" pitchFamily="50" charset="-128"/>
                          <a:ea typeface="游ゴシック" panose="020B0400000000000000" pitchFamily="50" charset="-128"/>
                        </a:rPr>
                        <a:t>-0.49899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-0.49899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-0.4976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62571941"/>
                  </a:ext>
                </a:extLst>
              </a:tr>
              <a:tr h="380229">
                <a:tc>
                  <a:txBody>
                    <a:bodyPr/>
                    <a:lstStyle/>
                    <a:p>
                      <a:pPr algn="ctr" fontAlgn="ctr"/>
                      <a:endParaRPr lang="ja-JP" altLang="en-US" sz="2000" b="1" i="0" u="none" strike="noStrike">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2000" b="1" i="0" u="none" strike="noStrike">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2000" b="1" i="0" u="none" strike="noStrike">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2000" b="1" i="0" u="none" strike="noStrike" dirty="0">
                          <a:effectLst/>
                          <a:latin typeface="游ゴシック" panose="020B0400000000000000" pitchFamily="50" charset="-128"/>
                          <a:ea typeface="游ゴシック" panose="020B0400000000000000" pitchFamily="50" charset="-128"/>
                        </a:rPr>
                        <a:t>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2000" b="1" i="0" u="none" strike="noStrike">
                          <a:effectLst/>
                          <a:latin typeface="游ゴシック" panose="020B0400000000000000" pitchFamily="50" charset="-128"/>
                          <a:ea typeface="游ゴシック" panose="020B0400000000000000" pitchFamily="50" charset="-128"/>
                        </a:rPr>
                        <a:t>-0.9988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2000" b="1" i="0" u="none" strike="noStrike">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-0.4976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altLang="ja-JP" sz="2000" b="1" i="0" u="none" strike="noStrike">
                          <a:effectLst/>
                          <a:latin typeface="游ゴシック" panose="020B0400000000000000" pitchFamily="50" charset="-128"/>
                          <a:ea typeface="游ゴシック" panose="020B0400000000000000" pitchFamily="50" charset="-128"/>
                        </a:rPr>
                        <a:t>-0.49531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-0.49531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-0.4919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173463387"/>
                  </a:ext>
                </a:extLst>
              </a:tr>
              <a:tr h="380229">
                <a:tc>
                  <a:txBody>
                    <a:bodyPr/>
                    <a:lstStyle/>
                    <a:p>
                      <a:pPr algn="ctr" fontAlgn="ctr"/>
                      <a:endParaRPr lang="ja-JP" altLang="en-US" sz="2000" b="1" i="0" u="none" strike="noStrike">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2000" b="1" i="0" u="none" strike="noStrike">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2000" b="1" i="0" u="none" strike="noStrike">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2000" b="1" i="0" u="none" strike="noStrike" dirty="0">
                          <a:effectLst/>
                          <a:latin typeface="游ゴシック" panose="020B0400000000000000" pitchFamily="50" charset="-128"/>
                          <a:ea typeface="游ゴシック" panose="020B0400000000000000" pitchFamily="50" charset="-128"/>
                        </a:rPr>
                        <a:t>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2000" b="1" i="0" u="none" strike="noStrike">
                          <a:effectLst/>
                          <a:latin typeface="游ゴシック" panose="020B0400000000000000" pitchFamily="50" charset="-128"/>
                          <a:ea typeface="游ゴシック" panose="020B0400000000000000" pitchFamily="50" charset="-128"/>
                        </a:rPr>
                        <a:t>-1.49393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2000" b="1" i="0" u="none" strike="noStrike">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-0.4919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altLang="ja-JP" sz="2000" b="1" i="0" u="none" strike="noStrike">
                          <a:effectLst/>
                          <a:latin typeface="游ゴシック" panose="020B0400000000000000" pitchFamily="50" charset="-128"/>
                          <a:ea typeface="游ゴシック" panose="020B0400000000000000" pitchFamily="50" charset="-128"/>
                        </a:rPr>
                        <a:t>-0.48714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-0.48714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-0.4808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254081218"/>
                  </a:ext>
                </a:extLst>
              </a:tr>
              <a:tr h="380229">
                <a:tc>
                  <a:txBody>
                    <a:bodyPr/>
                    <a:lstStyle/>
                    <a:p>
                      <a:pPr algn="ctr" fontAlgn="ctr"/>
                      <a:endParaRPr lang="ja-JP" altLang="en-US" sz="2000" b="1" i="0" u="none" strike="noStrike">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2000" b="1" i="0" u="none" strike="noStrike">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2000" b="1" i="0" u="none" strike="noStrike">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2000" b="1" i="0" u="none" strike="noStrike" dirty="0">
                          <a:effectLst/>
                          <a:latin typeface="游ゴシック" panose="020B0400000000000000" pitchFamily="50" charset="-128"/>
                          <a:ea typeface="游ゴシック" panose="020B0400000000000000" pitchFamily="50" charset="-128"/>
                        </a:rPr>
                        <a:t>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2000" b="1" i="0" u="none" strike="noStrike" dirty="0">
                          <a:effectLst/>
                          <a:latin typeface="游ゴシック" panose="020B0400000000000000" pitchFamily="50" charset="-128"/>
                          <a:ea typeface="游ゴシック" panose="020B0400000000000000" pitchFamily="50" charset="-128"/>
                        </a:rPr>
                        <a:t>-1.9808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2000" b="1" i="0" u="none" strike="noStrike">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-0.4808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altLang="ja-JP" sz="2000" b="1" i="0" u="none" strike="noStrike">
                          <a:effectLst/>
                          <a:latin typeface="游ゴシック" panose="020B0400000000000000" pitchFamily="50" charset="-128"/>
                          <a:ea typeface="游ゴシック" panose="020B0400000000000000" pitchFamily="50" charset="-128"/>
                        </a:rPr>
                        <a:t>-0.47266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-0.47266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-0.4625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933189033"/>
                  </a:ext>
                </a:extLst>
              </a:tr>
              <a:tr h="380229">
                <a:tc>
                  <a:txBody>
                    <a:bodyPr/>
                    <a:lstStyle/>
                    <a:p>
                      <a:pPr algn="ctr" fontAlgn="ctr"/>
                      <a:endParaRPr lang="ja-JP" altLang="en-US" sz="2000" b="1" i="0" u="none" strike="noStrike">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2000" b="1" i="0" u="none" strike="noStrike">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2000" b="1" i="0" u="none" strike="noStrike">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2000" b="1" i="0" u="none" strike="noStrike">
                          <a:effectLst/>
                          <a:latin typeface="游ゴシック" panose="020B0400000000000000" pitchFamily="50" charset="-128"/>
                          <a:ea typeface="游ゴシック" panose="020B0400000000000000" pitchFamily="50" charset="-128"/>
                        </a:rPr>
                        <a:t>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2000" b="1" i="0" u="none" strike="noStrike" dirty="0">
                          <a:effectLst/>
                          <a:latin typeface="游ゴシック" panose="020B0400000000000000" pitchFamily="50" charset="-128"/>
                          <a:ea typeface="游ゴシック" panose="020B0400000000000000" pitchFamily="50" charset="-128"/>
                        </a:rPr>
                        <a:t>-2.45313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2000" b="1" i="0" u="none" strike="noStrike">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-0.4625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altLang="ja-JP" sz="2000" b="1" i="0" u="none" strike="noStrike">
                          <a:effectLst/>
                          <a:latin typeface="游ゴシック" panose="020B0400000000000000" pitchFamily="50" charset="-128"/>
                          <a:ea typeface="游ゴシック" panose="020B0400000000000000" pitchFamily="50" charset="-128"/>
                        </a:rPr>
                        <a:t>-0.45009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-0.45009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-0.4352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654008264"/>
                  </a:ext>
                </a:extLst>
              </a:tr>
              <a:tr h="380229">
                <a:tc>
                  <a:txBody>
                    <a:bodyPr/>
                    <a:lstStyle/>
                    <a:p>
                      <a:pPr algn="ctr" fontAlgn="ctr"/>
                      <a:endParaRPr lang="ja-JP" altLang="en-US" sz="2000" b="1" i="0" u="none" strike="noStrike">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2000" b="1" i="0" u="none" strike="noStrike">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2000" b="1" i="0" u="none" strike="noStrike">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2000" b="1" i="0" u="none" strike="noStrike">
                          <a:effectLst/>
                          <a:latin typeface="游ゴシック" panose="020B0400000000000000" pitchFamily="50" charset="-128"/>
                          <a:ea typeface="游ゴシック" panose="020B0400000000000000" pitchFamily="50" charset="-128"/>
                        </a:rPr>
                        <a:t>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2000" b="1" i="0" u="none" strike="noStrike" dirty="0">
                          <a:effectLst/>
                          <a:latin typeface="游ゴシック" panose="020B0400000000000000" pitchFamily="50" charset="-128"/>
                          <a:ea typeface="游ゴシック" panose="020B0400000000000000" pitchFamily="50" charset="-128"/>
                        </a:rPr>
                        <a:t>-2.9028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2000" b="1" i="0" u="none" strike="noStrike" dirty="0">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-0.4352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altLang="ja-JP" sz="2000" b="1" i="0" u="none" strike="noStrike">
                          <a:effectLst/>
                          <a:latin typeface="游ゴシック" panose="020B0400000000000000" pitchFamily="50" charset="-128"/>
                          <a:ea typeface="游ゴシック" panose="020B0400000000000000" pitchFamily="50" charset="-128"/>
                        </a:rPr>
                        <a:t>-0.41761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-0.41761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-0.3971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490874688"/>
                  </a:ext>
                </a:extLst>
              </a:tr>
              <a:tr h="380229">
                <a:tc>
                  <a:txBody>
                    <a:bodyPr/>
                    <a:lstStyle/>
                    <a:p>
                      <a:pPr algn="ctr" fontAlgn="ctr"/>
                      <a:endParaRPr lang="ja-JP" altLang="en-US" sz="2000" b="1" i="0" u="none" strike="noStrike">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2000" b="1" i="0" u="none" strike="noStrike">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2000" b="1" i="0" u="none" strike="noStrike">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2000" b="1" i="0" u="none" strike="noStrike">
                          <a:effectLst/>
                          <a:latin typeface="游ゴシック" panose="020B0400000000000000" pitchFamily="50" charset="-128"/>
                          <a:ea typeface="游ゴシック" panose="020B0400000000000000" pitchFamily="50" charset="-128"/>
                        </a:rPr>
                        <a:t>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2000" b="1" i="0" u="none" strike="noStrike">
                          <a:effectLst/>
                          <a:latin typeface="游ゴシック" panose="020B0400000000000000" pitchFamily="50" charset="-128"/>
                          <a:ea typeface="游ゴシック" panose="020B0400000000000000" pitchFamily="50" charset="-128"/>
                        </a:rPr>
                        <a:t>-3.31993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2000" b="1" i="0" u="none" strike="noStrike">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-0.3971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altLang="ja-JP" sz="2000" b="1" i="0" u="none" strike="noStrike">
                          <a:effectLst/>
                          <a:latin typeface="游ゴシック" panose="020B0400000000000000" pitchFamily="50" charset="-128"/>
                          <a:ea typeface="游ゴシック" panose="020B0400000000000000" pitchFamily="50" charset="-128"/>
                        </a:rPr>
                        <a:t>-0.37344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-0.37344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-0.3464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148140488"/>
                  </a:ext>
                </a:extLst>
              </a:tr>
              <a:tr h="380229">
                <a:tc>
                  <a:txBody>
                    <a:bodyPr/>
                    <a:lstStyle/>
                    <a:p>
                      <a:pPr algn="ctr" fontAlgn="ctr"/>
                      <a:endParaRPr lang="ja-JP" altLang="en-US" sz="2000" b="1" i="0" u="none" strike="noStrike">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2000" b="1" i="0" u="none" strike="noStrike">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2000" b="1" i="0" u="none" strike="noStrike">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2000" b="1" i="0" u="none" strike="noStrike">
                          <a:effectLst/>
                          <a:latin typeface="游ゴシック" panose="020B0400000000000000" pitchFamily="50" charset="-128"/>
                          <a:ea typeface="游ゴシック" panose="020B0400000000000000" pitchFamily="50" charset="-128"/>
                        </a:rPr>
                        <a:t>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2000" b="1" i="0" u="none" strike="noStrike">
                          <a:effectLst/>
                          <a:latin typeface="游ゴシック" panose="020B0400000000000000" pitchFamily="50" charset="-128"/>
                          <a:ea typeface="游ゴシック" panose="020B0400000000000000" pitchFamily="50" charset="-128"/>
                        </a:rPr>
                        <a:t>-3.6928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2000" b="1" i="0" u="none" strike="noStrike">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-0.3464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altLang="ja-JP" sz="2000" b="1" i="0" u="none" strike="noStrike">
                          <a:effectLst/>
                          <a:latin typeface="游ゴシック" panose="020B0400000000000000" pitchFamily="50" charset="-128"/>
                          <a:ea typeface="游ゴシック" panose="020B0400000000000000" pitchFamily="50" charset="-128"/>
                        </a:rPr>
                        <a:t>-0.31576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-0.31576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-0.2813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70147218"/>
                  </a:ext>
                </a:extLst>
              </a:tr>
              <a:tr h="380229">
                <a:tc>
                  <a:txBody>
                    <a:bodyPr/>
                    <a:lstStyle/>
                    <a:p>
                      <a:pPr algn="ctr" fontAlgn="ctr"/>
                      <a:endParaRPr lang="ja-JP" altLang="en-US" sz="2000" b="1" i="0" u="none" strike="noStrike">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2000" b="1" i="0" u="none" strike="noStrike">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2000" b="1" i="0" u="none" strike="noStrike">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2000" b="1" i="0" u="none" strike="noStrike">
                          <a:effectLst/>
                          <a:latin typeface="游ゴシック" panose="020B0400000000000000" pitchFamily="50" charset="-128"/>
                          <a:ea typeface="游ゴシック" panose="020B0400000000000000" pitchFamily="50" charset="-128"/>
                        </a:rPr>
                        <a:t>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2000" b="1" i="0" u="none" strike="noStrike">
                          <a:effectLst/>
                          <a:latin typeface="游ゴシック" panose="020B0400000000000000" pitchFamily="50" charset="-128"/>
                          <a:ea typeface="游ゴシック" panose="020B0400000000000000" pitchFamily="50" charset="-128"/>
                        </a:rPr>
                        <a:t>-4.00793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2000" b="1" i="0" u="none" strike="noStrike">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-0.2813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altLang="ja-JP" sz="2000" b="1" i="0" u="none" strike="noStrike">
                          <a:effectLst/>
                          <a:latin typeface="游ゴシック" panose="020B0400000000000000" pitchFamily="50" charset="-128"/>
                          <a:ea typeface="游ゴシック" panose="020B0400000000000000" pitchFamily="50" charset="-128"/>
                        </a:rPr>
                        <a:t>-0.24279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-0.24279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071794772"/>
                  </a:ext>
                </a:extLst>
              </a:tr>
              <a:tr h="380229">
                <a:tc>
                  <a:txBody>
                    <a:bodyPr/>
                    <a:lstStyle/>
                    <a:p>
                      <a:pPr algn="ctr" fontAlgn="ctr"/>
                      <a:endParaRPr lang="ja-JP" altLang="en-US" sz="2000" b="1" i="0" u="none" strike="noStrike" dirty="0">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2000" b="1" i="0" u="none" strike="noStrike">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2000" b="1" i="0" u="none" strike="noStrike">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2000" b="1" i="0" u="none" strike="noStrike" dirty="0">
                          <a:effectLst/>
                          <a:latin typeface="游ゴシック" panose="020B0400000000000000" pitchFamily="50" charset="-128"/>
                          <a:ea typeface="游ゴシック" panose="020B0400000000000000" pitchFamily="50" charset="-128"/>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2000" b="1" i="0" u="none" strike="noStrike" dirty="0">
                          <a:effectLst/>
                          <a:latin typeface="游ゴシック" panose="020B0400000000000000" pitchFamily="50" charset="-128"/>
                          <a:ea typeface="游ゴシック" panose="020B0400000000000000" pitchFamily="50" charset="-128"/>
                        </a:rPr>
                        <a:t>-4.25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2000" b="1" i="0" u="none" strike="noStrike" dirty="0">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altLang="ja-JP" sz="2000" b="1" i="0" u="none" strike="noStrike">
                          <a:effectLst/>
                          <a:latin typeface="游ゴシック" panose="020B0400000000000000" pitchFamily="50" charset="-128"/>
                          <a:ea typeface="游ゴシック" panose="020B0400000000000000" pitchFamily="50" charset="-128"/>
                        </a:rPr>
                        <a:t>-0.15271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-0.15271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-0.1007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171644015"/>
                  </a:ext>
                </a:extLst>
              </a:tr>
            </a:tbl>
          </a:graphicData>
        </a:graphic>
      </p:graphicFrame>
    </p:spTree>
    <p:extLst>
      <p:ext uri="{BB962C8B-B14F-4D97-AF65-F5344CB8AC3E}">
        <p14:creationId xmlns:p14="http://schemas.microsoft.com/office/powerpoint/2010/main" val="7827108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p:nvPr>
        </p:nvSpPr>
        <p:spPr>
          <a:xfrm>
            <a:off x="2136000" y="-1"/>
            <a:ext cx="8964556" cy="1440000"/>
          </a:xfrm>
        </p:spPr>
        <p:txBody>
          <a:bodyPr>
            <a:normAutofit/>
          </a:bodyPr>
          <a:lstStyle/>
          <a:p>
            <a:pPr>
              <a:defRPr sz="1400" b="0" i="0" u="none" strike="noStrike" kern="1200" spc="0" baseline="0">
                <a:solidFill>
                  <a:sysClr val="windowText" lastClr="000000">
                    <a:lumMod val="65000"/>
                    <a:lumOff val="35000"/>
                  </a:sysClr>
                </a:solidFill>
                <a:latin typeface="+mn-lt"/>
                <a:ea typeface="+mn-ea"/>
                <a:cs typeface="+mn-cs"/>
              </a:defRPr>
            </a:pPr>
            <a:r>
              <a:rPr lang="ja-JP" altLang="en-US" sz="3200" dirty="0">
                <a:solidFill>
                  <a:sysClr val="windowText" lastClr="000000">
                    <a:lumMod val="65000"/>
                    <a:lumOff val="35000"/>
                  </a:sysClr>
                </a:solidFill>
              </a:rPr>
              <a:t>ルンゲ・クッタ法を用いた微分方程式の計算</a:t>
            </a:r>
            <a:endParaRPr lang="en-US" altLang="ja-JP" sz="3200" dirty="0">
              <a:solidFill>
                <a:sysClr val="windowText" lastClr="000000">
                  <a:lumMod val="65000"/>
                  <a:lumOff val="35000"/>
                </a:sysClr>
              </a:solidFill>
            </a:endParaRPr>
          </a:p>
        </p:txBody>
      </p:sp>
      <p:graphicFrame>
        <p:nvGraphicFramePr>
          <p:cNvPr id="10" name="グラフ 9"/>
          <p:cNvGraphicFramePr>
            <a:graphicFrameLocks noGrp="1"/>
          </p:cNvGraphicFramePr>
          <p:nvPr>
            <p:extLst>
              <p:ext uri="{D42A27DB-BD31-4B8C-83A1-F6EECF244321}">
                <p14:modId xmlns:p14="http://schemas.microsoft.com/office/powerpoint/2010/main" val="3899279726"/>
              </p:ext>
            </p:extLst>
          </p:nvPr>
        </p:nvGraphicFramePr>
        <p:xfrm>
          <a:off x="839416" y="1553383"/>
          <a:ext cx="11161240" cy="5301208"/>
        </p:xfrm>
        <a:graphic>
          <a:graphicData uri="http://schemas.openxmlformats.org/drawingml/2006/chart">
            <c:chart xmlns:c="http://schemas.openxmlformats.org/drawingml/2006/chart" xmlns:r="http://schemas.openxmlformats.org/officeDocument/2006/relationships" r:id="rId2"/>
          </a:graphicData>
        </a:graphic>
      </p:graphicFrame>
      <p:sp>
        <p:nvSpPr>
          <p:cNvPr id="12" name="テキスト ボックス 11"/>
          <p:cNvSpPr txBox="1"/>
          <p:nvPr/>
        </p:nvSpPr>
        <p:spPr>
          <a:xfrm>
            <a:off x="371364" y="-129661"/>
            <a:ext cx="930063" cy="1569660"/>
          </a:xfrm>
          <a:prstGeom prst="rect">
            <a:avLst/>
          </a:prstGeom>
          <a:noFill/>
        </p:spPr>
        <p:txBody>
          <a:bodyPr wrap="none" rtlCol="0">
            <a:spAutoFit/>
          </a:bodyPr>
          <a:lstStyle/>
          <a:p>
            <a:r>
              <a:rPr kumimoji="1" lang="en-US" altLang="ja-JP"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rPr>
              <a:t>3</a:t>
            </a:r>
            <a:endParaRPr kumimoji="1" lang="ja-JP" altLang="en-US"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endParaRPr>
          </a:p>
        </p:txBody>
      </p:sp>
    </p:spTree>
    <p:extLst>
      <p:ext uri="{BB962C8B-B14F-4D97-AF65-F5344CB8AC3E}">
        <p14:creationId xmlns:p14="http://schemas.microsoft.com/office/powerpoint/2010/main" val="32123884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p:nvPr>
        </p:nvSpPr>
        <p:spPr>
          <a:xfrm>
            <a:off x="2136000" y="-1"/>
            <a:ext cx="8964556" cy="1440000"/>
          </a:xfrm>
        </p:spPr>
        <p:txBody>
          <a:bodyPr>
            <a:normAutofit/>
          </a:bodyPr>
          <a:lstStyle/>
          <a:p>
            <a:pPr>
              <a:defRPr sz="1400" b="0" i="0" u="none" strike="noStrike" kern="1200" spc="0" baseline="0">
                <a:solidFill>
                  <a:sysClr val="windowText" lastClr="000000">
                    <a:lumMod val="65000"/>
                    <a:lumOff val="35000"/>
                  </a:sysClr>
                </a:solidFill>
                <a:latin typeface="+mn-lt"/>
                <a:ea typeface="+mn-ea"/>
                <a:cs typeface="+mn-cs"/>
              </a:defRPr>
            </a:pPr>
            <a:r>
              <a:rPr lang="ja-JP" altLang="en-US" sz="3600" dirty="0">
                <a:solidFill>
                  <a:sysClr val="windowText" lastClr="000000">
                    <a:lumMod val="65000"/>
                    <a:lumOff val="35000"/>
                  </a:sysClr>
                </a:solidFill>
              </a:rPr>
              <a:t>オイラー法とルンゲ・クッタ法の性能比較</a:t>
            </a:r>
            <a:endParaRPr lang="en-US" altLang="ja-JP" sz="3600" dirty="0">
              <a:solidFill>
                <a:sysClr val="windowText" lastClr="000000">
                  <a:lumMod val="65000"/>
                  <a:lumOff val="35000"/>
                </a:sysClr>
              </a:solidFill>
            </a:endParaRPr>
          </a:p>
        </p:txBody>
      </p:sp>
      <p:sp>
        <p:nvSpPr>
          <p:cNvPr id="12" name="テキスト ボックス 11"/>
          <p:cNvSpPr txBox="1"/>
          <p:nvPr/>
        </p:nvSpPr>
        <p:spPr>
          <a:xfrm>
            <a:off x="371364" y="-129661"/>
            <a:ext cx="930063" cy="1569660"/>
          </a:xfrm>
          <a:prstGeom prst="rect">
            <a:avLst/>
          </a:prstGeom>
          <a:noFill/>
        </p:spPr>
        <p:txBody>
          <a:bodyPr wrap="none" rtlCol="0">
            <a:spAutoFit/>
          </a:bodyPr>
          <a:lstStyle/>
          <a:p>
            <a:r>
              <a:rPr kumimoji="1" lang="en-US" altLang="ja-JP"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rPr>
              <a:t>3</a:t>
            </a:r>
            <a:endParaRPr kumimoji="1" lang="ja-JP" altLang="en-US"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endParaRPr>
          </a:p>
        </p:txBody>
      </p:sp>
      <p:graphicFrame>
        <p:nvGraphicFramePr>
          <p:cNvPr id="5" name="グラフ 4">
            <a:extLst>
              <a:ext uri="{FF2B5EF4-FFF2-40B4-BE49-F238E27FC236}">
                <a16:creationId xmlns:a16="http://schemas.microsoft.com/office/drawing/2014/main" id="{00000000-0008-0000-0000-000002000000}"/>
              </a:ext>
            </a:extLst>
          </p:cNvPr>
          <p:cNvGraphicFramePr>
            <a:graphicFrameLocks noGrp="1"/>
          </p:cNvGraphicFramePr>
          <p:nvPr>
            <p:extLst>
              <p:ext uri="{D42A27DB-BD31-4B8C-83A1-F6EECF244321}">
                <p14:modId xmlns:p14="http://schemas.microsoft.com/office/powerpoint/2010/main" val="677235480"/>
              </p:ext>
            </p:extLst>
          </p:nvPr>
        </p:nvGraphicFramePr>
        <p:xfrm>
          <a:off x="1055440" y="1592796"/>
          <a:ext cx="10801201" cy="51485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6573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8000" r="-2000" b="-38000"/>
          </a:stretch>
        </a:blipFill>
        <a:effectLst/>
      </p:bgPr>
    </p:bg>
    <p:spTree>
      <p:nvGrpSpPr>
        <p:cNvPr id="1" name=""/>
        <p:cNvGrpSpPr/>
        <p:nvPr/>
      </p:nvGrpSpPr>
      <p:grpSpPr>
        <a:xfrm>
          <a:off x="0" y="0"/>
          <a:ext cx="0" cy="0"/>
          <a:chOff x="0" y="0"/>
          <a:chExt cx="0" cy="0"/>
        </a:xfrm>
      </p:grpSpPr>
      <p:cxnSp>
        <p:nvCxnSpPr>
          <p:cNvPr id="9" name="直線コネクタ 8">
            <a:extLst>
              <a:ext uri="{FF2B5EF4-FFF2-40B4-BE49-F238E27FC236}">
                <a16:creationId xmlns:a16="http://schemas.microsoft.com/office/drawing/2014/main" id="{E2526BC6-FFE9-4297-88AA-C3C9D54205CB}"/>
              </a:ext>
            </a:extLst>
          </p:cNvPr>
          <p:cNvCxnSpPr>
            <a:cxnSpLocks/>
          </p:cNvCxnSpPr>
          <p:nvPr/>
        </p:nvCxnSpPr>
        <p:spPr>
          <a:xfrm>
            <a:off x="853719" y="3856182"/>
            <a:ext cx="10484561" cy="0"/>
          </a:xfrm>
          <a:prstGeom prst="line">
            <a:avLst/>
          </a:prstGeom>
          <a:ln w="76200" cap="rnd">
            <a:solidFill>
              <a:srgbClr val="4BD0FF"/>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タイトル 1">
            <a:extLst>
              <a:ext uri="{FF2B5EF4-FFF2-40B4-BE49-F238E27FC236}">
                <a16:creationId xmlns:a16="http://schemas.microsoft.com/office/drawing/2014/main" id="{B8B487EC-AC74-49C1-83A2-A532576ABAA3}"/>
              </a:ext>
            </a:extLst>
          </p:cNvPr>
          <p:cNvSpPr txBox="1">
            <a:spLocks/>
          </p:cNvSpPr>
          <p:nvPr/>
        </p:nvSpPr>
        <p:spPr>
          <a:xfrm>
            <a:off x="2136000" y="2456892"/>
            <a:ext cx="7920000" cy="144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8000" dirty="0"/>
              <a:t>微分方程式とは</a:t>
            </a:r>
          </a:p>
        </p:txBody>
      </p:sp>
    </p:spTree>
    <p:extLst>
      <p:ext uri="{BB962C8B-B14F-4D97-AF65-F5344CB8AC3E}">
        <p14:creationId xmlns:p14="http://schemas.microsoft.com/office/powerpoint/2010/main" val="22440306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36000" y="-1"/>
            <a:ext cx="7920000" cy="1440000"/>
          </a:xfrm>
        </p:spPr>
        <p:txBody>
          <a:bodyPr/>
          <a:lstStyle/>
          <a:p>
            <a:r>
              <a:rPr lang="ja-JP" altLang="en-US" dirty="0"/>
              <a:t>参考文献</a:t>
            </a:r>
            <a:endParaRPr kumimoji="1" lang="ja-JP" altLang="en-US" dirty="0"/>
          </a:p>
        </p:txBody>
      </p:sp>
      <p:sp>
        <p:nvSpPr>
          <p:cNvPr id="3" name="コンテンツ プレースホルダー 2"/>
          <p:cNvSpPr>
            <a:spLocks noGrp="1"/>
          </p:cNvSpPr>
          <p:nvPr>
            <p:ph idx="1"/>
          </p:nvPr>
        </p:nvSpPr>
        <p:spPr>
          <a:xfrm>
            <a:off x="677398" y="1825625"/>
            <a:ext cx="10837204" cy="4351338"/>
          </a:xfrm>
        </p:spPr>
        <p:txBody>
          <a:bodyPr>
            <a:normAutofit/>
          </a:bodyPr>
          <a:lstStyle/>
          <a:p>
            <a:r>
              <a:rPr lang="ja-JP" altLang="en-US" dirty="0"/>
              <a:t>数値計算を使って常微分方程式を解く～ルンゲクッタ法の解説</a:t>
            </a:r>
            <a:r>
              <a:rPr lang="ja-JP" altLang="en-US" dirty="0" smtClean="0"/>
              <a:t>～</a:t>
            </a:r>
            <a:endParaRPr lang="en-US" altLang="ja-JP" dirty="0" smtClean="0"/>
          </a:p>
          <a:p>
            <a:pPr marL="0" indent="0">
              <a:buNone/>
            </a:pPr>
            <a:r>
              <a:rPr lang="en-US" altLang="ja-JP" dirty="0" smtClean="0"/>
              <a:t>(http://shimaphoto03.com/science/rk-method/)</a:t>
            </a:r>
          </a:p>
          <a:p>
            <a:r>
              <a:rPr lang="ja-JP" altLang="en-US" dirty="0" smtClean="0"/>
              <a:t>ルンゲクッタ法</a:t>
            </a:r>
            <a:r>
              <a:rPr lang="ja-JP" altLang="en-US" dirty="0"/>
              <a:t>の説明と</a:t>
            </a:r>
            <a:r>
              <a:rPr lang="ja-JP" altLang="en-US" dirty="0" smtClean="0"/>
              <a:t>刻み幅制御</a:t>
            </a:r>
            <a:endParaRPr lang="en-US" altLang="ja-JP" dirty="0" smtClean="0"/>
          </a:p>
          <a:p>
            <a:pPr marL="0" indent="0">
              <a:buNone/>
            </a:pPr>
            <a:r>
              <a:rPr lang="en-US" altLang="ja-JP" dirty="0" smtClean="0"/>
              <a:t>(</a:t>
            </a:r>
            <a:r>
              <a:rPr lang="en-US" altLang="ja-JP" dirty="0"/>
              <a:t>http://slpr.sakura.ne.jp/qp/runge-kutta-ex/)</a:t>
            </a:r>
          </a:p>
          <a:p>
            <a:r>
              <a:rPr lang="en-US" altLang="ja-JP" dirty="0" smtClean="0"/>
              <a:t>Module for</a:t>
            </a:r>
            <a:r>
              <a:rPr lang="ja-JP" altLang="en-US" dirty="0" smtClean="0"/>
              <a:t> </a:t>
            </a:r>
            <a:r>
              <a:rPr lang="en-US" altLang="ja-JP" dirty="0" err="1" smtClean="0"/>
              <a:t>Runge</a:t>
            </a:r>
            <a:r>
              <a:rPr lang="en-US" altLang="ja-JP" dirty="0" smtClean="0"/>
              <a:t>-</a:t>
            </a:r>
            <a:r>
              <a:rPr lang="en-US" altLang="ja-JP" dirty="0" err="1" smtClean="0"/>
              <a:t>Kutta</a:t>
            </a:r>
            <a:r>
              <a:rPr lang="en-US" altLang="ja-JP" dirty="0" smtClean="0"/>
              <a:t>-Fehlberg </a:t>
            </a:r>
            <a:r>
              <a:rPr lang="en-US" altLang="ja-JP" dirty="0"/>
              <a:t>Method </a:t>
            </a:r>
            <a:r>
              <a:rPr lang="en-US" altLang="ja-JP" dirty="0" smtClean="0"/>
              <a:t>for O.D.E</a:t>
            </a:r>
            <a:r>
              <a:rPr lang="en-US" altLang="ja-JP" dirty="0"/>
              <a:t>.</a:t>
            </a:r>
            <a:r>
              <a:rPr lang="en-US" altLang="ja-JP" dirty="0" smtClean="0"/>
              <a:t>'s</a:t>
            </a:r>
          </a:p>
          <a:p>
            <a:pPr marL="0" indent="0">
              <a:buNone/>
            </a:pPr>
            <a:r>
              <a:rPr lang="en-US" altLang="ja-JP" dirty="0" smtClean="0"/>
              <a:t>(</a:t>
            </a:r>
            <a:r>
              <a:rPr lang="en-US" altLang="ja-JP" dirty="0"/>
              <a:t>http://mathfaculty.fullerton.edu/mathews//n2003/RungeKuttaFehlbergMod.html)</a:t>
            </a:r>
            <a:endParaRPr kumimoji="1" lang="ja-JP" altLang="en-US" dirty="0"/>
          </a:p>
        </p:txBody>
      </p:sp>
    </p:spTree>
    <p:extLst>
      <p:ext uri="{BB962C8B-B14F-4D97-AF65-F5344CB8AC3E}">
        <p14:creationId xmlns:p14="http://schemas.microsoft.com/office/powerpoint/2010/main" val="19696289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正方形/長方形 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0" y="0"/>
            <a:ext cx="12192000" cy="6858000"/>
          </a:xfrm>
          <a:prstGeom prst="rect">
            <a:avLst/>
          </a:prstGeom>
          <a:gradFill flip="none" rotWithShape="1">
            <a:gsLst>
              <a:gs pos="61000">
                <a:srgbClr val="00B0F0">
                  <a:alpha val="5000"/>
                </a:srgbClr>
              </a:gs>
              <a:gs pos="100000">
                <a:schemeClr val="accent1">
                  <a:lumMod val="100000"/>
                  <a:alpha val="2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p:cNvSpPr/>
          <p:nvPr/>
        </p:nvSpPr>
        <p:spPr>
          <a:xfrm>
            <a:off x="-15208045" y="-2224548"/>
            <a:ext cx="6858000" cy="685800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15208045" y="-5910943"/>
            <a:ext cx="6858000" cy="685800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185057" y="-2481943"/>
            <a:ext cx="11821886" cy="11821886"/>
          </a:xfrm>
          <a:prstGeom prst="ellipse">
            <a:avLst/>
          </a:prstGeom>
          <a:noFill/>
          <a:ln w="76200">
            <a:solidFill>
              <a:srgbClr val="4BD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直線コネクタ 36"/>
          <p:cNvCxnSpPr>
            <a:stCxn id="7" idx="3"/>
          </p:cNvCxnSpPr>
          <p:nvPr/>
        </p:nvCxnSpPr>
        <p:spPr>
          <a:xfrm>
            <a:off x="1614392" y="1469249"/>
            <a:ext cx="9764808" cy="26551"/>
          </a:xfrm>
          <a:prstGeom prst="line">
            <a:avLst/>
          </a:prstGeom>
          <a:ln w="127000" cap="rnd">
            <a:solidFill>
              <a:srgbClr val="4BD0FF"/>
            </a:solidFill>
            <a:prstDash val="sysDash"/>
            <a:headEnd type="none"/>
            <a:tailEnd type="oval" w="sm" len="sm"/>
          </a:ln>
        </p:spPr>
        <p:style>
          <a:lnRef idx="1">
            <a:schemeClr val="accent1"/>
          </a:lnRef>
          <a:fillRef idx="0">
            <a:schemeClr val="accent1"/>
          </a:fillRef>
          <a:effectRef idx="0">
            <a:schemeClr val="accent1"/>
          </a:effectRef>
          <a:fontRef idx="minor">
            <a:schemeClr val="tx1"/>
          </a:fontRef>
        </p:style>
      </p:cxnSp>
      <p:sp>
        <p:nvSpPr>
          <p:cNvPr id="7" name="楕円 6" hidden="1"/>
          <p:cNvSpPr/>
          <p:nvPr/>
        </p:nvSpPr>
        <p:spPr>
          <a:xfrm rot="10800000" flipV="1">
            <a:off x="-312056" y="-457199"/>
            <a:ext cx="2256974" cy="2256974"/>
          </a:xfrm>
          <a:prstGeom prst="ellipse">
            <a:avLst/>
          </a:prstGeom>
          <a:solidFill>
            <a:schemeClr val="bg1"/>
          </a:solidFill>
          <a:ln w="76200">
            <a:solidFill>
              <a:srgbClr val="4BD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p:nvSpPr>
        <p:spPr>
          <a:xfrm>
            <a:off x="-17921748" y="-8624646"/>
            <a:ext cx="12285406" cy="12285406"/>
          </a:xfrm>
          <a:prstGeom prst="ellipse">
            <a:avLst/>
          </a:prstGeom>
          <a:noFill/>
          <a:ln w="76200">
            <a:solidFill>
              <a:srgbClr val="4BD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弧 40"/>
          <p:cNvSpPr/>
          <p:nvPr/>
        </p:nvSpPr>
        <p:spPr>
          <a:xfrm>
            <a:off x="0" y="-2667000"/>
            <a:ext cx="12192000" cy="12192000"/>
          </a:xfrm>
          <a:prstGeom prst="arc">
            <a:avLst>
              <a:gd name="adj1" fmla="val 19434181"/>
              <a:gd name="adj2" fmla="val 1692560"/>
            </a:avLst>
          </a:prstGeom>
          <a:noFill/>
          <a:ln w="76200" cap="rnd">
            <a:solidFill>
              <a:srgbClr val="4BD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円弧 41"/>
          <p:cNvSpPr/>
          <p:nvPr/>
        </p:nvSpPr>
        <p:spPr>
          <a:xfrm>
            <a:off x="442452" y="-2224548"/>
            <a:ext cx="11307096" cy="11307096"/>
          </a:xfrm>
          <a:prstGeom prst="arc">
            <a:avLst>
              <a:gd name="adj1" fmla="val 8259401"/>
              <a:gd name="adj2" fmla="val 11079995"/>
            </a:avLst>
          </a:prstGeom>
          <a:noFill/>
          <a:ln w="76200" cap="rnd">
            <a:solidFill>
              <a:srgbClr val="4BD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255992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36000" y="-1"/>
            <a:ext cx="7920000" cy="1440000"/>
          </a:xfrm>
        </p:spPr>
        <p:txBody>
          <a:bodyPr/>
          <a:lstStyle/>
          <a:p>
            <a:r>
              <a:rPr lang="ja-JP" altLang="en-US" dirty="0"/>
              <a:t>微分方程式とは</a:t>
            </a:r>
            <a:endParaRPr kumimoji="1" lang="ja-JP" altLang="en-US" dirty="0"/>
          </a:p>
        </p:txBody>
      </p:sp>
      <p:sp>
        <p:nvSpPr>
          <p:cNvPr id="4" name="テキスト ボックス 3"/>
          <p:cNvSpPr txBox="1"/>
          <p:nvPr/>
        </p:nvSpPr>
        <p:spPr>
          <a:xfrm>
            <a:off x="1055440" y="2002041"/>
            <a:ext cx="5314275" cy="707886"/>
          </a:xfrm>
          <a:prstGeom prst="rect">
            <a:avLst/>
          </a:prstGeom>
          <a:noFill/>
        </p:spPr>
        <p:txBody>
          <a:bodyPr wrap="none" rtlCol="0">
            <a:spAutoFit/>
          </a:bodyPr>
          <a:lstStyle/>
          <a:p>
            <a:r>
              <a:rPr lang="ja-JP" altLang="en-US" sz="4000" dirty="0"/>
              <a:t>方程式（代数方程式）</a:t>
            </a:r>
            <a:endParaRPr kumimoji="1" lang="ja-JP" altLang="en-US" sz="4000" dirty="0"/>
          </a:p>
        </p:txBody>
      </p:sp>
      <p:sp>
        <p:nvSpPr>
          <p:cNvPr id="6" name="テキスト ボックス 5"/>
          <p:cNvSpPr txBox="1"/>
          <p:nvPr/>
        </p:nvSpPr>
        <p:spPr>
          <a:xfrm>
            <a:off x="1055440" y="2709927"/>
            <a:ext cx="9433048" cy="523220"/>
          </a:xfrm>
          <a:prstGeom prst="rect">
            <a:avLst/>
          </a:prstGeom>
          <a:noFill/>
        </p:spPr>
        <p:txBody>
          <a:bodyPr wrap="square" rtlCol="0">
            <a:spAutoFit/>
          </a:bodyPr>
          <a:lstStyle/>
          <a:p>
            <a:r>
              <a:rPr lang="ja-JP" altLang="en-US" sz="2800" dirty="0"/>
              <a:t>未知数の含み、その未知数が特定の値のとき成立する等式</a:t>
            </a:r>
            <a:endParaRPr lang="en-US" altLang="ja-JP" sz="2800" dirty="0"/>
          </a:p>
        </p:txBody>
      </p:sp>
      <mc:AlternateContent xmlns:mc="http://schemas.openxmlformats.org/markup-compatibility/2006" xmlns:a14="http://schemas.microsoft.com/office/drawing/2010/main">
        <mc:Choice Requires="a14">
          <p:sp>
            <p:nvSpPr>
              <p:cNvPr id="7" name="テキスト ボックス 6"/>
              <p:cNvSpPr txBox="1"/>
              <p:nvPr/>
            </p:nvSpPr>
            <p:spPr>
              <a:xfrm>
                <a:off x="4007767" y="4938985"/>
                <a:ext cx="3713645"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4000" i="1" dirty="0" smtClean="0">
                              <a:latin typeface="Cambria Math" panose="02040503050406030204" pitchFamily="18" charset="0"/>
                            </a:rPr>
                          </m:ctrlPr>
                        </m:sSupPr>
                        <m:e>
                          <m:r>
                            <a:rPr kumimoji="1" lang="en-US" altLang="ja-JP" sz="4000" i="1" dirty="0" smtClean="0">
                              <a:latin typeface="Cambria Math" panose="02040503050406030204" pitchFamily="18" charset="0"/>
                            </a:rPr>
                            <m:t>𝑥</m:t>
                          </m:r>
                        </m:e>
                        <m:sup>
                          <m:r>
                            <a:rPr kumimoji="1" lang="en-US" altLang="ja-JP" sz="4000" i="1" dirty="0" smtClean="0">
                              <a:latin typeface="Cambria Math" panose="02040503050406030204" pitchFamily="18" charset="0"/>
                            </a:rPr>
                            <m:t>2</m:t>
                          </m:r>
                        </m:sup>
                      </m:sSup>
                      <m:r>
                        <a:rPr kumimoji="1" lang="en-US" altLang="ja-JP" sz="4000" i="1" dirty="0" smtClean="0">
                          <a:latin typeface="Cambria Math" panose="02040503050406030204" pitchFamily="18" charset="0"/>
                        </a:rPr>
                        <m:t>−</m:t>
                      </m:r>
                      <m:r>
                        <a:rPr kumimoji="1" lang="en-US" altLang="ja-JP" sz="4000" b="0" i="1" dirty="0" smtClean="0">
                          <a:latin typeface="Cambria Math" panose="02040503050406030204" pitchFamily="18" charset="0"/>
                        </a:rPr>
                        <m:t>6</m:t>
                      </m:r>
                      <m:r>
                        <a:rPr kumimoji="1" lang="en-US" altLang="ja-JP" sz="4000" i="1" dirty="0" smtClean="0">
                          <a:latin typeface="Cambria Math" panose="02040503050406030204" pitchFamily="18" charset="0"/>
                        </a:rPr>
                        <m:t>𝑥</m:t>
                      </m:r>
                      <m:r>
                        <a:rPr kumimoji="1" lang="en-US" altLang="ja-JP" sz="4000" i="1" dirty="0" smtClean="0">
                          <a:latin typeface="Cambria Math" panose="02040503050406030204" pitchFamily="18" charset="0"/>
                        </a:rPr>
                        <m:t>+4=0</m:t>
                      </m:r>
                    </m:oMath>
                  </m:oMathPara>
                </a14:m>
                <a:endParaRPr kumimoji="1" lang="ja-JP" altLang="en-US" sz="4000"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4007767" y="4938985"/>
                <a:ext cx="3713645" cy="61555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p:cNvSpPr txBox="1"/>
              <p:nvPr/>
            </p:nvSpPr>
            <p:spPr>
              <a:xfrm>
                <a:off x="4007767" y="3777786"/>
                <a:ext cx="3713645" cy="61555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altLang="ja-JP" sz="4000" i="1" dirty="0" smtClean="0">
                          <a:latin typeface="Cambria Math" panose="02040503050406030204" pitchFamily="18" charset="0"/>
                        </a:rPr>
                        <m:t>8</m:t>
                      </m:r>
                      <m:r>
                        <a:rPr kumimoji="1" lang="en-US" altLang="ja-JP" sz="4000" i="1" dirty="0" smtClean="0">
                          <a:latin typeface="Cambria Math" panose="02040503050406030204" pitchFamily="18" charset="0"/>
                        </a:rPr>
                        <m:t>𝑥</m:t>
                      </m:r>
                      <m:r>
                        <a:rPr kumimoji="1" lang="en-US" altLang="ja-JP" sz="4000" i="1" dirty="0" smtClean="0">
                          <a:latin typeface="Cambria Math" panose="02040503050406030204" pitchFamily="18" charset="0"/>
                        </a:rPr>
                        <m:t>+2=0</m:t>
                      </m:r>
                    </m:oMath>
                  </m:oMathPara>
                </a14:m>
                <a:endParaRPr kumimoji="1" lang="ja-JP" altLang="en-US" sz="4000"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4007767" y="3777786"/>
                <a:ext cx="3713645" cy="615553"/>
              </a:xfrm>
              <a:prstGeom prst="rect">
                <a:avLst/>
              </a:prstGeom>
              <a:blipFill>
                <a:blip r:embed="rId4"/>
                <a:stretch>
                  <a:fillRect/>
                </a:stretch>
              </a:blipFill>
            </p:spPr>
            <p:txBody>
              <a:bodyPr/>
              <a:lstStyle/>
              <a:p>
                <a:r>
                  <a:rPr lang="ja-JP" altLang="en-US">
                    <a:noFill/>
                  </a:rPr>
                  <a:t> </a:t>
                </a:r>
              </a:p>
            </p:txBody>
          </p:sp>
        </mc:Fallback>
      </mc:AlternateContent>
      <p:sp>
        <p:nvSpPr>
          <p:cNvPr id="9" name="テキスト ボックス 8"/>
          <p:cNvSpPr txBox="1"/>
          <p:nvPr/>
        </p:nvSpPr>
        <p:spPr>
          <a:xfrm>
            <a:off x="377405" y="-134949"/>
            <a:ext cx="930063" cy="1569660"/>
          </a:xfrm>
          <a:prstGeom prst="rect">
            <a:avLst/>
          </a:prstGeom>
          <a:noFill/>
        </p:spPr>
        <p:txBody>
          <a:bodyPr wrap="none" rtlCol="0">
            <a:spAutoFit/>
          </a:bodyPr>
          <a:lstStyle/>
          <a:p>
            <a:r>
              <a:rPr kumimoji="1" lang="en-US" altLang="ja-JP"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rPr>
              <a:t>1</a:t>
            </a:r>
            <a:endParaRPr kumimoji="1" lang="ja-JP" altLang="en-US"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endParaRPr>
          </a:p>
        </p:txBody>
      </p:sp>
    </p:spTree>
    <p:extLst>
      <p:ext uri="{BB962C8B-B14F-4D97-AF65-F5344CB8AC3E}">
        <p14:creationId xmlns:p14="http://schemas.microsoft.com/office/powerpoint/2010/main" val="3533398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36000" y="-1"/>
            <a:ext cx="7920000" cy="1440000"/>
          </a:xfrm>
        </p:spPr>
        <p:txBody>
          <a:bodyPr/>
          <a:lstStyle/>
          <a:p>
            <a:r>
              <a:rPr lang="ja-JP" altLang="en-US" dirty="0"/>
              <a:t>微分方程式とは</a:t>
            </a:r>
            <a:endParaRPr kumimoji="1" lang="ja-JP" altLang="en-US" dirty="0"/>
          </a:p>
        </p:txBody>
      </p:sp>
      <p:sp>
        <p:nvSpPr>
          <p:cNvPr id="4" name="テキスト ボックス 3"/>
          <p:cNvSpPr txBox="1"/>
          <p:nvPr/>
        </p:nvSpPr>
        <p:spPr>
          <a:xfrm>
            <a:off x="1057388" y="2003873"/>
            <a:ext cx="2749471" cy="707886"/>
          </a:xfrm>
          <a:prstGeom prst="rect">
            <a:avLst/>
          </a:prstGeom>
          <a:noFill/>
        </p:spPr>
        <p:txBody>
          <a:bodyPr wrap="none" rtlCol="0">
            <a:spAutoFit/>
          </a:bodyPr>
          <a:lstStyle/>
          <a:p>
            <a:r>
              <a:rPr lang="ja-JP" altLang="en-US" sz="4000" dirty="0"/>
              <a:t>関数方程式</a:t>
            </a:r>
            <a:endParaRPr kumimoji="1" lang="ja-JP" altLang="en-US" sz="4000" dirty="0"/>
          </a:p>
        </p:txBody>
      </p:sp>
      <p:sp>
        <p:nvSpPr>
          <p:cNvPr id="6" name="テキスト ボックス 5"/>
          <p:cNvSpPr txBox="1"/>
          <p:nvPr/>
        </p:nvSpPr>
        <p:spPr>
          <a:xfrm>
            <a:off x="1057388" y="2711759"/>
            <a:ext cx="3826724" cy="523220"/>
          </a:xfrm>
          <a:prstGeom prst="rect">
            <a:avLst/>
          </a:prstGeom>
          <a:noFill/>
        </p:spPr>
        <p:txBody>
          <a:bodyPr wrap="square" rtlCol="0">
            <a:spAutoFit/>
          </a:bodyPr>
          <a:lstStyle/>
          <a:p>
            <a:r>
              <a:rPr lang="ja-JP" altLang="en-US" sz="2800" dirty="0"/>
              <a:t>未知関数を含む方程式</a:t>
            </a:r>
            <a:endParaRPr lang="en-US" altLang="ja-JP" sz="2800" dirty="0"/>
          </a:p>
        </p:txBody>
      </p:sp>
      <mc:AlternateContent xmlns:mc="http://schemas.openxmlformats.org/markup-compatibility/2006" xmlns:a14="http://schemas.microsoft.com/office/drawing/2010/main">
        <mc:Choice Requires="a14">
          <p:sp>
            <p:nvSpPr>
              <p:cNvPr id="11" name="テキスト ボックス 10"/>
              <p:cNvSpPr txBox="1"/>
              <p:nvPr/>
            </p:nvSpPr>
            <p:spPr>
              <a:xfrm>
                <a:off x="4007767" y="4938985"/>
                <a:ext cx="3731278" cy="615553"/>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ja-JP" sz="4000" i="1" dirty="0" smtClean="0">
                          <a:latin typeface="Cambria Math" panose="02040503050406030204" pitchFamily="18" charset="0"/>
                        </a:rPr>
                        <m:t>𝑓</m:t>
                      </m:r>
                      <m:d>
                        <m:dPr>
                          <m:ctrlPr>
                            <a:rPr lang="en-US" altLang="ja-JP" sz="4000" i="1" dirty="0">
                              <a:latin typeface="Cambria Math" panose="02040503050406030204" pitchFamily="18" charset="0"/>
                            </a:rPr>
                          </m:ctrlPr>
                        </m:dPr>
                        <m:e>
                          <m:r>
                            <a:rPr lang="en-US" altLang="ja-JP" sz="4000" i="1" dirty="0">
                              <a:latin typeface="Cambria Math" panose="02040503050406030204" pitchFamily="18" charset="0"/>
                            </a:rPr>
                            <m:t>𝑥</m:t>
                          </m:r>
                        </m:e>
                      </m:d>
                      <m:r>
                        <a:rPr lang="en-US" altLang="ja-JP" sz="4000" i="1" dirty="0">
                          <a:latin typeface="Cambria Math" panose="02040503050406030204" pitchFamily="18" charset="0"/>
                        </a:rPr>
                        <m:t>=</m:t>
                      </m:r>
                      <m:r>
                        <a:rPr lang="en-US" altLang="ja-JP" sz="4000" i="1" dirty="0">
                          <a:latin typeface="Cambria Math" panose="02040503050406030204" pitchFamily="18" charset="0"/>
                        </a:rPr>
                        <m:t>𝑓</m:t>
                      </m:r>
                      <m:r>
                        <a:rPr lang="en-US" altLang="ja-JP" sz="4000" i="1" dirty="0">
                          <a:latin typeface="Cambria Math" panose="02040503050406030204" pitchFamily="18" charset="0"/>
                        </a:rPr>
                        <m:t>(1−</m:t>
                      </m:r>
                      <m:r>
                        <a:rPr lang="en-US" altLang="ja-JP" sz="4000" i="1" dirty="0">
                          <a:latin typeface="Cambria Math" panose="02040503050406030204" pitchFamily="18" charset="0"/>
                        </a:rPr>
                        <m:t>𝑥</m:t>
                      </m:r>
                      <m:r>
                        <a:rPr lang="en-US" altLang="ja-JP" sz="4000" i="1" dirty="0">
                          <a:latin typeface="Cambria Math" panose="02040503050406030204" pitchFamily="18" charset="0"/>
                        </a:rPr>
                        <m:t>)</m:t>
                      </m:r>
                    </m:oMath>
                  </m:oMathPara>
                </a14:m>
                <a:endParaRPr lang="ja-JP" altLang="en-US" sz="4000"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4007767" y="4938985"/>
                <a:ext cx="3731278" cy="615553"/>
              </a:xfrm>
              <a:prstGeom prst="rect">
                <a:avLst/>
              </a:prstGeom>
              <a:blipFill>
                <a:blip r:embed="rId3"/>
                <a:stretch>
                  <a:fillRect l="-1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p:cNvSpPr txBox="1"/>
              <p:nvPr/>
            </p:nvSpPr>
            <p:spPr>
              <a:xfrm>
                <a:off x="4007767" y="3777786"/>
                <a:ext cx="3924437" cy="61555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altLang="ja-JP" sz="4000" i="1" dirty="0" smtClean="0">
                          <a:latin typeface="Cambria Math" panose="02040503050406030204" pitchFamily="18" charset="0"/>
                        </a:rPr>
                        <m:t>𝑓</m:t>
                      </m:r>
                      <m:d>
                        <m:dPr>
                          <m:ctrlPr>
                            <a:rPr lang="en-US" altLang="ja-JP" sz="4000" b="0" i="1" dirty="0" smtClean="0">
                              <a:latin typeface="Cambria Math" panose="02040503050406030204" pitchFamily="18" charset="0"/>
                            </a:rPr>
                          </m:ctrlPr>
                        </m:dPr>
                        <m:e>
                          <m:r>
                            <a:rPr lang="en-US" altLang="ja-JP" sz="4000" b="0" i="1" dirty="0" smtClean="0">
                              <a:latin typeface="Cambria Math" panose="02040503050406030204" pitchFamily="18" charset="0"/>
                            </a:rPr>
                            <m:t>𝑥</m:t>
                          </m:r>
                          <m:r>
                            <a:rPr lang="en-US" altLang="ja-JP" sz="4000" b="0" i="1" dirty="0" smtClean="0">
                              <a:latin typeface="Cambria Math" panose="02040503050406030204" pitchFamily="18" charset="0"/>
                            </a:rPr>
                            <m:t>+1</m:t>
                          </m:r>
                        </m:e>
                      </m:d>
                      <m:r>
                        <a:rPr lang="en-US" altLang="ja-JP" sz="4000" b="0" i="1" dirty="0" smtClean="0">
                          <a:latin typeface="Cambria Math" panose="02040503050406030204" pitchFamily="18" charset="0"/>
                        </a:rPr>
                        <m:t>=</m:t>
                      </m:r>
                      <m:r>
                        <a:rPr lang="en-US" altLang="ja-JP" sz="4000" b="0" i="1" dirty="0" smtClean="0">
                          <a:latin typeface="Cambria Math" panose="02040503050406030204" pitchFamily="18" charset="0"/>
                        </a:rPr>
                        <m:t>𝑥𝑓</m:t>
                      </m:r>
                      <m:r>
                        <a:rPr lang="en-US" altLang="ja-JP" sz="4000" b="0" i="1" dirty="0" smtClean="0">
                          <a:latin typeface="Cambria Math" panose="02040503050406030204" pitchFamily="18" charset="0"/>
                        </a:rPr>
                        <m:t>(</m:t>
                      </m:r>
                      <m:r>
                        <a:rPr lang="en-US" altLang="ja-JP" sz="4000" b="0" i="1" dirty="0" smtClean="0">
                          <a:latin typeface="Cambria Math" panose="02040503050406030204" pitchFamily="18" charset="0"/>
                        </a:rPr>
                        <m:t>𝑥</m:t>
                      </m:r>
                      <m:r>
                        <a:rPr lang="en-US" altLang="ja-JP" sz="4000" b="0" i="1" dirty="0" smtClean="0">
                          <a:latin typeface="Cambria Math" panose="02040503050406030204" pitchFamily="18" charset="0"/>
                        </a:rPr>
                        <m:t>)</m:t>
                      </m:r>
                    </m:oMath>
                  </m:oMathPara>
                </a14:m>
                <a:endParaRPr kumimoji="1" lang="ja-JP" altLang="en-US" sz="4000"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4007767" y="3777786"/>
                <a:ext cx="3924437" cy="615553"/>
              </a:xfrm>
              <a:prstGeom prst="rect">
                <a:avLst/>
              </a:prstGeom>
              <a:blipFill>
                <a:blip r:embed="rId4"/>
                <a:stretch>
                  <a:fillRect l="-155"/>
                </a:stretch>
              </a:blipFill>
            </p:spPr>
            <p:txBody>
              <a:bodyPr/>
              <a:lstStyle/>
              <a:p>
                <a:r>
                  <a:rPr lang="ja-JP" altLang="en-US">
                    <a:noFill/>
                  </a:rPr>
                  <a:t> </a:t>
                </a:r>
              </a:p>
            </p:txBody>
          </p:sp>
        </mc:Fallback>
      </mc:AlternateContent>
      <p:sp>
        <p:nvSpPr>
          <p:cNvPr id="13" name="テキスト ボックス 12"/>
          <p:cNvSpPr txBox="1"/>
          <p:nvPr/>
        </p:nvSpPr>
        <p:spPr>
          <a:xfrm>
            <a:off x="371364" y="-134949"/>
            <a:ext cx="930063" cy="1569660"/>
          </a:xfrm>
          <a:prstGeom prst="rect">
            <a:avLst/>
          </a:prstGeom>
          <a:noFill/>
        </p:spPr>
        <p:txBody>
          <a:bodyPr wrap="none" rtlCol="0">
            <a:spAutoFit/>
          </a:bodyPr>
          <a:lstStyle/>
          <a:p>
            <a:r>
              <a:rPr kumimoji="1" lang="en-US" altLang="ja-JP"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rPr>
              <a:t>1</a:t>
            </a:r>
            <a:endParaRPr kumimoji="1" lang="ja-JP" altLang="en-US"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endParaRPr>
          </a:p>
        </p:txBody>
      </p:sp>
    </p:spTree>
    <p:extLst>
      <p:ext uri="{BB962C8B-B14F-4D97-AF65-F5344CB8AC3E}">
        <p14:creationId xmlns:p14="http://schemas.microsoft.com/office/powerpoint/2010/main" val="32581712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36000" y="-1"/>
            <a:ext cx="7920000" cy="1440000"/>
          </a:xfrm>
        </p:spPr>
        <p:txBody>
          <a:bodyPr/>
          <a:lstStyle/>
          <a:p>
            <a:r>
              <a:rPr lang="ja-JP" altLang="en-US" dirty="0"/>
              <a:t>微分方程式とは</a:t>
            </a:r>
            <a:endParaRPr kumimoji="1" lang="ja-JP" altLang="en-US" dirty="0"/>
          </a:p>
        </p:txBody>
      </p:sp>
      <p:sp>
        <p:nvSpPr>
          <p:cNvPr id="4" name="テキスト ボックス 3"/>
          <p:cNvSpPr txBox="1"/>
          <p:nvPr/>
        </p:nvSpPr>
        <p:spPr>
          <a:xfrm>
            <a:off x="1057841" y="2001810"/>
            <a:ext cx="2749471" cy="707886"/>
          </a:xfrm>
          <a:prstGeom prst="rect">
            <a:avLst/>
          </a:prstGeom>
          <a:noFill/>
        </p:spPr>
        <p:txBody>
          <a:bodyPr wrap="none" rtlCol="0">
            <a:spAutoFit/>
          </a:bodyPr>
          <a:lstStyle/>
          <a:p>
            <a:r>
              <a:rPr lang="ja-JP" altLang="en-US" sz="4000" dirty="0"/>
              <a:t>微分方程式</a:t>
            </a:r>
            <a:endParaRPr kumimoji="1" lang="ja-JP" altLang="en-US" sz="4000" dirty="0"/>
          </a:p>
        </p:txBody>
      </p:sp>
      <p:sp>
        <p:nvSpPr>
          <p:cNvPr id="6" name="テキスト ボックス 5"/>
          <p:cNvSpPr txBox="1"/>
          <p:nvPr/>
        </p:nvSpPr>
        <p:spPr>
          <a:xfrm>
            <a:off x="1057841" y="2709696"/>
            <a:ext cx="7342416" cy="523220"/>
          </a:xfrm>
          <a:prstGeom prst="rect">
            <a:avLst/>
          </a:prstGeom>
          <a:noFill/>
        </p:spPr>
        <p:txBody>
          <a:bodyPr wrap="square" rtlCol="0">
            <a:spAutoFit/>
          </a:bodyPr>
          <a:lstStyle/>
          <a:p>
            <a:r>
              <a:rPr lang="ja-JP" altLang="en-US" sz="2800" dirty="0"/>
              <a:t>未知関数の導関数（微分）を含む関数方程式</a:t>
            </a:r>
            <a:endParaRPr lang="en-US" altLang="ja-JP" sz="2800" dirty="0"/>
          </a:p>
        </p:txBody>
      </p:sp>
      <mc:AlternateContent xmlns:mc="http://schemas.openxmlformats.org/markup-compatibility/2006" xmlns:a14="http://schemas.microsoft.com/office/drawing/2010/main">
        <mc:Choice Requires="a14">
          <p:sp>
            <p:nvSpPr>
              <p:cNvPr id="8" name="テキスト ボックス 7"/>
              <p:cNvSpPr txBox="1"/>
              <p:nvPr/>
            </p:nvSpPr>
            <p:spPr>
              <a:xfrm>
                <a:off x="2459596" y="5085184"/>
                <a:ext cx="2966068" cy="1168718"/>
              </a:xfrm>
              <a:prstGeom prst="rect">
                <a:avLst/>
              </a:prstGeom>
              <a:solidFill>
                <a:schemeClr val="bg1"/>
              </a:solid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f>
                        <m:fPr>
                          <m:ctrlPr>
                            <a:rPr lang="en-US" altLang="ja-JP" sz="4000" i="1" dirty="0" smtClean="0">
                              <a:latin typeface="Cambria Math" panose="02040503050406030204" pitchFamily="18" charset="0"/>
                            </a:rPr>
                          </m:ctrlPr>
                        </m:fPr>
                        <m:num>
                          <m:r>
                            <a:rPr lang="en-US" altLang="ja-JP" sz="4000" i="1" dirty="0">
                              <a:latin typeface="Cambria Math" panose="02040503050406030204" pitchFamily="18" charset="0"/>
                            </a:rPr>
                            <m:t>𝑑𝑦</m:t>
                          </m:r>
                        </m:num>
                        <m:den>
                          <m:r>
                            <a:rPr lang="en-US" altLang="ja-JP" sz="4000" i="1" dirty="0">
                              <a:latin typeface="Cambria Math" panose="02040503050406030204" pitchFamily="18" charset="0"/>
                            </a:rPr>
                            <m:t>𝑑𝑥</m:t>
                          </m:r>
                        </m:den>
                      </m:f>
                      <m:r>
                        <a:rPr lang="en-US" altLang="ja-JP" sz="4000" i="1" dirty="0">
                          <a:latin typeface="Cambria Math" panose="02040503050406030204" pitchFamily="18" charset="0"/>
                        </a:rPr>
                        <m:t>=3</m:t>
                      </m:r>
                      <m:sSup>
                        <m:sSupPr>
                          <m:ctrlPr>
                            <a:rPr lang="en-US" altLang="ja-JP" sz="4000" i="1" dirty="0" smtClean="0">
                              <a:latin typeface="Cambria Math" panose="02040503050406030204" pitchFamily="18" charset="0"/>
                            </a:rPr>
                          </m:ctrlPr>
                        </m:sSupPr>
                        <m:e>
                          <m:r>
                            <a:rPr lang="en-US" altLang="ja-JP" sz="4000" b="0" i="1" dirty="0" smtClean="0">
                              <a:latin typeface="Cambria Math" panose="02040503050406030204" pitchFamily="18" charset="0"/>
                            </a:rPr>
                            <m:t>𝑥</m:t>
                          </m:r>
                        </m:e>
                        <m:sup>
                          <m:r>
                            <a:rPr lang="en-US" altLang="ja-JP" sz="4000" b="0" i="1" dirty="0" smtClean="0">
                              <a:latin typeface="Cambria Math" panose="02040503050406030204" pitchFamily="18" charset="0"/>
                            </a:rPr>
                            <m:t>3</m:t>
                          </m:r>
                        </m:sup>
                      </m:sSup>
                      <m:r>
                        <a:rPr lang="en-US" altLang="ja-JP" sz="4000" i="1" dirty="0">
                          <a:latin typeface="Cambria Math" panose="02040503050406030204" pitchFamily="18" charset="0"/>
                        </a:rPr>
                        <m:t>–5</m:t>
                      </m:r>
                    </m:oMath>
                  </m:oMathPara>
                </a14:m>
                <a:endParaRPr lang="ja-JP" altLang="en-US" sz="4000"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2459596" y="5085184"/>
                <a:ext cx="2966068" cy="116871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2459596" y="3851273"/>
                <a:ext cx="3924437" cy="615553"/>
              </a:xfrm>
              <a:prstGeom prst="rect">
                <a:avLst/>
              </a:prstGeom>
              <a:solidFill>
                <a:schemeClr val="bg1"/>
              </a:solid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altLang="ja-JP" sz="4000" i="1" dirty="0" smtClean="0">
                          <a:latin typeface="Cambria Math" panose="02040503050406030204" pitchFamily="18" charset="0"/>
                        </a:rPr>
                        <m:t>𝑓</m:t>
                      </m:r>
                      <m:r>
                        <a:rPr lang="en-US" altLang="ja-JP" sz="4000" b="0" i="1" dirty="0" smtClean="0">
                          <a:latin typeface="Cambria Math" panose="02040503050406030204" pitchFamily="18" charset="0"/>
                        </a:rPr>
                        <m:t>′</m:t>
                      </m:r>
                      <m:d>
                        <m:dPr>
                          <m:ctrlPr>
                            <a:rPr lang="en-US" altLang="ja-JP" sz="4000" b="0" i="1" dirty="0" smtClean="0">
                              <a:latin typeface="Cambria Math" panose="02040503050406030204" pitchFamily="18" charset="0"/>
                            </a:rPr>
                          </m:ctrlPr>
                        </m:dPr>
                        <m:e>
                          <m:r>
                            <a:rPr lang="en-US" altLang="ja-JP" sz="4000" b="0" i="1" dirty="0" smtClean="0">
                              <a:latin typeface="Cambria Math" panose="02040503050406030204" pitchFamily="18" charset="0"/>
                            </a:rPr>
                            <m:t>𝑥</m:t>
                          </m:r>
                        </m:e>
                      </m:d>
                      <m:r>
                        <a:rPr lang="en-US" altLang="ja-JP" sz="4000" b="0" i="1" dirty="0" smtClean="0">
                          <a:latin typeface="Cambria Math" panose="02040503050406030204" pitchFamily="18" charset="0"/>
                        </a:rPr>
                        <m:t>=</m:t>
                      </m:r>
                      <m:r>
                        <a:rPr lang="en-US" altLang="ja-JP" sz="4000" b="0" i="1" dirty="0" smtClean="0">
                          <a:latin typeface="Cambria Math" panose="02040503050406030204" pitchFamily="18" charset="0"/>
                        </a:rPr>
                        <m:t>𝑓</m:t>
                      </m:r>
                      <m:r>
                        <a:rPr lang="en-US" altLang="ja-JP" sz="4000" b="0" i="1" dirty="0" smtClean="0">
                          <a:latin typeface="Cambria Math" panose="02040503050406030204" pitchFamily="18" charset="0"/>
                        </a:rPr>
                        <m:t>(</m:t>
                      </m:r>
                      <m:r>
                        <a:rPr lang="en-US" altLang="ja-JP" sz="4000" b="0" i="1" dirty="0" smtClean="0">
                          <a:latin typeface="Cambria Math" panose="02040503050406030204" pitchFamily="18" charset="0"/>
                        </a:rPr>
                        <m:t>𝑥</m:t>
                      </m:r>
                      <m:r>
                        <a:rPr lang="en-US" altLang="ja-JP" sz="4000" b="0" i="1" dirty="0" smtClean="0">
                          <a:latin typeface="Cambria Math" panose="02040503050406030204" pitchFamily="18" charset="0"/>
                        </a:rPr>
                        <m:t>)</m:t>
                      </m:r>
                    </m:oMath>
                  </m:oMathPara>
                </a14:m>
                <a:endParaRPr kumimoji="1" lang="ja-JP" altLang="en-US" sz="4000"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2459596" y="3851273"/>
                <a:ext cx="3924437" cy="615553"/>
              </a:xfrm>
              <a:prstGeom prst="rect">
                <a:avLst/>
              </a:prstGeom>
              <a:blipFill>
                <a:blip r:embed="rId4"/>
                <a:stretch>
                  <a:fillRect l="-155"/>
                </a:stretch>
              </a:blipFill>
            </p:spPr>
            <p:txBody>
              <a:bodyPr/>
              <a:lstStyle/>
              <a:p>
                <a:r>
                  <a:rPr lang="ja-JP" altLang="en-US">
                    <a:noFill/>
                  </a:rPr>
                  <a:t> </a:t>
                </a:r>
              </a:p>
            </p:txBody>
          </p:sp>
        </mc:Fallback>
      </mc:AlternateContent>
      <p:sp>
        <p:nvSpPr>
          <p:cNvPr id="10" name="テキスト ボックス 9"/>
          <p:cNvSpPr txBox="1"/>
          <p:nvPr/>
        </p:nvSpPr>
        <p:spPr>
          <a:xfrm>
            <a:off x="371364" y="-134949"/>
            <a:ext cx="930063" cy="1569660"/>
          </a:xfrm>
          <a:prstGeom prst="rect">
            <a:avLst/>
          </a:prstGeom>
          <a:noFill/>
        </p:spPr>
        <p:txBody>
          <a:bodyPr wrap="none" rtlCol="0">
            <a:spAutoFit/>
          </a:bodyPr>
          <a:lstStyle/>
          <a:p>
            <a:r>
              <a:rPr kumimoji="1" lang="en-US" altLang="ja-JP"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rPr>
              <a:t>1</a:t>
            </a:r>
            <a:endParaRPr kumimoji="1" lang="ja-JP" altLang="en-US"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endParaRPr>
          </a:p>
        </p:txBody>
      </p:sp>
      <mc:AlternateContent xmlns:mc="http://schemas.openxmlformats.org/markup-compatibility/2006" xmlns:a14="http://schemas.microsoft.com/office/drawing/2010/main">
        <mc:Choice Requires="a14">
          <p:sp>
            <p:nvSpPr>
              <p:cNvPr id="11" name="テキスト ボックス 10"/>
              <p:cNvSpPr txBox="1"/>
              <p:nvPr/>
            </p:nvSpPr>
            <p:spPr>
              <a:xfrm>
                <a:off x="6059996" y="5199262"/>
                <a:ext cx="5472608" cy="1058880"/>
              </a:xfrm>
              <a:prstGeom prst="rect">
                <a:avLst/>
              </a:prstGeom>
              <a:solidFill>
                <a:schemeClr val="bg1"/>
              </a:solidFill>
              <a:ln w="38100">
                <a:solidFill>
                  <a:srgbClr val="FF0000"/>
                </a:solidFill>
              </a:ln>
            </p:spPr>
            <p:txBody>
              <a:bodyPr wrap="square" lIns="0" tIns="0" rIns="0" bIns="0" rtlCol="0">
                <a:spAutoFit/>
              </a:bodyPr>
              <a:lstStyle/>
              <a:p>
                <a14:m>
                  <m:oMath xmlns:m="http://schemas.openxmlformats.org/officeDocument/2006/math">
                    <m:r>
                      <a:rPr lang="ja-JP" altLang="en-US" sz="2000" i="1" dirty="0" smtClean="0">
                        <a:latin typeface="Cambria Math" panose="02040503050406030204" pitchFamily="18" charset="0"/>
                      </a:rPr>
                      <m:t>特に課題の式</m:t>
                    </m:r>
                    <m:f>
                      <m:fPr>
                        <m:ctrlPr>
                          <a:rPr lang="en-US" altLang="ja-JP" sz="2000" i="1" dirty="0" smtClean="0">
                            <a:latin typeface="Cambria Math" panose="02040503050406030204" pitchFamily="18" charset="0"/>
                          </a:rPr>
                        </m:ctrlPr>
                      </m:fPr>
                      <m:num>
                        <m:r>
                          <a:rPr lang="en-US" altLang="ja-JP" sz="2000" i="1" dirty="0">
                            <a:latin typeface="Cambria Math" panose="02040503050406030204" pitchFamily="18" charset="0"/>
                          </a:rPr>
                          <m:t>𝑑𝑦</m:t>
                        </m:r>
                      </m:num>
                      <m:den>
                        <m:r>
                          <a:rPr lang="en-US" altLang="ja-JP" sz="2000" i="1" dirty="0">
                            <a:latin typeface="Cambria Math" panose="02040503050406030204" pitchFamily="18" charset="0"/>
                          </a:rPr>
                          <m:t>𝑑𝑥</m:t>
                        </m:r>
                      </m:den>
                    </m:f>
                    <m:r>
                      <a:rPr lang="en-US" altLang="ja-JP" sz="2000" i="1" dirty="0">
                        <a:latin typeface="Cambria Math" panose="02040503050406030204" pitchFamily="18" charset="0"/>
                      </a:rPr>
                      <m:t>=3</m:t>
                    </m:r>
                    <m:sSup>
                      <m:sSupPr>
                        <m:ctrlPr>
                          <a:rPr lang="en-US" altLang="ja-JP" sz="2000" i="1" dirty="0" smtClean="0">
                            <a:latin typeface="Cambria Math" panose="02040503050406030204" pitchFamily="18" charset="0"/>
                          </a:rPr>
                        </m:ctrlPr>
                      </m:sSupPr>
                      <m:e>
                        <m:r>
                          <a:rPr lang="en-US" altLang="ja-JP" sz="2000" b="0" i="1" dirty="0" smtClean="0">
                            <a:latin typeface="Cambria Math" panose="02040503050406030204" pitchFamily="18" charset="0"/>
                          </a:rPr>
                          <m:t>𝑥</m:t>
                        </m:r>
                      </m:e>
                      <m:sup>
                        <m:r>
                          <a:rPr lang="en-US" altLang="ja-JP" sz="2000" b="0" i="1" dirty="0" smtClean="0">
                            <a:latin typeface="Cambria Math" panose="02040503050406030204" pitchFamily="18" charset="0"/>
                          </a:rPr>
                          <m:t>3</m:t>
                        </m:r>
                      </m:sup>
                    </m:sSup>
                    <m:r>
                      <a:rPr lang="en-US" altLang="ja-JP" sz="2000" i="1" dirty="0">
                        <a:latin typeface="Cambria Math" panose="02040503050406030204" pitchFamily="18" charset="0"/>
                      </a:rPr>
                      <m:t>–5</m:t>
                    </m:r>
                  </m:oMath>
                </a14:m>
                <a:r>
                  <a:rPr lang="ja-JP" altLang="en-US" sz="2000" dirty="0" err="1"/>
                  <a:t>のような</a:t>
                </a:r>
                <a:r>
                  <a:rPr lang="ja-JP" altLang="en-US" sz="2000" dirty="0"/>
                  <a:t>微分方程式は</a:t>
                </a:r>
                <a:endParaRPr lang="en-US" altLang="ja-JP" sz="2000" dirty="0"/>
              </a:p>
              <a:p>
                <a:r>
                  <a:rPr lang="ja-JP" altLang="en-US" sz="2000" dirty="0"/>
                  <a:t>一変数関数とその導関数からなる方程式であり</a:t>
                </a:r>
                <a:endParaRPr lang="en-US" altLang="ja-JP" sz="2000" dirty="0"/>
              </a:p>
              <a:p>
                <a:r>
                  <a:rPr lang="ja-JP" altLang="en-US" sz="2000" dirty="0"/>
                  <a:t>最高階数が１なので１階常微分方程式という</a:t>
                </a:r>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6059996" y="5199262"/>
                <a:ext cx="5472608" cy="1058880"/>
              </a:xfrm>
              <a:prstGeom prst="rect">
                <a:avLst/>
              </a:prstGeom>
              <a:blipFill>
                <a:blip r:embed="rId5"/>
                <a:stretch>
                  <a:fillRect l="-2434" r="-1659" b="-11111"/>
                </a:stretch>
              </a:blipFill>
              <a:ln w="38100">
                <a:solidFill>
                  <a:srgbClr val="FF0000"/>
                </a:solidFill>
              </a:ln>
            </p:spPr>
            <p:txBody>
              <a:bodyPr/>
              <a:lstStyle/>
              <a:p>
                <a:r>
                  <a:rPr lang="ja-JP" altLang="en-US">
                    <a:noFill/>
                  </a:rPr>
                  <a:t> </a:t>
                </a:r>
              </a:p>
            </p:txBody>
          </p:sp>
        </mc:Fallback>
      </mc:AlternateContent>
    </p:spTree>
    <p:extLst>
      <p:ext uri="{BB962C8B-B14F-4D97-AF65-F5344CB8AC3E}">
        <p14:creationId xmlns:p14="http://schemas.microsoft.com/office/powerpoint/2010/main" val="3121858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8000" r="-2000" b="-38000"/>
          </a:stretch>
        </a:blipFill>
        <a:effectLst/>
      </p:bgPr>
    </p:bg>
    <p:spTree>
      <p:nvGrpSpPr>
        <p:cNvPr id="1" name=""/>
        <p:cNvGrpSpPr/>
        <p:nvPr/>
      </p:nvGrpSpPr>
      <p:grpSpPr>
        <a:xfrm>
          <a:off x="0" y="0"/>
          <a:ext cx="0" cy="0"/>
          <a:chOff x="0" y="0"/>
          <a:chExt cx="0" cy="0"/>
        </a:xfrm>
      </p:grpSpPr>
      <p:cxnSp>
        <p:nvCxnSpPr>
          <p:cNvPr id="9" name="直線コネクタ 8">
            <a:extLst>
              <a:ext uri="{FF2B5EF4-FFF2-40B4-BE49-F238E27FC236}">
                <a16:creationId xmlns:a16="http://schemas.microsoft.com/office/drawing/2014/main" id="{E2526BC6-FFE9-4297-88AA-C3C9D54205CB}"/>
              </a:ext>
            </a:extLst>
          </p:cNvPr>
          <p:cNvCxnSpPr>
            <a:cxnSpLocks/>
          </p:cNvCxnSpPr>
          <p:nvPr/>
        </p:nvCxnSpPr>
        <p:spPr>
          <a:xfrm>
            <a:off x="853719" y="3856182"/>
            <a:ext cx="10484561" cy="0"/>
          </a:xfrm>
          <a:prstGeom prst="line">
            <a:avLst/>
          </a:prstGeom>
          <a:ln w="76200" cap="rnd">
            <a:solidFill>
              <a:srgbClr val="4BD0FF"/>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タイトル 1">
            <a:extLst>
              <a:ext uri="{FF2B5EF4-FFF2-40B4-BE49-F238E27FC236}">
                <a16:creationId xmlns:a16="http://schemas.microsoft.com/office/drawing/2014/main" id="{B8B487EC-AC74-49C1-83A2-A532576ABAA3}"/>
              </a:ext>
            </a:extLst>
          </p:cNvPr>
          <p:cNvSpPr txBox="1">
            <a:spLocks/>
          </p:cNvSpPr>
          <p:nvPr/>
        </p:nvSpPr>
        <p:spPr>
          <a:xfrm>
            <a:off x="2136000" y="2456892"/>
            <a:ext cx="7920000" cy="1440000"/>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8000" dirty="0"/>
              <a:t>ルンゲ</a:t>
            </a:r>
            <a:r>
              <a:rPr lang="ja-JP" altLang="en-US" sz="8000" b="1" dirty="0"/>
              <a:t>・</a:t>
            </a:r>
            <a:r>
              <a:rPr lang="ja-JP" altLang="en-US" sz="8000" dirty="0"/>
              <a:t>クッタ法</a:t>
            </a:r>
          </a:p>
        </p:txBody>
      </p:sp>
    </p:spTree>
    <p:extLst>
      <p:ext uri="{BB962C8B-B14F-4D97-AF65-F5344CB8AC3E}">
        <p14:creationId xmlns:p14="http://schemas.microsoft.com/office/powerpoint/2010/main" val="193968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36000" y="-1"/>
            <a:ext cx="7920000" cy="1440000"/>
          </a:xfrm>
        </p:spPr>
        <p:txBody>
          <a:bodyPr/>
          <a:lstStyle/>
          <a:p>
            <a:r>
              <a:rPr lang="ja-JP" altLang="en-US" dirty="0">
                <a:effectLst/>
              </a:rPr>
              <a:t>ルンゲ</a:t>
            </a:r>
            <a:r>
              <a:rPr lang="ja-JP" altLang="en-US" b="1" dirty="0">
                <a:effectLst/>
              </a:rPr>
              <a:t>・</a:t>
            </a:r>
            <a:r>
              <a:rPr lang="ja-JP" altLang="en-US" dirty="0">
                <a:effectLst/>
              </a:rPr>
              <a:t>クッタ法</a:t>
            </a:r>
            <a:endParaRPr kumimoji="1" lang="ja-JP" altLang="en-US" dirty="0">
              <a:effectLst/>
            </a:endParaRPr>
          </a:p>
        </p:txBody>
      </p:sp>
      <p:sp>
        <p:nvSpPr>
          <p:cNvPr id="14" name="テキスト ボックス 13"/>
          <p:cNvSpPr txBox="1"/>
          <p:nvPr/>
        </p:nvSpPr>
        <p:spPr>
          <a:xfrm>
            <a:off x="371364" y="-129661"/>
            <a:ext cx="930063" cy="1569660"/>
          </a:xfrm>
          <a:prstGeom prst="rect">
            <a:avLst/>
          </a:prstGeom>
          <a:noFill/>
        </p:spPr>
        <p:txBody>
          <a:bodyPr wrap="none" rtlCol="0">
            <a:spAutoFit/>
          </a:bodyPr>
          <a:lstStyle/>
          <a:p>
            <a:r>
              <a:rPr kumimoji="1" lang="en-US" altLang="ja-JP"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rPr>
              <a:t>2</a:t>
            </a:r>
            <a:endParaRPr kumimoji="1" lang="ja-JP" altLang="en-US"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endParaRPr>
          </a:p>
        </p:txBody>
      </p:sp>
      <p:sp>
        <p:nvSpPr>
          <p:cNvPr id="3" name="正方形/長方形 2"/>
          <p:cNvSpPr/>
          <p:nvPr/>
        </p:nvSpPr>
        <p:spPr>
          <a:xfrm>
            <a:off x="1299346" y="2001105"/>
            <a:ext cx="8853706" cy="584775"/>
          </a:xfrm>
          <a:prstGeom prst="rect">
            <a:avLst/>
          </a:prstGeom>
        </p:spPr>
        <p:txBody>
          <a:bodyPr wrap="none">
            <a:spAutoFit/>
          </a:bodyPr>
          <a:lstStyle/>
          <a:p>
            <a:pPr marL="457200" indent="-457200">
              <a:buFont typeface="Arial" panose="020B0604020202020204" pitchFamily="34" charset="0"/>
              <a:buChar char="•"/>
            </a:pPr>
            <a:r>
              <a:rPr lang="ja-JP" altLang="en-US" sz="3200" dirty="0"/>
              <a:t>コンピュータを使った微分方程式解法の一種</a:t>
            </a:r>
            <a:endParaRPr lang="en-US" altLang="ja-JP" sz="3200" dirty="0"/>
          </a:p>
        </p:txBody>
      </p:sp>
      <p:sp>
        <p:nvSpPr>
          <p:cNvPr id="4" name="正方形/長方形 3"/>
          <p:cNvSpPr/>
          <p:nvPr/>
        </p:nvSpPr>
        <p:spPr>
          <a:xfrm>
            <a:off x="1301427" y="2712837"/>
            <a:ext cx="9973108" cy="1077218"/>
          </a:xfrm>
          <a:prstGeom prst="rect">
            <a:avLst/>
          </a:prstGeom>
        </p:spPr>
        <p:txBody>
          <a:bodyPr wrap="square">
            <a:spAutoFit/>
          </a:bodyPr>
          <a:lstStyle/>
          <a:p>
            <a:pPr marL="457200" indent="-457200">
              <a:buFont typeface="Arial" panose="020B0604020202020204" pitchFamily="34" charset="0"/>
              <a:buChar char="•"/>
            </a:pPr>
            <a:r>
              <a:rPr lang="en-US" altLang="ja-JP" sz="3200" dirty="0"/>
              <a:t>1900</a:t>
            </a:r>
            <a:r>
              <a:rPr lang="ja-JP" altLang="en-US" sz="3200" dirty="0"/>
              <a:t>年頃に数学者カール・ルンゲとマルティン・ヴィルヘルム・クッタによって発展された</a:t>
            </a:r>
            <a:endParaRPr lang="en-US" altLang="ja-JP" sz="3200" dirty="0"/>
          </a:p>
        </p:txBody>
      </p:sp>
      <p:sp>
        <p:nvSpPr>
          <p:cNvPr id="6" name="正方形/長方形 5"/>
          <p:cNvSpPr/>
          <p:nvPr/>
        </p:nvSpPr>
        <p:spPr>
          <a:xfrm>
            <a:off x="1301173" y="5121188"/>
            <a:ext cx="9403085" cy="1077218"/>
          </a:xfrm>
          <a:prstGeom prst="rect">
            <a:avLst/>
          </a:prstGeom>
        </p:spPr>
        <p:txBody>
          <a:bodyPr wrap="square">
            <a:spAutoFit/>
          </a:bodyPr>
          <a:lstStyle/>
          <a:p>
            <a:pPr marL="457200" indent="-457200">
              <a:buFont typeface="Arial" panose="020B0604020202020204" pitchFamily="34" charset="0"/>
              <a:buChar char="•"/>
            </a:pPr>
            <a:r>
              <a:rPr lang="ja-JP" altLang="en-US" sz="3200" dirty="0"/>
              <a:t>ルンゲ・クッタ法は</a:t>
            </a:r>
            <a:r>
              <a:rPr lang="en-US" altLang="ja-JP" sz="3200" dirty="0"/>
              <a:t>2,3,4</a:t>
            </a:r>
            <a:r>
              <a:rPr lang="ja-JP" altLang="en-US" sz="3200" dirty="0"/>
              <a:t>次のものが有名である</a:t>
            </a:r>
            <a:r>
              <a:rPr lang="en-US" altLang="ja-JP" sz="3200" dirty="0"/>
              <a:t>4</a:t>
            </a:r>
            <a:r>
              <a:rPr lang="ja-JP" altLang="en-US" sz="3200" dirty="0"/>
              <a:t>段</a:t>
            </a:r>
            <a:r>
              <a:rPr lang="en-US" altLang="ja-JP" sz="3200" dirty="0"/>
              <a:t>4</a:t>
            </a:r>
            <a:r>
              <a:rPr lang="ja-JP" altLang="en-US" sz="3200" dirty="0"/>
              <a:t>次のものは特に精度が良く最も利用される</a:t>
            </a:r>
          </a:p>
        </p:txBody>
      </p:sp>
      <p:sp>
        <p:nvSpPr>
          <p:cNvPr id="8" name="正方形/長方形 7">
            <a:extLst>
              <a:ext uri="{FF2B5EF4-FFF2-40B4-BE49-F238E27FC236}">
                <a16:creationId xmlns:a16="http://schemas.microsoft.com/office/drawing/2014/main" id="{128AB603-1F45-4414-849F-1BA7159B3AD7}"/>
              </a:ext>
            </a:extLst>
          </p:cNvPr>
          <p:cNvSpPr/>
          <p:nvPr/>
        </p:nvSpPr>
        <p:spPr>
          <a:xfrm>
            <a:off x="1301426" y="3917012"/>
            <a:ext cx="9403085" cy="1077218"/>
          </a:xfrm>
          <a:prstGeom prst="rect">
            <a:avLst/>
          </a:prstGeom>
        </p:spPr>
        <p:txBody>
          <a:bodyPr wrap="square">
            <a:spAutoFit/>
          </a:bodyPr>
          <a:lstStyle/>
          <a:p>
            <a:pPr marL="457200" indent="-457200">
              <a:buFont typeface="Arial" panose="020B0604020202020204" pitchFamily="34" charset="0"/>
              <a:buChar char="•"/>
            </a:pPr>
            <a:r>
              <a:rPr lang="ja-JP" altLang="en-US" sz="3200" dirty="0"/>
              <a:t>解が厳密解に近くなるような係数を選び重み付けをすることで高い精度を得る</a:t>
            </a:r>
          </a:p>
        </p:txBody>
      </p:sp>
    </p:spTree>
    <p:extLst>
      <p:ext uri="{BB962C8B-B14F-4D97-AF65-F5344CB8AC3E}">
        <p14:creationId xmlns:p14="http://schemas.microsoft.com/office/powerpoint/2010/main" val="4629880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18196" y="2816932"/>
            <a:ext cx="5155607" cy="3872573"/>
          </a:xfrm>
        </p:spPr>
      </p:pic>
      <p:sp>
        <p:nvSpPr>
          <p:cNvPr id="6" name="タイトル 1"/>
          <p:cNvSpPr txBox="1">
            <a:spLocks/>
          </p:cNvSpPr>
          <p:nvPr/>
        </p:nvSpPr>
        <p:spPr>
          <a:xfrm>
            <a:off x="3381281" y="1692320"/>
            <a:ext cx="5429436" cy="504058"/>
          </a:xfrm>
          <a:prstGeom prst="rect">
            <a:avLst/>
          </a:prstGeom>
          <a:solidFill>
            <a:schemeClr val="bg1"/>
          </a:solidFill>
          <a:ln w="57150">
            <a:noFill/>
          </a:ln>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200" b="1" dirty="0"/>
              <a:t>4</a:t>
            </a:r>
            <a:r>
              <a:rPr lang="ja-JP" altLang="en-US" sz="3200" b="1" dirty="0"/>
              <a:t>段</a:t>
            </a:r>
            <a:r>
              <a:rPr lang="en-US" altLang="ja-JP" sz="3200" b="1" dirty="0"/>
              <a:t>4</a:t>
            </a:r>
            <a:r>
              <a:rPr lang="ja-JP" altLang="en-US" sz="3200" b="1" dirty="0" smtClean="0"/>
              <a:t>次ルンゲ</a:t>
            </a:r>
            <a:r>
              <a:rPr lang="ja-JP" altLang="en-US" sz="3200" b="1" dirty="0"/>
              <a:t>・クッタ法</a:t>
            </a:r>
          </a:p>
        </p:txBody>
      </p:sp>
      <p:sp>
        <p:nvSpPr>
          <p:cNvPr id="2" name="タイトル 1"/>
          <p:cNvSpPr>
            <a:spLocks noGrp="1"/>
          </p:cNvSpPr>
          <p:nvPr>
            <p:ph type="title"/>
          </p:nvPr>
        </p:nvSpPr>
        <p:spPr>
          <a:xfrm>
            <a:off x="2136000" y="-1"/>
            <a:ext cx="7920000" cy="1440000"/>
          </a:xfrm>
        </p:spPr>
        <p:txBody>
          <a:bodyPr/>
          <a:lstStyle/>
          <a:p>
            <a:r>
              <a:rPr lang="ja-JP" altLang="en-US" dirty="0">
                <a:effectLst/>
              </a:rPr>
              <a:t>ルンゲ</a:t>
            </a:r>
            <a:r>
              <a:rPr lang="ja-JP" altLang="en-US" b="1" dirty="0">
                <a:effectLst/>
              </a:rPr>
              <a:t>・</a:t>
            </a:r>
            <a:r>
              <a:rPr lang="ja-JP" altLang="en-US" dirty="0">
                <a:effectLst/>
              </a:rPr>
              <a:t>クッタ法</a:t>
            </a:r>
            <a:endParaRPr kumimoji="1" lang="ja-JP" altLang="en-US" dirty="0">
              <a:effectLst/>
            </a:endParaRPr>
          </a:p>
        </p:txBody>
      </p:sp>
      <p:sp>
        <p:nvSpPr>
          <p:cNvPr id="8" name="テキスト ボックス 7"/>
          <p:cNvSpPr txBox="1"/>
          <p:nvPr/>
        </p:nvSpPr>
        <p:spPr>
          <a:xfrm>
            <a:off x="371364" y="-129661"/>
            <a:ext cx="930063" cy="1569660"/>
          </a:xfrm>
          <a:prstGeom prst="rect">
            <a:avLst/>
          </a:prstGeom>
          <a:noFill/>
        </p:spPr>
        <p:txBody>
          <a:bodyPr wrap="none" rtlCol="0">
            <a:spAutoFit/>
          </a:bodyPr>
          <a:lstStyle/>
          <a:p>
            <a:r>
              <a:rPr kumimoji="1" lang="en-US" altLang="ja-JP"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rPr>
              <a:t>2</a:t>
            </a:r>
            <a:endParaRPr kumimoji="1" lang="ja-JP" altLang="en-US" sz="9600" b="1" dirty="0">
              <a:solidFill>
                <a:srgbClr val="00B0F0"/>
              </a:solidFill>
              <a:effectLst>
                <a:outerShdw blurRad="38100" dist="38100" dir="2700000" algn="tl">
                  <a:srgbClr val="000000">
                    <a:alpha val="43137"/>
                  </a:srgbClr>
                </a:outerShdw>
              </a:effectLst>
              <a:latin typeface="3ds" panose="02000503020000020004" pitchFamily="2" charset="0"/>
              <a:ea typeface="HGSｺﾞｼｯｸM" panose="020B0600000000000000" pitchFamily="50" charset="-128"/>
            </a:endParaRPr>
          </a:p>
        </p:txBody>
      </p:sp>
      <mc:AlternateContent xmlns:mc="http://schemas.openxmlformats.org/markup-compatibility/2006" xmlns:a14="http://schemas.microsoft.com/office/drawing/2010/main">
        <mc:Choice Requires="a14">
          <p:sp>
            <p:nvSpPr>
              <p:cNvPr id="5" name="テキスト ボックス 4"/>
              <p:cNvSpPr txBox="1"/>
              <p:nvPr/>
            </p:nvSpPr>
            <p:spPr>
              <a:xfrm>
                <a:off x="3518196" y="2196378"/>
                <a:ext cx="3064796" cy="620554"/>
              </a:xfrm>
              <a:prstGeom prst="rect">
                <a:avLst/>
              </a:prstGeom>
              <a:noFill/>
            </p:spPr>
            <p:txBody>
              <a:bodyPr wrap="square" lIns="0" tIns="0" rIns="0" bIns="0" rtlCol="0">
                <a:spAutoFit/>
              </a:bodyPr>
              <a:lstStyle/>
              <a:p>
                <a14:m>
                  <m:oMath xmlns:m="http://schemas.openxmlformats.org/officeDocument/2006/math">
                    <m:f>
                      <m:fPr>
                        <m:ctrlPr>
                          <a:rPr lang="en-US" altLang="ja-JP" sz="2800" i="1" dirty="0" smtClean="0">
                            <a:latin typeface="Cambria Math" panose="02040503050406030204" pitchFamily="18" charset="0"/>
                          </a:rPr>
                        </m:ctrlPr>
                      </m:fPr>
                      <m:num>
                        <m:r>
                          <a:rPr lang="en-US" altLang="ja-JP" sz="2800" i="1" dirty="0">
                            <a:latin typeface="Cambria Math" panose="02040503050406030204" pitchFamily="18" charset="0"/>
                          </a:rPr>
                          <m:t>𝑑𝑦</m:t>
                        </m:r>
                      </m:num>
                      <m:den>
                        <m:r>
                          <a:rPr lang="en-US" altLang="ja-JP" sz="2800" i="1" dirty="0">
                            <a:latin typeface="Cambria Math" panose="02040503050406030204" pitchFamily="18" charset="0"/>
                          </a:rPr>
                          <m:t>𝑑𝑥</m:t>
                        </m:r>
                      </m:den>
                    </m:f>
                    <m:r>
                      <a:rPr lang="en-US" altLang="ja-JP" sz="2800" b="0" i="1" dirty="0" smtClean="0">
                        <a:latin typeface="Cambria Math" panose="02040503050406030204" pitchFamily="18" charset="0"/>
                      </a:rPr>
                      <m:t>=</m:t>
                    </m:r>
                    <m:r>
                      <a:rPr lang="en-US" altLang="ja-JP" sz="2800" b="0" i="1" dirty="0" smtClean="0">
                        <a:latin typeface="Cambria Math" panose="02040503050406030204" pitchFamily="18" charset="0"/>
                      </a:rPr>
                      <m:t>𝑓</m:t>
                    </m:r>
                    <m:r>
                      <a:rPr lang="en-US" altLang="ja-JP" sz="2800" b="0" i="1" dirty="0" smtClean="0">
                        <a:latin typeface="Cambria Math" panose="02040503050406030204" pitchFamily="18" charset="0"/>
                      </a:rPr>
                      <m:t>(</m:t>
                    </m:r>
                    <m:r>
                      <a:rPr lang="en-US" altLang="ja-JP" sz="2800" b="0" i="1" dirty="0" smtClean="0">
                        <a:latin typeface="Cambria Math" panose="02040503050406030204" pitchFamily="18" charset="0"/>
                      </a:rPr>
                      <m:t>𝑥</m:t>
                    </m:r>
                    <m:r>
                      <a:rPr lang="en-US" altLang="ja-JP" sz="2800" b="0" i="1" dirty="0" smtClean="0">
                        <a:latin typeface="Cambria Math" panose="02040503050406030204" pitchFamily="18" charset="0"/>
                      </a:rPr>
                      <m:t>,</m:t>
                    </m:r>
                    <m:r>
                      <a:rPr lang="en-US" altLang="ja-JP" sz="2800" b="0" i="1" dirty="0" smtClean="0">
                        <a:latin typeface="Cambria Math" panose="02040503050406030204" pitchFamily="18" charset="0"/>
                      </a:rPr>
                      <m:t>𝑦</m:t>
                    </m:r>
                    <m:r>
                      <a:rPr lang="en-US" altLang="ja-JP" sz="2800" b="0" i="1" dirty="0" smtClean="0">
                        <a:latin typeface="Cambria Math" panose="02040503050406030204" pitchFamily="18" charset="0"/>
                      </a:rPr>
                      <m:t>)</m:t>
                    </m:r>
                  </m:oMath>
                </a14:m>
                <a:r>
                  <a:rPr lang="ja-JP" altLang="en-US" sz="2800" dirty="0"/>
                  <a:t>のとき</a:t>
                </a:r>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3518196" y="2196378"/>
                <a:ext cx="3064796" cy="620554"/>
              </a:xfrm>
              <a:prstGeom prst="rect">
                <a:avLst/>
              </a:prstGeom>
              <a:blipFill>
                <a:blip r:embed="rId4"/>
                <a:stretch>
                  <a:fillRect r="-1789" b="-215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5704B26-9761-450F-855F-57DE1EECB618}"/>
                  </a:ext>
                </a:extLst>
              </p:cNvPr>
              <p:cNvSpPr txBox="1"/>
              <p:nvPr/>
            </p:nvSpPr>
            <p:spPr>
              <a:xfrm>
                <a:off x="6457509" y="2285409"/>
                <a:ext cx="2353208" cy="442493"/>
              </a:xfrm>
              <a:prstGeom prst="rect">
                <a:avLst/>
              </a:prstGeom>
              <a:noFill/>
            </p:spPr>
            <p:txBody>
              <a:bodyPr wrap="none" lIns="0" tIns="0" rIns="0" bIns="0" rtlCol="0">
                <a:spAutoFit/>
              </a:bodyPr>
              <a:lstStyle/>
              <a:p>
                <a14:m>
                  <m:oMath xmlns:m="http://schemas.openxmlformats.org/officeDocument/2006/math">
                    <m:r>
                      <a:rPr lang="ja-JP" altLang="en-US" sz="2800" i="1" dirty="0">
                        <a:latin typeface="Cambria Math" panose="02040503050406030204" pitchFamily="18" charset="0"/>
                      </a:rPr>
                      <m:t>（</m:t>
                    </m:r>
                    <m:r>
                      <a:rPr lang="en-US" altLang="ja-JP" sz="2800" b="0" i="1" dirty="0" smtClean="0">
                        <a:latin typeface="Cambria Math" panose="02040503050406030204" pitchFamily="18" charset="0"/>
                      </a:rPr>
                      <m:t>h</m:t>
                    </m:r>
                    <m:r>
                      <a:rPr lang="ja-JP" altLang="en-US" sz="2800" i="1" dirty="0">
                        <a:latin typeface="Cambria Math" panose="02040503050406030204" pitchFamily="18" charset="0"/>
                      </a:rPr>
                      <m:t>：</m:t>
                    </m:r>
                  </m:oMath>
                </a14:m>
                <a:r>
                  <a:rPr lang="ja-JP" altLang="en-US" sz="2800" dirty="0"/>
                  <a:t>刻み幅）</a:t>
                </a:r>
              </a:p>
            </p:txBody>
          </p:sp>
        </mc:Choice>
        <mc:Fallback xmlns="">
          <p:sp>
            <p:nvSpPr>
              <p:cNvPr id="9" name="テキスト ボックス 8">
                <a:extLst>
                  <a:ext uri="{FF2B5EF4-FFF2-40B4-BE49-F238E27FC236}">
                    <a16:creationId xmlns:a16="http://schemas.microsoft.com/office/drawing/2014/main" id="{85704B26-9761-450F-855F-57DE1EECB618}"/>
                  </a:ext>
                </a:extLst>
              </p:cNvPr>
              <p:cNvSpPr txBox="1">
                <a:spLocks noRot="1" noChangeAspect="1" noMove="1" noResize="1" noEditPoints="1" noAdjustHandles="1" noChangeArrowheads="1" noChangeShapeType="1" noTextEdit="1"/>
              </p:cNvSpPr>
              <p:nvPr/>
            </p:nvSpPr>
            <p:spPr>
              <a:xfrm>
                <a:off x="6457509" y="2285409"/>
                <a:ext cx="2353208" cy="442493"/>
              </a:xfrm>
              <a:prstGeom prst="rect">
                <a:avLst/>
              </a:prstGeom>
              <a:blipFill>
                <a:blip r:embed="rId5"/>
                <a:stretch>
                  <a:fillRect t="-20833" r="-8031" b="-50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395750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3760</TotalTime>
  <Words>983</Words>
  <Application>Microsoft Office PowerPoint</Application>
  <PresentationFormat>ワイド画面</PresentationFormat>
  <Paragraphs>339</Paragraphs>
  <Slides>31</Slides>
  <Notes>20</Notes>
  <HiddenSlides>1</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31</vt:i4>
      </vt:variant>
    </vt:vector>
  </HeadingPairs>
  <TitlesOfParts>
    <vt:vector size="38" baseType="lpstr">
      <vt:lpstr>HGSｺﾞｼｯｸM</vt:lpstr>
      <vt:lpstr>游ゴシック</vt:lpstr>
      <vt:lpstr>游ゴシック Light</vt:lpstr>
      <vt:lpstr>3ds</vt:lpstr>
      <vt:lpstr>Arial</vt:lpstr>
      <vt:lpstr>Cambria Math</vt:lpstr>
      <vt:lpstr>Office テーマ</vt:lpstr>
      <vt:lpstr>ルンゲ・クッタ法による微分方程式の解法</vt:lpstr>
      <vt:lpstr>設問</vt:lpstr>
      <vt:lpstr>PowerPoint プレゼンテーション</vt:lpstr>
      <vt:lpstr>微分方程式とは</vt:lpstr>
      <vt:lpstr>微分方程式とは</vt:lpstr>
      <vt:lpstr>微分方程式とは</vt:lpstr>
      <vt:lpstr>PowerPoint プレゼンテーション</vt:lpstr>
      <vt:lpstr>ルンゲ・クッタ法</vt:lpstr>
      <vt:lpstr>ルンゲ・クッタ法</vt:lpstr>
      <vt:lpstr>ルンゲ・クッタ法</vt:lpstr>
      <vt:lpstr>ルンゲ・クッタ法</vt:lpstr>
      <vt:lpstr>ルンゲ・クッタ法</vt:lpstr>
      <vt:lpstr>ルンゲ・クッタ法</vt:lpstr>
      <vt:lpstr>ルンゲ・クッタ法</vt:lpstr>
      <vt:lpstr>ルンゲ・クッタ法</vt:lpstr>
      <vt:lpstr>ルンゲ・クッタ法</vt:lpstr>
      <vt:lpstr>ルンゲ・クッタ法</vt:lpstr>
      <vt:lpstr>ルンゲ・クッタ法</vt:lpstr>
      <vt:lpstr>ルンゲ・クッタ法</vt:lpstr>
      <vt:lpstr>ルンゲ・クッタ法</vt:lpstr>
      <vt:lpstr>ルンゲ・クッタ法</vt:lpstr>
      <vt:lpstr>ルンゲ・クッタ法</vt:lpstr>
      <vt:lpstr>PowerPoint プレゼンテーション</vt:lpstr>
      <vt:lpstr>ルンゲ・クッタ法を用いた微分方程式の計算</vt:lpstr>
      <vt:lpstr>ルンゲ・クッタ法を用いた微分方程式の計算</vt:lpstr>
      <vt:lpstr>ルンゲ・クッタ法を用いた微分方程式の計算</vt:lpstr>
      <vt:lpstr>ルンゲ・クッタ法を用いた微分方程式の計算</vt:lpstr>
      <vt:lpstr>ルンゲ・クッタ法を用いた微分方程式の計算</vt:lpstr>
      <vt:lpstr>オイラー法とルンゲ・クッタ法の性能比較</vt:lpstr>
      <vt:lpstr>参考文献</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Administrator</dc:creator>
  <cp:lastModifiedBy>Administrator</cp:lastModifiedBy>
  <cp:revision>129</cp:revision>
  <cp:lastPrinted>2018-12-11T05:53:32Z</cp:lastPrinted>
  <dcterms:created xsi:type="dcterms:W3CDTF">2018-11-29T06:17:13Z</dcterms:created>
  <dcterms:modified xsi:type="dcterms:W3CDTF">2018-12-11T05:53:32Z</dcterms:modified>
</cp:coreProperties>
</file>