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sldIdLst>
    <p:sldId id="267" r:id="rId2"/>
    <p:sldId id="726" r:id="rId3"/>
    <p:sldId id="727" r:id="rId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99FF"/>
    <a:srgbClr val="99FF99"/>
    <a:srgbClr val="FFCCFF"/>
    <a:srgbClr val="008000"/>
    <a:srgbClr val="FFFF99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１７ 日</a:t>
            </a:r>
            <a:r>
              <a:rPr lang="ja-JP" altLang="en-US" sz="2400" dirty="0" smtClean="0"/>
              <a:t>（月）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73163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smtClean="0">
                <a:latin typeface="+mn-ea"/>
                <a:ea typeface="+mn-ea"/>
              </a:rPr>
              <a:t>（</a:t>
            </a:r>
            <a:r>
              <a:rPr lang="en-US" altLang="ja-JP" sz="4800" smtClean="0">
                <a:latin typeface="+mn-ea"/>
                <a:ea typeface="+mn-ea"/>
              </a:rPr>
              <a:t>Game_</a:t>
            </a:r>
            <a:r>
              <a:rPr lang="ja-JP" altLang="en-US" sz="4800" smtClean="0">
                <a:latin typeface="+mn-ea"/>
                <a:ea typeface="+mn-ea"/>
              </a:rPr>
              <a:t>インタフェース）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43064"/>
            <a:ext cx="8534400" cy="953688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 anchor="ctr"/>
          <a:lstStyle/>
          <a:p>
            <a:r>
              <a:rPr lang="ja-JP" altLang="en-US" sz="4000" smtClean="0">
                <a:solidFill>
                  <a:srgbClr val="FFFF00"/>
                </a:solidFill>
              </a:rPr>
              <a:t>１</a:t>
            </a:r>
            <a:r>
              <a:rPr lang="ja-JP" altLang="en-US" sz="4000" smtClean="0">
                <a:solidFill>
                  <a:srgbClr val="FFFF00"/>
                </a:solidFill>
                <a:effectLst/>
              </a:rPr>
              <a:t>．</a:t>
            </a:r>
            <a:r>
              <a:rPr lang="en-US" altLang="ja-JP" sz="4000" dirty="0" err="1" smtClean="0">
                <a:solidFill>
                  <a:srgbClr val="FFFF00"/>
                </a:solidFill>
                <a:effectLst/>
              </a:rPr>
              <a:t>BGM</a:t>
            </a:r>
            <a:r>
              <a:rPr lang="ja-JP" altLang="en-US" sz="4000" dirty="0" smtClean="0">
                <a:solidFill>
                  <a:srgbClr val="FFFF00"/>
                </a:solidFill>
                <a:effectLst/>
              </a:rPr>
              <a:t>を流そう</a:t>
            </a:r>
          </a:p>
        </p:txBody>
      </p:sp>
      <p:pic>
        <p:nvPicPr>
          <p:cNvPr id="8" name="図 7" descr="フリーイラスト] &lt;strong&gt;音符&lt;/strong&gt;と五線譜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1714114" cy="148478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680" y="1484784"/>
            <a:ext cx="2808312" cy="50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13702" y="1412776"/>
            <a:ext cx="8678778" cy="3528392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BGM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や効果音は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の担当だ。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BGM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を鳴らすのはとても簡単だ。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onCreate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( )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」の一番最後に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以下を追加しよう。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この３行がそれぞれ何をしているかは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説明するまでもないだろう。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なおボリュームは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０～１．０ｆまでの値が設定可能だ。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kumimoji="1" lang="ja-JP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575348" y="344850"/>
            <a:ext cx="83051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（１）コントローラ（</a:t>
            </a:r>
            <a:r>
              <a:rPr lang="en-US" altLang="ja-JP" sz="4000" dirty="0" err="1" smtClean="0">
                <a:solidFill>
                  <a:schemeClr val="accent2"/>
                </a:solidFill>
                <a:ea typeface="HGP明朝E" pitchFamily="18" charset="-128"/>
              </a:rPr>
              <a:t>MainActivity</a:t>
            </a:r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）の修正</a:t>
            </a:r>
            <a:endParaRPr lang="ja-JP" altLang="en-US" sz="4000" dirty="0">
              <a:solidFill>
                <a:schemeClr val="accent2"/>
              </a:solidFill>
              <a:ea typeface="HGP明朝E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2102" t="9518" r="34720" b="9579"/>
          <a:stretch/>
        </p:blipFill>
        <p:spPr>
          <a:xfrm>
            <a:off x="4211959" y="1857702"/>
            <a:ext cx="4669949" cy="4739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正方形/長方形 7"/>
          <p:cNvSpPr/>
          <p:nvPr/>
        </p:nvSpPr>
        <p:spPr bwMode="auto">
          <a:xfrm>
            <a:off x="4602028" y="5589240"/>
            <a:ext cx="1698164" cy="792088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1713" y="6228020"/>
            <a:ext cx="40222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実機にヘッドホンをつけて動作を確認！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4727</TotalTime>
  <Words>59</Words>
  <Application>Microsoft Office PowerPoint</Application>
  <PresentationFormat>画面に合わせる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HGP明朝E</vt:lpstr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１．BGMを流そう</vt:lpstr>
      <vt:lpstr>① BGMや効果音はMainActivityの担当だ。  　　BGMを鳴らすのはとても簡単だ。  　　「onCreate( )」の一番最後に 　　以下を追加しよう。  　　この３行がそれぞれ何をしているかは 　　説明するまでもないだろう。  　　なおボリュームは 　　０～１．０ｆまでの値が設定可能だ。 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451</cp:revision>
  <dcterms:created xsi:type="dcterms:W3CDTF">2005-04-17T07:16:32Z</dcterms:created>
  <dcterms:modified xsi:type="dcterms:W3CDTF">2019-06-14T06:14:51Z</dcterms:modified>
</cp:coreProperties>
</file>