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1"/>
  </p:notesMasterIdLst>
  <p:sldIdLst>
    <p:sldId id="267" r:id="rId2"/>
    <p:sldId id="388" r:id="rId3"/>
    <p:sldId id="391" r:id="rId4"/>
    <p:sldId id="392" r:id="rId5"/>
    <p:sldId id="363" r:id="rId6"/>
    <p:sldId id="386" r:id="rId7"/>
    <p:sldId id="390" r:id="rId8"/>
    <p:sldId id="387" r:id="rId9"/>
    <p:sldId id="389" r:id="rId10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FF"/>
    <a:srgbClr val="00FF00"/>
    <a:srgbClr val="0000FF"/>
    <a:srgbClr val="FFFFFF"/>
    <a:srgbClr val="FF00FF"/>
    <a:srgbClr val="3333FF"/>
    <a:srgbClr val="66FF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6B730-7B0B-4794-BF88-9E7C0D540BBB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14425-507A-4396-B029-25B8056BB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22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8CD820E-1DBF-44A1-BC60-E898067930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85794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4AC-D4A5-44EB-B98F-3AD0176D632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6495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EB48-F513-4346-9657-6187B84CA0D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5615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95DBF-7CD9-4590-821C-1C808AC243A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611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6907816-C27F-46C8-8FC8-86FA11BC0B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292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07FF5-7FCB-457F-9328-260783C7CC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358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36E7AE5-FB27-4032-A81F-0CFADE7C30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0642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7EB1B-D3DA-46C2-B677-C33F55E52F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638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AAC01AF-5414-4483-B59A-9EF05688B7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03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5A17133-788F-41BF-9AFA-E406CDCA6F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4224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BFD1C-DED2-4C3E-9AEB-9E84A7106BA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77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16BB2F7-8E0B-400C-BB87-44E8A0C129F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 元 年 ６ 月 １７ 日（月）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2339975"/>
          </a:xfrm>
        </p:spPr>
        <p:txBody>
          <a:bodyPr/>
          <a:lstStyle/>
          <a:p>
            <a:pPr eaLnBrk="1" hangingPunct="1"/>
            <a:r>
              <a:rPr lang="ja-JP" altLang="en-US" sz="4000" dirty="0" smtClean="0"/>
              <a:t>Ｊａｖａ練習問題</a:t>
            </a:r>
            <a:br>
              <a:rPr lang="ja-JP" altLang="en-US" sz="4000" dirty="0" smtClean="0"/>
            </a:br>
            <a:r>
              <a:rPr lang="ja-JP" altLang="en-US" sz="4000" dirty="0" smtClean="0"/>
              <a:t/>
            </a:r>
            <a:br>
              <a:rPr lang="ja-JP" altLang="en-US" sz="4000" dirty="0" smtClean="0"/>
            </a:br>
            <a:r>
              <a:rPr lang="ja-JP" altLang="en-US" sz="4000" dirty="0" smtClean="0"/>
              <a:t>（</a:t>
            </a:r>
            <a:r>
              <a:rPr lang="en-US" altLang="ja-JP" sz="4000" smtClean="0"/>
              <a:t>Game</a:t>
            </a:r>
            <a:r>
              <a:rPr lang="ja-JP" altLang="en-US" sz="4000" smtClean="0"/>
              <a:t> </a:t>
            </a:r>
            <a:r>
              <a:rPr lang="en-US" altLang="ja-JP" sz="4000" smtClean="0"/>
              <a:t>_</a:t>
            </a:r>
            <a:r>
              <a:rPr lang="ja-JP" altLang="en-US" sz="4000" smtClean="0"/>
              <a:t>仕上げ）</a:t>
            </a:r>
            <a:endParaRPr lang="ja-JP" altLang="en-US" sz="4000" dirty="0" smtClean="0"/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68367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情報</a:t>
            </a:r>
            <a:r>
              <a:rPr lang="ja-JP" altLang="en-US" dirty="0"/>
              <a:t>システム工学</a:t>
            </a:r>
            <a:r>
              <a:rPr lang="ja-JP" altLang="en-US" dirty="0" smtClean="0"/>
              <a:t>実験</a:t>
            </a:r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51520" y="285750"/>
            <a:ext cx="806489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dirty="0" smtClean="0">
                <a:latin typeface="+mn-ea"/>
                <a:ea typeface="+mn-ea"/>
              </a:rPr>
              <a:t>Mission</a:t>
            </a:r>
            <a:r>
              <a:rPr lang="ja-JP" altLang="en-US" sz="2000" b="1" smtClean="0">
                <a:latin typeface="+mn-ea"/>
                <a:ea typeface="+mn-ea"/>
              </a:rPr>
              <a:t>　</a:t>
            </a:r>
            <a:r>
              <a:rPr lang="ja-JP" altLang="en-US" sz="2000" b="1" smtClean="0">
                <a:latin typeface="+mn-ea"/>
                <a:ea typeface="+mn-ea"/>
              </a:rPr>
              <a:t>１．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「動く足場」でジャンプした時にも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>
                <a:latin typeface="+mn-ea"/>
                <a:ea typeface="+mn-ea"/>
              </a:rPr>
              <a:t>「足場」と同じ</a:t>
            </a:r>
            <a:r>
              <a:rPr lang="ja-JP" altLang="en-US" sz="2000" b="1">
                <a:latin typeface="+mn-ea"/>
                <a:ea typeface="+mn-ea"/>
              </a:rPr>
              <a:t>効果音</a:t>
            </a:r>
            <a:r>
              <a:rPr lang="ja-JP" altLang="en-US" sz="2000" b="1" smtClean="0">
                <a:latin typeface="+mn-ea"/>
                <a:ea typeface="+mn-ea"/>
              </a:rPr>
              <a:t>（</a:t>
            </a:r>
            <a:r>
              <a:rPr lang="en-US" altLang="ja-JP" sz="2000" b="1" smtClean="0">
                <a:latin typeface="+mn-ea"/>
                <a:ea typeface="+mn-ea"/>
              </a:rPr>
              <a:t>platform.mp3</a:t>
            </a:r>
            <a:r>
              <a:rPr lang="ja-JP" altLang="en-US" sz="2000" b="1" smtClean="0">
                <a:latin typeface="+mn-ea"/>
                <a:ea typeface="+mn-ea"/>
              </a:rPr>
              <a:t>）が鳴るようにしてほしい。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18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51520" y="285750"/>
            <a:ext cx="806489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dirty="0" smtClean="0">
                <a:latin typeface="+mn-ea"/>
                <a:ea typeface="+mn-ea"/>
              </a:rPr>
              <a:t>Mission</a:t>
            </a:r>
            <a:r>
              <a:rPr lang="ja-JP" altLang="en-US" sz="2000" b="1" smtClean="0">
                <a:latin typeface="+mn-ea"/>
                <a:ea typeface="+mn-ea"/>
              </a:rPr>
              <a:t>　</a:t>
            </a:r>
            <a:r>
              <a:rPr lang="ja-JP" altLang="en-US" sz="2000" b="1" smtClean="0">
                <a:latin typeface="+mn-ea"/>
                <a:ea typeface="+mn-ea"/>
              </a:rPr>
              <a:t>２．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「壊れる足場」でジャンプした時に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効果音（</a:t>
            </a:r>
            <a:r>
              <a:rPr lang="en-US" altLang="ja-JP" sz="2000" b="1" smtClean="0">
                <a:latin typeface="+mn-ea"/>
                <a:ea typeface="+mn-ea"/>
              </a:rPr>
              <a:t>broken.mp3</a:t>
            </a:r>
            <a:r>
              <a:rPr lang="ja-JP" altLang="en-US" sz="2000" b="1" smtClean="0">
                <a:latin typeface="+mn-ea"/>
                <a:ea typeface="+mn-ea"/>
              </a:rPr>
              <a:t>）が鳴るようにしてほしい。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13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51520" y="285750"/>
            <a:ext cx="806489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dirty="0" smtClean="0">
                <a:latin typeface="+mn-ea"/>
                <a:ea typeface="+mn-ea"/>
              </a:rPr>
              <a:t>Mission</a:t>
            </a:r>
            <a:r>
              <a:rPr lang="ja-JP" altLang="en-US" sz="2000" b="1" smtClean="0">
                <a:latin typeface="+mn-ea"/>
                <a:ea typeface="+mn-ea"/>
              </a:rPr>
              <a:t>　</a:t>
            </a:r>
            <a:r>
              <a:rPr lang="ja-JP" altLang="en-US" sz="2000" b="1" smtClean="0">
                <a:latin typeface="+mn-ea"/>
                <a:ea typeface="+mn-ea"/>
              </a:rPr>
              <a:t>３．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後から追加した３つの「足場」でジャンプした時にも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>
                <a:latin typeface="+mn-ea"/>
                <a:ea typeface="+mn-ea"/>
              </a:rPr>
              <a:t>効果音</a:t>
            </a:r>
            <a:r>
              <a:rPr lang="ja-JP" altLang="en-US" sz="2000" b="1" smtClean="0">
                <a:latin typeface="+mn-ea"/>
                <a:ea typeface="+mn-ea"/>
              </a:rPr>
              <a:t>（</a:t>
            </a:r>
            <a:r>
              <a:rPr lang="en-US" altLang="ja-JP" sz="2000" b="1" smtClean="0">
                <a:latin typeface="+mn-ea"/>
                <a:ea typeface="+mn-ea"/>
              </a:rPr>
              <a:t>platform.mp3</a:t>
            </a:r>
            <a:r>
              <a:rPr lang="ja-JP" altLang="en-US" sz="2000" b="1" smtClean="0">
                <a:latin typeface="+mn-ea"/>
                <a:ea typeface="+mn-ea"/>
              </a:rPr>
              <a:t>）が鳴るようにしてほしい。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779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51520" y="285750"/>
            <a:ext cx="8064896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dirty="0" smtClean="0">
                <a:latin typeface="+mn-ea"/>
                <a:ea typeface="+mn-ea"/>
              </a:rPr>
              <a:t>Mission</a:t>
            </a:r>
            <a:r>
              <a:rPr lang="ja-JP" altLang="en-US" sz="2000" b="1" smtClean="0">
                <a:latin typeface="+mn-ea"/>
                <a:ea typeface="+mn-ea"/>
              </a:rPr>
              <a:t>　</a:t>
            </a:r>
            <a:r>
              <a:rPr lang="ja-JP" altLang="en-US" sz="2000" b="1" smtClean="0">
                <a:latin typeface="+mn-ea"/>
                <a:ea typeface="+mn-ea"/>
              </a:rPr>
              <a:t>４．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「足場」と同様にして、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000" b="1">
                <a:latin typeface="+mn-ea"/>
                <a:ea typeface="+mn-ea"/>
              </a:rPr>
              <a:t>X</a:t>
            </a:r>
            <a:r>
              <a:rPr lang="ja-JP" altLang="en-US" sz="2000" b="1">
                <a:latin typeface="+mn-ea"/>
                <a:ea typeface="+mn-ea"/>
              </a:rPr>
              <a:t>座標はランダム、</a:t>
            </a:r>
            <a:r>
              <a:rPr lang="en-US" altLang="ja-JP" sz="2000" b="1">
                <a:latin typeface="+mn-ea"/>
                <a:ea typeface="+mn-ea"/>
              </a:rPr>
              <a:t>Y</a:t>
            </a:r>
            <a:r>
              <a:rPr lang="ja-JP" altLang="en-US" sz="2000" b="1">
                <a:latin typeface="+mn-ea"/>
                <a:ea typeface="+mn-ea"/>
              </a:rPr>
              <a:t>座標は７００から４２０間隔</a:t>
            </a:r>
            <a:r>
              <a:rPr lang="ja-JP" altLang="en-US" sz="2000" b="1" smtClean="0">
                <a:latin typeface="+mn-ea"/>
                <a:ea typeface="+mn-ea"/>
              </a:rPr>
              <a:t>で</a:t>
            </a:r>
            <a:endParaRPr lang="ja-JP" altLang="en-US" sz="2000" b="1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「動く足場」を３つ追加して欲しい</a:t>
            </a:r>
            <a:r>
              <a:rPr lang="ja-JP" altLang="en-US" sz="2000" b="1" smtClean="0">
                <a:latin typeface="+mn-ea"/>
                <a:ea typeface="+mn-ea"/>
              </a:rPr>
              <a:t>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>
                <a:latin typeface="+mn-ea"/>
                <a:ea typeface="+mn-ea"/>
              </a:rPr>
              <a:t>そして、この追加した「動く足場」でも</a:t>
            </a:r>
            <a:r>
              <a:rPr lang="ja-JP" altLang="en-US" sz="2000" b="1">
                <a:latin typeface="+mn-ea"/>
                <a:ea typeface="+mn-ea"/>
              </a:rPr>
              <a:t>効果音</a:t>
            </a:r>
            <a:r>
              <a:rPr lang="ja-JP" altLang="en-US" sz="2000" b="1" smtClean="0">
                <a:latin typeface="+mn-ea"/>
                <a:ea typeface="+mn-ea"/>
              </a:rPr>
              <a:t>（</a:t>
            </a:r>
            <a:r>
              <a:rPr lang="en-US" altLang="ja-JP" sz="2000" b="1" smtClean="0">
                <a:latin typeface="+mn-ea"/>
                <a:ea typeface="+mn-ea"/>
              </a:rPr>
              <a:t>platform.mp3</a:t>
            </a:r>
            <a:r>
              <a:rPr lang="ja-JP" altLang="en-US" sz="2000" b="1">
                <a:latin typeface="+mn-ea"/>
                <a:ea typeface="+mn-ea"/>
              </a:rPr>
              <a:t>）</a:t>
            </a: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が鳴るようにしてほしい。</a:t>
            </a:r>
            <a:endParaRPr lang="en-US" altLang="ja-JP" sz="20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682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51520" y="285750"/>
            <a:ext cx="8064896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dirty="0" smtClean="0">
                <a:latin typeface="+mn-ea"/>
                <a:ea typeface="+mn-ea"/>
              </a:rPr>
              <a:t>Mission</a:t>
            </a:r>
            <a:r>
              <a:rPr lang="ja-JP" altLang="en-US" sz="2000" b="1" smtClean="0">
                <a:latin typeface="+mn-ea"/>
                <a:ea typeface="+mn-ea"/>
              </a:rPr>
              <a:t>　</a:t>
            </a:r>
            <a:r>
              <a:rPr lang="ja-JP" altLang="en-US" sz="2000" b="1" smtClean="0">
                <a:latin typeface="+mn-ea"/>
                <a:ea typeface="+mn-ea"/>
              </a:rPr>
              <a:t>５．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「足場」と同様にして、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000" b="1">
                <a:latin typeface="+mn-ea"/>
                <a:ea typeface="+mn-ea"/>
              </a:rPr>
              <a:t>X</a:t>
            </a:r>
            <a:r>
              <a:rPr lang="ja-JP" altLang="en-US" sz="2000" b="1">
                <a:latin typeface="+mn-ea"/>
                <a:ea typeface="+mn-ea"/>
              </a:rPr>
              <a:t>座標はランダム、</a:t>
            </a:r>
            <a:r>
              <a:rPr lang="en-US" altLang="ja-JP" sz="2000" b="1">
                <a:latin typeface="+mn-ea"/>
                <a:ea typeface="+mn-ea"/>
              </a:rPr>
              <a:t>Y</a:t>
            </a:r>
            <a:r>
              <a:rPr lang="ja-JP" altLang="en-US" sz="2000" b="1">
                <a:latin typeface="+mn-ea"/>
                <a:ea typeface="+mn-ea"/>
              </a:rPr>
              <a:t>座標</a:t>
            </a:r>
            <a:r>
              <a:rPr lang="ja-JP" altLang="en-US" sz="2000" b="1" smtClean="0">
                <a:latin typeface="+mn-ea"/>
                <a:ea typeface="+mn-ea"/>
              </a:rPr>
              <a:t>は８４０から</a:t>
            </a:r>
            <a:r>
              <a:rPr lang="ja-JP" altLang="en-US" sz="2000" b="1">
                <a:latin typeface="+mn-ea"/>
                <a:ea typeface="+mn-ea"/>
              </a:rPr>
              <a:t>４２０間隔</a:t>
            </a:r>
            <a:r>
              <a:rPr lang="ja-JP" altLang="en-US" sz="2000" b="1" smtClean="0">
                <a:latin typeface="+mn-ea"/>
                <a:ea typeface="+mn-ea"/>
              </a:rPr>
              <a:t>で</a:t>
            </a:r>
            <a:endParaRPr lang="ja-JP" altLang="en-US" sz="2000" b="1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「壊れる足場」を３つ追加して欲しい</a:t>
            </a:r>
            <a:r>
              <a:rPr lang="ja-JP" altLang="en-US" sz="2000" b="1" smtClean="0">
                <a:latin typeface="+mn-ea"/>
                <a:ea typeface="+mn-ea"/>
              </a:rPr>
              <a:t>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>
                <a:latin typeface="+mn-ea"/>
                <a:ea typeface="+mn-ea"/>
              </a:rPr>
              <a:t>そして、この追加</a:t>
            </a:r>
            <a:r>
              <a:rPr lang="ja-JP" altLang="en-US" sz="2000" b="1">
                <a:latin typeface="+mn-ea"/>
                <a:ea typeface="+mn-ea"/>
              </a:rPr>
              <a:t>した</a:t>
            </a:r>
            <a:r>
              <a:rPr lang="ja-JP" altLang="en-US" sz="2000" b="1" smtClean="0">
                <a:latin typeface="+mn-ea"/>
                <a:ea typeface="+mn-ea"/>
              </a:rPr>
              <a:t>「壊れる足場</a:t>
            </a:r>
            <a:r>
              <a:rPr lang="ja-JP" altLang="en-US" sz="2000" b="1">
                <a:latin typeface="+mn-ea"/>
                <a:ea typeface="+mn-ea"/>
              </a:rPr>
              <a:t>」</a:t>
            </a:r>
            <a:r>
              <a:rPr lang="ja-JP" altLang="en-US" sz="2000" b="1">
                <a:latin typeface="+mn-ea"/>
                <a:ea typeface="+mn-ea"/>
              </a:rPr>
              <a:t>でも</a:t>
            </a:r>
            <a:r>
              <a:rPr lang="ja-JP" altLang="en-US" sz="2000" b="1">
                <a:latin typeface="+mn-ea"/>
                <a:ea typeface="+mn-ea"/>
              </a:rPr>
              <a:t>効果音（</a:t>
            </a:r>
            <a:r>
              <a:rPr lang="en-US" altLang="ja-JP" sz="2000" b="1">
                <a:latin typeface="+mn-ea"/>
                <a:ea typeface="+mn-ea"/>
              </a:rPr>
              <a:t>broken.mp3</a:t>
            </a:r>
            <a:r>
              <a:rPr lang="ja-JP" altLang="en-US" sz="2000" b="1" smtClean="0">
                <a:latin typeface="+mn-ea"/>
                <a:ea typeface="+mn-ea"/>
              </a:rPr>
              <a:t>）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が</a:t>
            </a:r>
            <a:r>
              <a:rPr lang="ja-JP" altLang="en-US" sz="2000" b="1">
                <a:latin typeface="+mn-ea"/>
                <a:ea typeface="+mn-ea"/>
              </a:rPr>
              <a:t>鳴るようにして</a:t>
            </a:r>
            <a:r>
              <a:rPr lang="ja-JP" altLang="en-US" sz="2000" b="1">
                <a:latin typeface="+mn-ea"/>
                <a:ea typeface="+mn-ea"/>
              </a:rPr>
              <a:t>ほしい</a:t>
            </a:r>
            <a:r>
              <a:rPr lang="ja-JP" altLang="en-US" sz="2000" b="1" smtClean="0">
                <a:latin typeface="+mn-ea"/>
                <a:ea typeface="+mn-ea"/>
              </a:rPr>
              <a:t>。</a:t>
            </a:r>
            <a:endParaRPr lang="ja-JP" altLang="en-US" sz="20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906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51520" y="285750"/>
            <a:ext cx="8064896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dirty="0" smtClean="0">
                <a:latin typeface="+mn-ea"/>
                <a:ea typeface="+mn-ea"/>
              </a:rPr>
              <a:t>Mission</a:t>
            </a:r>
            <a:r>
              <a:rPr lang="ja-JP" altLang="en-US" sz="2000" b="1" smtClean="0">
                <a:latin typeface="+mn-ea"/>
                <a:ea typeface="+mn-ea"/>
              </a:rPr>
              <a:t>　</a:t>
            </a:r>
            <a:r>
              <a:rPr lang="en-US" altLang="ja-JP" sz="2000" b="1" smtClean="0">
                <a:latin typeface="+mn-ea"/>
                <a:ea typeface="+mn-ea"/>
              </a:rPr>
              <a:t>SP1</a:t>
            </a:r>
            <a:r>
              <a:rPr lang="ja-JP" altLang="en-US" sz="2000" b="1" smtClean="0">
                <a:latin typeface="+mn-ea"/>
                <a:ea typeface="+mn-ea"/>
              </a:rPr>
              <a:t>．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000" b="1" smtClean="0">
                <a:latin typeface="+mn-ea"/>
                <a:ea typeface="+mn-ea"/>
              </a:rPr>
              <a:t>X</a:t>
            </a:r>
            <a:r>
              <a:rPr lang="ja-JP" altLang="en-US" sz="2000" b="1">
                <a:latin typeface="+mn-ea"/>
                <a:ea typeface="+mn-ea"/>
              </a:rPr>
              <a:t>座標はランダム、</a:t>
            </a:r>
            <a:r>
              <a:rPr lang="en-US" altLang="ja-JP" sz="2000" b="1">
                <a:latin typeface="+mn-ea"/>
                <a:ea typeface="+mn-ea"/>
              </a:rPr>
              <a:t>Y</a:t>
            </a:r>
            <a:r>
              <a:rPr lang="ja-JP" altLang="en-US" sz="2000" b="1">
                <a:latin typeface="+mn-ea"/>
                <a:ea typeface="+mn-ea"/>
              </a:rPr>
              <a:t>座標</a:t>
            </a:r>
            <a:r>
              <a:rPr lang="ja-JP" altLang="en-US" sz="2000" b="1" smtClean="0">
                <a:latin typeface="+mn-ea"/>
                <a:ea typeface="+mn-ea"/>
              </a:rPr>
              <a:t>は５００から３５０間隔で</a:t>
            </a:r>
            <a:endParaRPr lang="ja-JP" altLang="en-US" sz="2000" b="1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Spring</a:t>
            </a:r>
            <a:r>
              <a:rPr lang="ja-JP" altLang="en-US" sz="2000" b="1" smtClean="0">
                <a:latin typeface="+mn-ea"/>
                <a:ea typeface="+mn-ea"/>
              </a:rPr>
              <a:t>」を３つ追加して欲しい</a:t>
            </a:r>
            <a:r>
              <a:rPr lang="ja-JP" altLang="en-US" sz="2000" b="1" smtClean="0">
                <a:latin typeface="+mn-ea"/>
                <a:ea typeface="+mn-ea"/>
              </a:rPr>
              <a:t>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>
                <a:latin typeface="+mn-ea"/>
                <a:ea typeface="+mn-ea"/>
              </a:rPr>
              <a:t>そして</a:t>
            </a:r>
            <a:r>
              <a:rPr lang="ja-JP" altLang="en-US" sz="2000" b="1" smtClean="0">
                <a:latin typeface="+mn-ea"/>
                <a:ea typeface="+mn-ea"/>
              </a:rPr>
              <a:t>、最初からある「</a:t>
            </a:r>
            <a:r>
              <a:rPr lang="en-US" altLang="ja-JP" sz="2000" b="1" smtClean="0">
                <a:latin typeface="+mn-ea"/>
                <a:ea typeface="+mn-ea"/>
              </a:rPr>
              <a:t>Spring</a:t>
            </a:r>
            <a:r>
              <a:rPr lang="ja-JP" altLang="en-US" sz="2000" b="1" smtClean="0">
                <a:latin typeface="+mn-ea"/>
                <a:ea typeface="+mn-ea"/>
              </a:rPr>
              <a:t>」と今回追加</a:t>
            </a:r>
            <a:r>
              <a:rPr lang="ja-JP" altLang="en-US" sz="2000" b="1">
                <a:latin typeface="+mn-ea"/>
                <a:ea typeface="+mn-ea"/>
              </a:rPr>
              <a:t>した</a:t>
            </a: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Spring</a:t>
            </a:r>
            <a:r>
              <a:rPr lang="ja-JP" altLang="en-US" sz="2000" b="1" smtClean="0">
                <a:latin typeface="+mn-ea"/>
                <a:ea typeface="+mn-ea"/>
              </a:rPr>
              <a:t>」で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プレーヤがジャンプするときに、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効果音（</a:t>
            </a:r>
            <a:r>
              <a:rPr lang="en-US" altLang="ja-JP" sz="2000" b="1" smtClean="0">
                <a:latin typeface="+mn-ea"/>
                <a:ea typeface="+mn-ea"/>
              </a:rPr>
              <a:t>spring.mp3</a:t>
            </a:r>
            <a:r>
              <a:rPr lang="ja-JP" altLang="en-US" sz="2000" b="1" smtClean="0">
                <a:latin typeface="+mn-ea"/>
                <a:ea typeface="+mn-ea"/>
              </a:rPr>
              <a:t>）が</a:t>
            </a:r>
            <a:r>
              <a:rPr lang="ja-JP" altLang="en-US" sz="2000" b="1">
                <a:latin typeface="+mn-ea"/>
                <a:ea typeface="+mn-ea"/>
              </a:rPr>
              <a:t>鳴るようにして</a:t>
            </a:r>
            <a:r>
              <a:rPr lang="ja-JP" altLang="en-US" sz="2000" b="1">
                <a:latin typeface="+mn-ea"/>
                <a:ea typeface="+mn-ea"/>
              </a:rPr>
              <a:t>ほしい</a:t>
            </a:r>
            <a:r>
              <a:rPr lang="ja-JP" altLang="en-US" sz="2000" b="1" smtClean="0">
                <a:latin typeface="+mn-ea"/>
                <a:ea typeface="+mn-ea"/>
              </a:rPr>
              <a:t>。</a:t>
            </a:r>
            <a:endParaRPr lang="ja-JP" altLang="en-US" sz="20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637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51520" y="285750"/>
            <a:ext cx="8064896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dirty="0" smtClean="0">
                <a:latin typeface="+mn-ea"/>
                <a:ea typeface="+mn-ea"/>
              </a:rPr>
              <a:t>Mission</a:t>
            </a:r>
            <a:r>
              <a:rPr lang="ja-JP" altLang="en-US" sz="2000" b="1" smtClean="0">
                <a:latin typeface="+mn-ea"/>
                <a:ea typeface="+mn-ea"/>
              </a:rPr>
              <a:t>　</a:t>
            </a:r>
            <a:r>
              <a:rPr lang="en-US" altLang="ja-JP" sz="2000" b="1" smtClean="0">
                <a:latin typeface="+mn-ea"/>
                <a:ea typeface="+mn-ea"/>
              </a:rPr>
              <a:t>SP2</a:t>
            </a:r>
            <a:r>
              <a:rPr lang="ja-JP" altLang="en-US" sz="2000" b="1" smtClean="0">
                <a:latin typeface="+mn-ea"/>
                <a:ea typeface="+mn-ea"/>
              </a:rPr>
              <a:t>．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000" b="1" smtClean="0">
                <a:latin typeface="+mn-ea"/>
                <a:ea typeface="+mn-ea"/>
              </a:rPr>
              <a:t>X</a:t>
            </a:r>
            <a:r>
              <a:rPr lang="ja-JP" altLang="en-US" sz="2000" b="1">
                <a:latin typeface="+mn-ea"/>
                <a:ea typeface="+mn-ea"/>
              </a:rPr>
              <a:t>座標はランダム、</a:t>
            </a:r>
            <a:r>
              <a:rPr lang="en-US" altLang="ja-JP" sz="2000" b="1">
                <a:latin typeface="+mn-ea"/>
                <a:ea typeface="+mn-ea"/>
              </a:rPr>
              <a:t>Y</a:t>
            </a:r>
            <a:r>
              <a:rPr lang="ja-JP" altLang="en-US" sz="2000" b="1">
                <a:latin typeface="+mn-ea"/>
                <a:ea typeface="+mn-ea"/>
              </a:rPr>
              <a:t>座標</a:t>
            </a:r>
            <a:r>
              <a:rPr lang="ja-JP" altLang="en-US" sz="2000" b="1" smtClean="0">
                <a:latin typeface="+mn-ea"/>
                <a:ea typeface="+mn-ea"/>
              </a:rPr>
              <a:t>は６２０から３００間隔で</a:t>
            </a:r>
            <a:endParaRPr lang="ja-JP" altLang="en-US" sz="2000" b="1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Coin</a:t>
            </a:r>
            <a:r>
              <a:rPr lang="ja-JP" altLang="en-US" sz="2000" b="1" smtClean="0">
                <a:latin typeface="+mn-ea"/>
                <a:ea typeface="+mn-ea"/>
              </a:rPr>
              <a:t>」を４つ追加して欲しい</a:t>
            </a:r>
            <a:r>
              <a:rPr lang="ja-JP" altLang="en-US" sz="2000" b="1" smtClean="0">
                <a:latin typeface="+mn-ea"/>
                <a:ea typeface="+mn-ea"/>
              </a:rPr>
              <a:t>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>
                <a:latin typeface="+mn-ea"/>
                <a:ea typeface="+mn-ea"/>
              </a:rPr>
              <a:t>そして</a:t>
            </a:r>
            <a:r>
              <a:rPr lang="ja-JP" altLang="en-US" sz="2000" b="1" smtClean="0">
                <a:latin typeface="+mn-ea"/>
                <a:ea typeface="+mn-ea"/>
              </a:rPr>
              <a:t>、最初からある「</a:t>
            </a:r>
            <a:r>
              <a:rPr lang="en-US" altLang="ja-JP" sz="2000" b="1" smtClean="0">
                <a:latin typeface="+mn-ea"/>
                <a:ea typeface="+mn-ea"/>
              </a:rPr>
              <a:t>Coin</a:t>
            </a:r>
            <a:r>
              <a:rPr lang="ja-JP" altLang="en-US" sz="2000" b="1" smtClean="0">
                <a:latin typeface="+mn-ea"/>
                <a:ea typeface="+mn-ea"/>
              </a:rPr>
              <a:t>」と追加</a:t>
            </a:r>
            <a:r>
              <a:rPr lang="ja-JP" altLang="en-US" sz="2000" b="1">
                <a:latin typeface="+mn-ea"/>
                <a:ea typeface="+mn-ea"/>
              </a:rPr>
              <a:t>した</a:t>
            </a: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Coin</a:t>
            </a:r>
            <a:r>
              <a:rPr lang="ja-JP" altLang="en-US" sz="2000" b="1" smtClean="0">
                <a:latin typeface="+mn-ea"/>
                <a:ea typeface="+mn-ea"/>
              </a:rPr>
              <a:t>」を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プレーヤが取ったら効果音（</a:t>
            </a:r>
            <a:r>
              <a:rPr lang="en-US" altLang="ja-JP" sz="2000" b="1" smtClean="0">
                <a:latin typeface="+mn-ea"/>
                <a:ea typeface="+mn-ea"/>
              </a:rPr>
              <a:t>coin.mp3</a:t>
            </a:r>
            <a:r>
              <a:rPr lang="ja-JP" altLang="en-US" sz="2000" b="1" smtClean="0">
                <a:latin typeface="+mn-ea"/>
                <a:ea typeface="+mn-ea"/>
              </a:rPr>
              <a:t>）が</a:t>
            </a:r>
            <a:r>
              <a:rPr lang="ja-JP" altLang="en-US" sz="2000" b="1">
                <a:latin typeface="+mn-ea"/>
                <a:ea typeface="+mn-ea"/>
              </a:rPr>
              <a:t>鳴るようにして</a:t>
            </a:r>
            <a:r>
              <a:rPr lang="ja-JP" altLang="en-US" sz="2000" b="1">
                <a:latin typeface="+mn-ea"/>
                <a:ea typeface="+mn-ea"/>
              </a:rPr>
              <a:t>ほしい</a:t>
            </a:r>
            <a:r>
              <a:rPr lang="ja-JP" altLang="en-US" sz="2000" b="1" smtClean="0">
                <a:latin typeface="+mn-ea"/>
                <a:ea typeface="+mn-ea"/>
              </a:rPr>
              <a:t>。</a:t>
            </a:r>
            <a:endParaRPr lang="ja-JP" altLang="en-US" sz="20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406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51520" y="285750"/>
            <a:ext cx="8064896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dirty="0" smtClean="0">
                <a:latin typeface="+mn-ea"/>
                <a:ea typeface="+mn-ea"/>
              </a:rPr>
              <a:t>Mission</a:t>
            </a:r>
            <a:r>
              <a:rPr lang="ja-JP" altLang="en-US" sz="2000" b="1" smtClean="0">
                <a:latin typeface="+mn-ea"/>
                <a:ea typeface="+mn-ea"/>
              </a:rPr>
              <a:t>　</a:t>
            </a:r>
            <a:r>
              <a:rPr lang="en-US" altLang="ja-JP" sz="2000" b="1" smtClean="0">
                <a:latin typeface="+mn-ea"/>
                <a:ea typeface="+mn-ea"/>
              </a:rPr>
              <a:t>SP3</a:t>
            </a:r>
            <a:r>
              <a:rPr lang="ja-JP" altLang="en-US" sz="2000" b="1" smtClean="0">
                <a:latin typeface="+mn-ea"/>
                <a:ea typeface="+mn-ea"/>
              </a:rPr>
              <a:t>．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000" b="1" smtClean="0">
                <a:latin typeface="+mn-ea"/>
                <a:ea typeface="+mn-ea"/>
              </a:rPr>
              <a:t>X</a:t>
            </a:r>
            <a:r>
              <a:rPr lang="ja-JP" altLang="en-US" sz="2000" b="1">
                <a:latin typeface="+mn-ea"/>
                <a:ea typeface="+mn-ea"/>
              </a:rPr>
              <a:t>座標はランダム、</a:t>
            </a:r>
            <a:r>
              <a:rPr lang="en-US" altLang="ja-JP" sz="2000" b="1">
                <a:latin typeface="+mn-ea"/>
                <a:ea typeface="+mn-ea"/>
              </a:rPr>
              <a:t>Y</a:t>
            </a:r>
            <a:r>
              <a:rPr lang="ja-JP" altLang="en-US" sz="2000" b="1">
                <a:latin typeface="+mn-ea"/>
                <a:ea typeface="+mn-ea"/>
              </a:rPr>
              <a:t>座標</a:t>
            </a:r>
            <a:r>
              <a:rPr lang="ja-JP" altLang="en-US" sz="2000" b="1" smtClean="0">
                <a:latin typeface="+mn-ea"/>
                <a:ea typeface="+mn-ea"/>
              </a:rPr>
              <a:t>は１０００から５００間隔で</a:t>
            </a:r>
            <a:endParaRPr lang="ja-JP" altLang="en-US" sz="2000" b="1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Ufo</a:t>
            </a:r>
            <a:r>
              <a:rPr lang="ja-JP" altLang="en-US" sz="2000" b="1" smtClean="0">
                <a:latin typeface="+mn-ea"/>
                <a:ea typeface="+mn-ea"/>
              </a:rPr>
              <a:t>」を２つ追加して欲しい</a:t>
            </a:r>
            <a:r>
              <a:rPr lang="ja-JP" altLang="en-US" sz="2000" b="1" smtClean="0">
                <a:latin typeface="+mn-ea"/>
                <a:ea typeface="+mn-ea"/>
              </a:rPr>
              <a:t>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>
                <a:latin typeface="+mn-ea"/>
                <a:ea typeface="+mn-ea"/>
              </a:rPr>
              <a:t>そして</a:t>
            </a:r>
            <a:r>
              <a:rPr lang="ja-JP" altLang="en-US" sz="2000" b="1" smtClean="0">
                <a:latin typeface="+mn-ea"/>
                <a:ea typeface="+mn-ea"/>
              </a:rPr>
              <a:t>、最初からある「</a:t>
            </a:r>
            <a:r>
              <a:rPr lang="en-US" altLang="ja-JP" sz="2000" b="1" smtClean="0">
                <a:latin typeface="+mn-ea"/>
                <a:ea typeface="+mn-ea"/>
              </a:rPr>
              <a:t>Ufo</a:t>
            </a:r>
            <a:r>
              <a:rPr lang="ja-JP" altLang="en-US" sz="2000" b="1" smtClean="0">
                <a:latin typeface="+mn-ea"/>
                <a:ea typeface="+mn-ea"/>
              </a:rPr>
              <a:t>」と追加</a:t>
            </a:r>
            <a:r>
              <a:rPr lang="ja-JP" altLang="en-US" sz="2000" b="1">
                <a:latin typeface="+mn-ea"/>
                <a:ea typeface="+mn-ea"/>
              </a:rPr>
              <a:t>した</a:t>
            </a: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Ufo</a:t>
            </a:r>
            <a:r>
              <a:rPr lang="ja-JP" altLang="en-US" sz="2000" b="1" smtClean="0">
                <a:latin typeface="+mn-ea"/>
                <a:ea typeface="+mn-ea"/>
              </a:rPr>
              <a:t>」に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プレーヤが接触したら効果音（</a:t>
            </a:r>
            <a:r>
              <a:rPr lang="en-US" altLang="ja-JP" sz="2000" b="1" smtClean="0">
                <a:latin typeface="+mn-ea"/>
                <a:ea typeface="+mn-ea"/>
              </a:rPr>
              <a:t>ufo.mp3</a:t>
            </a:r>
            <a:r>
              <a:rPr lang="ja-JP" altLang="en-US" sz="2000" b="1">
                <a:latin typeface="+mn-ea"/>
                <a:ea typeface="+mn-ea"/>
              </a:rPr>
              <a:t>）が鳴るようにして</a:t>
            </a:r>
            <a:r>
              <a:rPr lang="ja-JP" altLang="en-US" sz="2000" b="1">
                <a:latin typeface="+mn-ea"/>
                <a:ea typeface="+mn-ea"/>
              </a:rPr>
              <a:t>ほしい</a:t>
            </a:r>
            <a:r>
              <a:rPr lang="ja-JP" altLang="en-US" sz="2000" b="1" smtClean="0">
                <a:latin typeface="+mn-ea"/>
                <a:ea typeface="+mn-ea"/>
              </a:rPr>
              <a:t>。</a:t>
            </a:r>
            <a:endParaRPr lang="ja-JP" altLang="en-US" sz="20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9801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4648</TotalTime>
  <Words>31</Words>
  <Application>Microsoft Office PowerPoint</Application>
  <PresentationFormat>画面に合わせる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ＭＳ Ｐゴシック</vt:lpstr>
      <vt:lpstr>ＭＳ Ｐ明朝</vt:lpstr>
      <vt:lpstr>游ゴシック</vt:lpstr>
      <vt:lpstr>Garamond</vt:lpstr>
      <vt:lpstr>Georgia</vt:lpstr>
      <vt:lpstr>Wingdings</vt:lpstr>
      <vt:lpstr>Wingdings 2</vt:lpstr>
      <vt:lpstr>クール</vt:lpstr>
      <vt:lpstr>Ｊａｖａ練習問題  （Game _仕上げ）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334</cp:revision>
  <dcterms:created xsi:type="dcterms:W3CDTF">2005-04-17T07:16:32Z</dcterms:created>
  <dcterms:modified xsi:type="dcterms:W3CDTF">2019-06-14T06:44:52Z</dcterms:modified>
</cp:coreProperties>
</file>