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67" r:id="rId2"/>
    <p:sldId id="826" r:id="rId3"/>
    <p:sldId id="842" r:id="rId4"/>
    <p:sldId id="843" r:id="rId5"/>
    <p:sldId id="844" r:id="rId6"/>
    <p:sldId id="841" r:id="rId7"/>
    <p:sldId id="852" r:id="rId8"/>
    <p:sldId id="845" r:id="rId9"/>
    <p:sldId id="846" r:id="rId10"/>
    <p:sldId id="847" r:id="rId11"/>
    <p:sldId id="848" r:id="rId12"/>
    <p:sldId id="849" r:id="rId13"/>
    <p:sldId id="853" r:id="rId14"/>
    <p:sldId id="855" r:id="rId15"/>
    <p:sldId id="856" r:id="rId16"/>
    <p:sldId id="857" r:id="rId17"/>
    <p:sldId id="858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FF99"/>
    <a:srgbClr val="FF99FF"/>
    <a:srgbClr val="FFCCFF"/>
    <a:srgbClr val="99FF99"/>
    <a:srgbClr val="0080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１３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2506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Ｌｉｓｔ）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1764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次は「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」の変数宣言だ。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「足場」が増えたらその分、「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オブジェクト」も増える。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そこで以下を追加しよう。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複数の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を格納するために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を使うので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型は（少し長いが）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LinkedList&lt;Platform&gt;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になる。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また、変数名は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en-US" altLang="ja-JP" sz="200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と複数形にしてある。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3573" t="10576" r="31982" b="36201"/>
          <a:stretch/>
        </p:blipFill>
        <p:spPr>
          <a:xfrm>
            <a:off x="4103940" y="3573016"/>
            <a:ext cx="4788540" cy="310608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4355977" y="5221233"/>
            <a:ext cx="2736304" cy="440015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6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7281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これで変数宣言名が完了したので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次は「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onCreate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最初は「リソース（画像）」の読み込みだが、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さきほど述べたように、「足場」が増えても「画像」は同じものを使用できるので　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何も変更する必要は無い。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355977" y="5221233"/>
            <a:ext cx="2736304" cy="440015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9687" t="10176" r="20463" b="18587"/>
          <a:stretch/>
        </p:blipFill>
        <p:spPr>
          <a:xfrm>
            <a:off x="3394275" y="2996952"/>
            <a:ext cx="5472608" cy="352839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504056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⑤ 次は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の読み込みだ。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最初にいつもと同じようにして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を読み込んでおこう。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それから複数の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を格納する入れ物（＝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）を生成する必要がある。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そして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を生成する。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今回は足場を３個追加することにしよう。そうすると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も３個必要になる。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文を使って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の生成処理を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３回繰り返す。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の生成処理は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少し複雑だが以下の通りだ。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1.ImageView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をつくる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生成した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に登録する。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生成した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に登録する。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7513" t="21613" r="22732" b="17870"/>
          <a:stretch/>
        </p:blipFill>
        <p:spPr>
          <a:xfrm>
            <a:off x="3655201" y="3212976"/>
            <a:ext cx="5246297" cy="345638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3779912" y="5445224"/>
            <a:ext cx="4536504" cy="1224136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912" y="3429000"/>
            <a:ext cx="4968552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504056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⑥ 次は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の生成だ。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さきほどと同様に複数の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を格納する入れ物（＝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）を生成する必要がある。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そして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を生成する。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今回は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を３個追加することにしよう。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文を使って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の生成処理を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３回繰り返す。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複数の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の生成処理は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以下の通りだ。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1.Platform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をつくる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生成した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に登録する。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を使って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座標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560,560+420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560+840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なるようにしている。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6882" t="30410" r="32087" b="18656"/>
          <a:stretch/>
        </p:blipFill>
        <p:spPr>
          <a:xfrm>
            <a:off x="3635897" y="3110389"/>
            <a:ext cx="5256584" cy="353459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0460" t="55516" r="50971" b="25175"/>
          <a:stretch/>
        </p:blipFill>
        <p:spPr>
          <a:xfrm>
            <a:off x="3848583" y="5152630"/>
            <a:ext cx="4955189" cy="134378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79912" y="5229200"/>
            <a:ext cx="4968552" cy="129614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24847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⑦ 次は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の接続だ。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生成した（３つの）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platforms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に格納されている。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この中から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番目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を取り出すためには、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get(i)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を使う。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を３個あるので３つとも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に接続しなければならない。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文を使って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の接続処理を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３回繰り返す。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platforms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に格納されている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番目の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を取り出して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それを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に接続している。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5883" t="36128" r="42196" b="19274"/>
          <a:stretch/>
        </p:blipFill>
        <p:spPr>
          <a:xfrm>
            <a:off x="4219055" y="3140968"/>
            <a:ext cx="4662519" cy="352839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4644008" y="5373216"/>
            <a:ext cx="4104456" cy="1152128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27363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⑧ これで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onCreate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じは完成したので、今度は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updateModel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は３個あるので３つとも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動かさなければいけない。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文を使って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platforms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に格納されている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番目の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を取り出して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動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かしている。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8815" t="12023" r="36762" b="7870"/>
          <a:stretch/>
        </p:blipFill>
        <p:spPr>
          <a:xfrm>
            <a:off x="3563888" y="2420888"/>
            <a:ext cx="5328592" cy="424847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3779912" y="5805264"/>
            <a:ext cx="5112568" cy="72008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27363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⑨ 最後に、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updateView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は３個あるので３つとも表示しなければいけない。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分を使って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platforms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に格納されている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番目の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を取り出し、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番目の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を取り出して、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描画している。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8565" t="11721" r="34596" b="7782"/>
          <a:stretch/>
        </p:blipFill>
        <p:spPr>
          <a:xfrm>
            <a:off x="3635896" y="2564904"/>
            <a:ext cx="5256584" cy="4032449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3851920" y="5733256"/>
            <a:ext cx="4896544" cy="72008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28803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これで動作確認をしよう。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新しい「足場」が１個だけ見えているはずだ。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もっと上に進めば、さらに別の「足場」も見えてくるだろう。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ただし、足場がたりなくてお城までたどりつくことはできない。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同様にして、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「動く足場」と「壊れる足場」も複数追加する必要があるだろう。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3252619" y="272842"/>
            <a:ext cx="26532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４．動作確認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7272" r="5949" b="2850"/>
          <a:stretch/>
        </p:blipFill>
        <p:spPr>
          <a:xfrm>
            <a:off x="6516216" y="1988840"/>
            <a:ext cx="2232248" cy="446449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 bwMode="auto">
          <a:xfrm>
            <a:off x="7884368" y="2420888"/>
            <a:ext cx="720080" cy="28803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3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6072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3200" smtClean="0">
                <a:solidFill>
                  <a:srgbClr val="FFFF00"/>
                </a:solidFill>
              </a:rPr>
              <a:t>１．</a:t>
            </a:r>
            <a:r>
              <a:rPr lang="ja-JP" altLang="en-US" sz="3200" dirty="0">
                <a:solidFill>
                  <a:srgbClr val="FFFF00"/>
                </a:solidFill>
              </a:rPr>
              <a:t>複数オブジェクト（</a:t>
            </a:r>
            <a:r>
              <a:rPr lang="en-US" altLang="ja-JP" sz="3200">
                <a:solidFill>
                  <a:srgbClr val="FFFF00"/>
                </a:solidFill>
              </a:rPr>
              <a:t>List</a:t>
            </a:r>
            <a:r>
              <a:rPr lang="ja-JP" altLang="en-US" sz="3200" smtClean="0">
                <a:solidFill>
                  <a:srgbClr val="FFFF00"/>
                </a:solidFill>
              </a:rPr>
              <a:t>）の配置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345638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これ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までは「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足場」は１つ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しかなかった。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せっかく縦スクロールできるようになったのだから足場を複数配置しよう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その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ために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クラス」で複数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のキャラクタを登録すれば良い。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こう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いった場合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を使うと便利だ。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配列」でも良いのだが、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配列」はアクセスは高速だがサイズの変更には時間がかかる。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一方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「リスト」はアクセスは十分高速だしサイズの変更も高速なので、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より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柔軟性が高くなる。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6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30029" y="272842"/>
            <a:ext cx="3089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１．お城の移動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94421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まずは準備だ。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お城の場所が今のままでは、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このまま足場を増やしても、あまり意味が無い。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Castle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」の座標をもっと遠くに設定しよう。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8172400" y="3645024"/>
            <a:ext cx="504056" cy="2736304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8181192" y="5733256"/>
            <a:ext cx="495264" cy="63008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15" y="6039280"/>
            <a:ext cx="304762" cy="3047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53" y="3634898"/>
            <a:ext cx="432903" cy="4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30029" y="272842"/>
            <a:ext cx="3089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１．お城の移動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7281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Castle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」の初期座標は、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で設定している。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以下を修正しよう。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これでお城の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座標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は１８００に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4187" t="12069" r="38551" b="16726"/>
          <a:stretch/>
        </p:blipFill>
        <p:spPr>
          <a:xfrm>
            <a:off x="4812731" y="2348880"/>
            <a:ext cx="4104456" cy="424847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10347" t="25099" r="58613" b="44338"/>
          <a:stretch/>
        </p:blipFill>
        <p:spPr>
          <a:xfrm>
            <a:off x="5265704" y="2403304"/>
            <a:ext cx="3240360" cy="172819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5220071" y="3861048"/>
            <a:ext cx="2304257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30029" y="272842"/>
            <a:ext cx="3089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１．お城の移動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25202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動作を確認してみよう。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「お城」は見えなくなっている。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はるか上空に移動したのだ。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「お城」にたどり着くには「足場」がもっと必要だ。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「足場」を増やすことにしよう。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6626" r="6615" b="1223"/>
          <a:stretch/>
        </p:blipFill>
        <p:spPr>
          <a:xfrm>
            <a:off x="6515998" y="1844824"/>
            <a:ext cx="2376264" cy="4833279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 bwMode="auto">
          <a:xfrm>
            <a:off x="8316416" y="234888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8394" y="272842"/>
            <a:ext cx="5881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２．複数の足場の設置（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View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46449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まずは「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[res]-[layout]-[activity_main.xml]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を開こう。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基本的に「足場」が増えたらその分「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」が必要だ。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」はいつもの手順で追加することももちろんできる。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しかし「足場」がもし１０００個になったら。。。？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安心して欲しい。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実は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プログラムで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生成することができる。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そのために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１つ準備が必要だ。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567015"/>
            <a:ext cx="5758608" cy="311924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67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8394" y="272842"/>
            <a:ext cx="5881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２．複数の足場の設置（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View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「コンポーネント・ツリー」で「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そして、右側の「属性」で、「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8756" t="9425" b="21319"/>
          <a:stretch/>
        </p:blipFill>
        <p:spPr>
          <a:xfrm>
            <a:off x="231310" y="2600072"/>
            <a:ext cx="8733178" cy="403244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左矢印 3"/>
          <p:cNvSpPr/>
          <p:nvPr/>
        </p:nvSpPr>
        <p:spPr bwMode="auto">
          <a:xfrm>
            <a:off x="1475656" y="4725144"/>
            <a:ext cx="504056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/>
          <p:cNvSpPr/>
          <p:nvPr/>
        </p:nvSpPr>
        <p:spPr bwMode="auto">
          <a:xfrm flipH="1">
            <a:off x="7012629" y="2636912"/>
            <a:ext cx="504056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6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381642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」を修正しよう。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今回は比較できるように、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すでに作った「足場」はそのまま残しておいて、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新しく「複数の足場」を用意することにしよう。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まずは変数宣言だ。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リソース（画像）を見てみよう。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足場の数が増えても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同じ画像を使うことができるので、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ここは変更する必要は無いだろう。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4078" t="13677" r="36409" b="32752"/>
          <a:stretch/>
        </p:blipFill>
        <p:spPr>
          <a:xfrm>
            <a:off x="4302669" y="3212976"/>
            <a:ext cx="4608512" cy="338437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8202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3"/>
            <a:ext cx="8640960" cy="506611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次は「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」の変数宣言だ。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追加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足場」が増えたらその分、それを表示するための「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」も必要になる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プログラムで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を自動生成するためには、</a:t>
            </a:r>
            <a:endParaRPr lang="ja-JP" altLang="en-US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さきほど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activity_main.xml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で設定した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を読み込む必要がある。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また複数の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格納するために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を使うので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型は（少し長いが）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LinkedList&lt;ImageView&gt;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になる。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また、変数名は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platformsImageView</a:t>
            </a:r>
            <a:r>
              <a:rPr lang="en-US" altLang="ja-JP" sz="200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と複数形にしてある。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141466" y="272842"/>
            <a:ext cx="687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３．複数の足場の設置（</a:t>
            </a:r>
            <a:r>
              <a:rPr lang="en-US" altLang="ja-JP" sz="3600" smtClean="0">
                <a:solidFill>
                  <a:schemeClr val="accent2"/>
                </a:solidFill>
                <a:latin typeface="+mj-ea"/>
                <a:ea typeface="+mj-ea"/>
              </a:rPr>
              <a:t>Controller</a:t>
            </a:r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5240" t="16401" r="42041" b="35276"/>
          <a:stretch/>
        </p:blipFill>
        <p:spPr>
          <a:xfrm>
            <a:off x="4860032" y="3459516"/>
            <a:ext cx="4012305" cy="320984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5040887" y="5877273"/>
            <a:ext cx="3672409" cy="67362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5843</TotalTime>
  <Words>424</Words>
  <Application>Microsoft Office PowerPoint</Application>
  <PresentationFormat>画面に合わせる 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１．複数オブジェクト（List）の配置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552</cp:revision>
  <dcterms:created xsi:type="dcterms:W3CDTF">2005-04-17T07:16:32Z</dcterms:created>
  <dcterms:modified xsi:type="dcterms:W3CDTF">2019-06-11T11:34:54Z</dcterms:modified>
</cp:coreProperties>
</file>