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1"/>
  </p:notesMasterIdLst>
  <p:handoutMasterIdLst>
    <p:handoutMasterId r:id="rId32"/>
  </p:handoutMasterIdLst>
  <p:sldIdLst>
    <p:sldId id="256" r:id="rId2"/>
    <p:sldId id="479" r:id="rId3"/>
    <p:sldId id="480" r:id="rId4"/>
    <p:sldId id="481" r:id="rId5"/>
    <p:sldId id="521" r:id="rId6"/>
    <p:sldId id="522" r:id="rId7"/>
    <p:sldId id="523" r:id="rId8"/>
    <p:sldId id="524" r:id="rId9"/>
    <p:sldId id="486" r:id="rId10"/>
    <p:sldId id="526" r:id="rId11"/>
    <p:sldId id="525" r:id="rId12"/>
    <p:sldId id="527" r:id="rId13"/>
    <p:sldId id="528" r:id="rId14"/>
    <p:sldId id="530" r:id="rId15"/>
    <p:sldId id="494" r:id="rId16"/>
    <p:sldId id="420" r:id="rId17"/>
    <p:sldId id="422" r:id="rId18"/>
    <p:sldId id="453" r:id="rId19"/>
    <p:sldId id="497" r:id="rId20"/>
    <p:sldId id="499" r:id="rId21"/>
    <p:sldId id="520" r:id="rId22"/>
    <p:sldId id="502" r:id="rId23"/>
    <p:sldId id="532" r:id="rId24"/>
    <p:sldId id="501" r:id="rId25"/>
    <p:sldId id="500" r:id="rId26"/>
    <p:sldId id="531" r:id="rId27"/>
    <p:sldId id="513" r:id="rId28"/>
    <p:sldId id="514" r:id="rId29"/>
    <p:sldId id="430" r:id="rId30"/>
  </p:sldIdLst>
  <p:sldSz cx="9144000" cy="6858000" type="screen4x3"/>
  <p:notesSz cx="9942513" cy="6811963"/>
  <p:defaultTextStyle>
    <a:defPPr>
      <a:defRPr lang="en-US"/>
    </a:defPPr>
    <a:lvl1pPr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Verdana"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Verdana"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Verdana"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Verdana"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FF00"/>
    <a:srgbClr val="FF99FF"/>
    <a:srgbClr val="99FF99"/>
    <a:srgbClr val="66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4310063" cy="339725"/>
          </a:xfrm>
          <a:prstGeom prst="rect">
            <a:avLst/>
          </a:prstGeom>
          <a:noFill/>
          <a:ln w="9525">
            <a:noFill/>
            <a:miter lim="800000"/>
            <a:headEnd/>
            <a:tailEnd/>
          </a:ln>
          <a:effectLst/>
        </p:spPr>
        <p:txBody>
          <a:bodyPr vert="horz" wrap="square" lIns="92272" tIns="46136" rIns="92272" bIns="46136" numCol="1" anchor="t" anchorCtr="0" compatLnSpc="1">
            <a:prstTxWarp prst="textNoShape">
              <a:avLst/>
            </a:prstTxWarp>
          </a:bodyPr>
          <a:lstStyle>
            <a:lvl1pPr defTabSz="922338">
              <a:defRPr sz="1200">
                <a:latin typeface="Times New Roman" charset="0"/>
                <a:ea typeface="ＭＳ Ｐゴシック" charset="-128"/>
              </a:defRPr>
            </a:lvl1pPr>
          </a:lstStyle>
          <a:p>
            <a:pPr>
              <a:defRPr/>
            </a:pPr>
            <a:endParaRPr lang="en-US" altLang="ja-JP" dirty="0"/>
          </a:p>
        </p:txBody>
      </p:sp>
      <p:sp>
        <p:nvSpPr>
          <p:cNvPr id="54275" name="Rectangle 3"/>
          <p:cNvSpPr>
            <a:spLocks noGrp="1" noChangeArrowheads="1"/>
          </p:cNvSpPr>
          <p:nvPr>
            <p:ph type="dt" sz="quarter" idx="1"/>
          </p:nvPr>
        </p:nvSpPr>
        <p:spPr bwMode="auto">
          <a:xfrm>
            <a:off x="5630863" y="0"/>
            <a:ext cx="4310062" cy="339725"/>
          </a:xfrm>
          <a:prstGeom prst="rect">
            <a:avLst/>
          </a:prstGeom>
          <a:noFill/>
          <a:ln w="9525">
            <a:noFill/>
            <a:miter lim="800000"/>
            <a:headEnd/>
            <a:tailEnd/>
          </a:ln>
          <a:effectLst/>
        </p:spPr>
        <p:txBody>
          <a:bodyPr vert="horz" wrap="square" lIns="92272" tIns="46136" rIns="92272" bIns="46136" numCol="1" anchor="t" anchorCtr="0" compatLnSpc="1">
            <a:prstTxWarp prst="textNoShape">
              <a:avLst/>
            </a:prstTxWarp>
          </a:bodyPr>
          <a:lstStyle>
            <a:lvl1pPr algn="r" defTabSz="922338">
              <a:defRPr sz="1200">
                <a:latin typeface="Times New Roman" charset="0"/>
                <a:ea typeface="ＭＳ Ｐゴシック" charset="-128"/>
              </a:defRPr>
            </a:lvl1pPr>
          </a:lstStyle>
          <a:p>
            <a:pPr>
              <a:defRPr/>
            </a:pPr>
            <a:fld id="{EDC18FE1-C1FA-427D-BEEF-CD475CCD21E0}" type="datetime1">
              <a:rPr lang="ja-JP" altLang="en-US"/>
              <a:pPr>
                <a:defRPr/>
              </a:pPr>
              <a:t>2019/7/3</a:t>
            </a:fld>
            <a:endParaRPr lang="en-US" altLang="ja-JP" dirty="0"/>
          </a:p>
        </p:txBody>
      </p:sp>
      <p:sp>
        <p:nvSpPr>
          <p:cNvPr id="54276" name="Rectangle 4"/>
          <p:cNvSpPr>
            <a:spLocks noGrp="1" noChangeArrowheads="1"/>
          </p:cNvSpPr>
          <p:nvPr>
            <p:ph type="ftr" sz="quarter" idx="2"/>
          </p:nvPr>
        </p:nvSpPr>
        <p:spPr bwMode="auto">
          <a:xfrm>
            <a:off x="0" y="6470650"/>
            <a:ext cx="4310063" cy="339725"/>
          </a:xfrm>
          <a:prstGeom prst="rect">
            <a:avLst/>
          </a:prstGeom>
          <a:noFill/>
          <a:ln w="9525">
            <a:noFill/>
            <a:miter lim="800000"/>
            <a:headEnd/>
            <a:tailEnd/>
          </a:ln>
          <a:effectLst/>
        </p:spPr>
        <p:txBody>
          <a:bodyPr vert="horz" wrap="square" lIns="92272" tIns="46136" rIns="92272" bIns="46136" numCol="1" anchor="b" anchorCtr="0" compatLnSpc="1">
            <a:prstTxWarp prst="textNoShape">
              <a:avLst/>
            </a:prstTxWarp>
          </a:bodyPr>
          <a:lstStyle>
            <a:lvl1pPr defTabSz="922338">
              <a:defRPr sz="1200">
                <a:latin typeface="Times New Roman" charset="0"/>
                <a:ea typeface="ＭＳ Ｐゴシック" charset="-128"/>
              </a:defRPr>
            </a:lvl1pPr>
          </a:lstStyle>
          <a:p>
            <a:pPr>
              <a:defRPr/>
            </a:pPr>
            <a:endParaRPr lang="en-US" altLang="ja-JP" dirty="0"/>
          </a:p>
        </p:txBody>
      </p:sp>
      <p:sp>
        <p:nvSpPr>
          <p:cNvPr id="54277" name="Rectangle 5"/>
          <p:cNvSpPr>
            <a:spLocks noGrp="1" noChangeArrowheads="1"/>
          </p:cNvSpPr>
          <p:nvPr>
            <p:ph type="sldNum" sz="quarter" idx="3"/>
          </p:nvPr>
        </p:nvSpPr>
        <p:spPr bwMode="auto">
          <a:xfrm>
            <a:off x="5630863" y="6470650"/>
            <a:ext cx="4310062" cy="339725"/>
          </a:xfrm>
          <a:prstGeom prst="rect">
            <a:avLst/>
          </a:prstGeom>
          <a:noFill/>
          <a:ln w="9525">
            <a:noFill/>
            <a:miter lim="800000"/>
            <a:headEnd/>
            <a:tailEnd/>
          </a:ln>
          <a:effectLst/>
        </p:spPr>
        <p:txBody>
          <a:bodyPr vert="horz" wrap="square" lIns="92272" tIns="46136" rIns="92272" bIns="46136" numCol="1" anchor="b" anchorCtr="0" compatLnSpc="1">
            <a:prstTxWarp prst="textNoShape">
              <a:avLst/>
            </a:prstTxWarp>
          </a:bodyPr>
          <a:lstStyle>
            <a:lvl1pPr algn="r" defTabSz="922338">
              <a:defRPr sz="1200">
                <a:latin typeface="Times New Roman" charset="0"/>
                <a:ea typeface="ＭＳ Ｐゴシック" charset="-128"/>
              </a:defRPr>
            </a:lvl1pPr>
          </a:lstStyle>
          <a:p>
            <a:pPr>
              <a:defRPr/>
            </a:pPr>
            <a:fld id="{D885CF62-4DB2-4D6B-89B5-6F411273FFE7}" type="slidenum">
              <a:rPr lang="ja-JP" altLang="en-US"/>
              <a:pPr>
                <a:defRPr/>
              </a:pPr>
              <a:t>‹#›</a:t>
            </a:fld>
            <a:endParaRPr lang="en-US" altLang="ja-JP" dirty="0"/>
          </a:p>
        </p:txBody>
      </p:sp>
    </p:spTree>
    <p:extLst>
      <p:ext uri="{BB962C8B-B14F-4D97-AF65-F5344CB8AC3E}">
        <p14:creationId xmlns:p14="http://schemas.microsoft.com/office/powerpoint/2010/main" val="3013777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3084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128"/>
              </a:defRPr>
            </a:lvl1pPr>
          </a:lstStyle>
          <a:p>
            <a:pPr>
              <a:defRPr/>
            </a:pPr>
            <a:endParaRPr lang="en-US" altLang="ja-JP" dirty="0"/>
          </a:p>
        </p:txBody>
      </p:sp>
      <p:sp>
        <p:nvSpPr>
          <p:cNvPr id="88067" name="Rectangle 3"/>
          <p:cNvSpPr>
            <a:spLocks noGrp="1" noChangeArrowheads="1"/>
          </p:cNvSpPr>
          <p:nvPr>
            <p:ph type="dt" idx="1"/>
          </p:nvPr>
        </p:nvSpPr>
        <p:spPr bwMode="auto">
          <a:xfrm>
            <a:off x="5632450" y="0"/>
            <a:ext cx="43084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128"/>
              </a:defRPr>
            </a:lvl1pPr>
          </a:lstStyle>
          <a:p>
            <a:pPr>
              <a:defRPr/>
            </a:pPr>
            <a:fld id="{B34CE4BD-7222-4677-8114-00DE32E83E4B}" type="datetime1">
              <a:rPr lang="ja-JP" altLang="en-US"/>
              <a:pPr>
                <a:defRPr/>
              </a:pPr>
              <a:t>2019/7/3</a:t>
            </a:fld>
            <a:endParaRPr lang="en-US" altLang="ja-JP" dirty="0"/>
          </a:p>
        </p:txBody>
      </p:sp>
      <p:sp>
        <p:nvSpPr>
          <p:cNvPr id="41988" name="Rectangle 4"/>
          <p:cNvSpPr>
            <a:spLocks noGrp="1" noRot="1" noChangeAspect="1" noChangeArrowheads="1" noTextEdit="1"/>
          </p:cNvSpPr>
          <p:nvPr>
            <p:ph type="sldImg" idx="2"/>
          </p:nvPr>
        </p:nvSpPr>
        <p:spPr bwMode="auto">
          <a:xfrm>
            <a:off x="3268663" y="511175"/>
            <a:ext cx="3405187" cy="2554288"/>
          </a:xfrm>
          <a:prstGeom prst="rect">
            <a:avLst/>
          </a:prstGeom>
          <a:noFill/>
          <a:ln w="9525">
            <a:solidFill>
              <a:srgbClr val="000000"/>
            </a:solidFill>
            <a:miter lim="800000"/>
            <a:headEnd/>
            <a:tailEnd/>
          </a:ln>
        </p:spPr>
      </p:sp>
      <p:sp>
        <p:nvSpPr>
          <p:cNvPr id="88069" name="Rectangle 5"/>
          <p:cNvSpPr>
            <a:spLocks noGrp="1" noChangeArrowheads="1"/>
          </p:cNvSpPr>
          <p:nvPr>
            <p:ph type="body" sz="quarter" idx="3"/>
          </p:nvPr>
        </p:nvSpPr>
        <p:spPr bwMode="auto">
          <a:xfrm>
            <a:off x="993775" y="3235325"/>
            <a:ext cx="7954963" cy="3065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88070" name="Rectangle 6"/>
          <p:cNvSpPr>
            <a:spLocks noGrp="1" noChangeArrowheads="1"/>
          </p:cNvSpPr>
          <p:nvPr>
            <p:ph type="ftr" sz="quarter" idx="4"/>
          </p:nvPr>
        </p:nvSpPr>
        <p:spPr bwMode="auto">
          <a:xfrm>
            <a:off x="0" y="6470650"/>
            <a:ext cx="430847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128"/>
              </a:defRPr>
            </a:lvl1pPr>
          </a:lstStyle>
          <a:p>
            <a:pPr>
              <a:defRPr/>
            </a:pPr>
            <a:endParaRPr lang="en-US" altLang="ja-JP" dirty="0"/>
          </a:p>
        </p:txBody>
      </p:sp>
      <p:sp>
        <p:nvSpPr>
          <p:cNvPr id="88071" name="Rectangle 7"/>
          <p:cNvSpPr>
            <a:spLocks noGrp="1" noChangeArrowheads="1"/>
          </p:cNvSpPr>
          <p:nvPr>
            <p:ph type="sldNum" sz="quarter" idx="5"/>
          </p:nvPr>
        </p:nvSpPr>
        <p:spPr bwMode="auto">
          <a:xfrm>
            <a:off x="5632450" y="6470650"/>
            <a:ext cx="430847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ea typeface="ＭＳ Ｐゴシック" charset="-128"/>
              </a:defRPr>
            </a:lvl1pPr>
          </a:lstStyle>
          <a:p>
            <a:pPr>
              <a:defRPr/>
            </a:pPr>
            <a:fld id="{4D6B0FAA-C0DB-47D5-87B4-05B394DD600A}" type="slidenum">
              <a:rPr lang="ja-JP" altLang="en-US"/>
              <a:pPr>
                <a:defRPr/>
              </a:pPr>
              <a:t>‹#›</a:t>
            </a:fld>
            <a:endParaRPr lang="en-US" altLang="ja-JP" dirty="0"/>
          </a:p>
        </p:txBody>
      </p:sp>
    </p:spTree>
    <p:extLst>
      <p:ext uri="{BB962C8B-B14F-4D97-AF65-F5344CB8AC3E}">
        <p14:creationId xmlns:p14="http://schemas.microsoft.com/office/powerpoint/2010/main" val="1979072887"/>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a:noFill/>
        </p:spPr>
        <p:txBody>
          <a:bodyPr/>
          <a:lstStyle/>
          <a:p>
            <a:fld id="{EDB442EF-5767-4089-867C-710825B57941}" type="datetime1">
              <a:rPr lang="ja-JP" altLang="en-US" smtClean="0">
                <a:latin typeface="Times New Roman" pitchFamily="18" charset="0"/>
                <a:ea typeface="ＭＳ Ｐゴシック" pitchFamily="50" charset="-128"/>
              </a:rPr>
              <a:pPr/>
              <a:t>2019/7/3</a:t>
            </a:fld>
            <a:endParaRPr lang="en-US" altLang="ja-JP" dirty="0" smtClean="0">
              <a:latin typeface="Times New Roman" pitchFamily="18" charset="0"/>
              <a:ea typeface="ＭＳ Ｐゴシック" pitchFamily="50" charset="-128"/>
            </a:endParaRPr>
          </a:p>
        </p:txBody>
      </p:sp>
      <p:sp>
        <p:nvSpPr>
          <p:cNvPr id="43011" name="Rectangle 7"/>
          <p:cNvSpPr>
            <a:spLocks noGrp="1" noChangeArrowheads="1"/>
          </p:cNvSpPr>
          <p:nvPr>
            <p:ph type="sldNum" sz="quarter" idx="5"/>
          </p:nvPr>
        </p:nvSpPr>
        <p:spPr>
          <a:noFill/>
        </p:spPr>
        <p:txBody>
          <a:bodyPr/>
          <a:lstStyle/>
          <a:p>
            <a:fld id="{BD72250A-695F-40EB-AAC7-AEF2AE0AA1AD}" type="slidenum">
              <a:rPr lang="ja-JP" altLang="en-US" smtClean="0">
                <a:latin typeface="Times New Roman" pitchFamily="18" charset="0"/>
                <a:ea typeface="ＭＳ Ｐゴシック" pitchFamily="50" charset="-128"/>
              </a:rPr>
              <a:pPr/>
              <a:t>1</a:t>
            </a:fld>
            <a:endParaRPr lang="en-US" altLang="ja-JP" dirty="0" smtClean="0">
              <a:latin typeface="Times New Roman" pitchFamily="18" charset="0"/>
              <a:ea typeface="ＭＳ Ｐゴシック" pitchFamily="50" charset="-128"/>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ja-JP" altLang="en-US"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349758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12" name="Freeform 23"/>
            <p:cNvSpPr>
              <a:spLocks/>
            </p:cNvSpPr>
            <p:nvPr/>
          </p:nvSpPr>
          <p:spPr bwMode="hidden">
            <a:xfrm>
              <a:off x="5041" y="0"/>
              <a:ext cx="719" cy="845"/>
            </a:xfrm>
            <a:custGeom>
              <a:avLst/>
              <a:gdLst>
                <a:gd name="T0" fmla="*/ 719 w 717"/>
                <a:gd name="T1" fmla="*/ 845 h 845"/>
                <a:gd name="T2" fmla="*/ 719 w 717"/>
                <a:gd name="T3" fmla="*/ 821 h 845"/>
                <a:gd name="T4" fmla="*/ 576 w 717"/>
                <a:gd name="T5" fmla="*/ 605 h 845"/>
                <a:gd name="T6" fmla="*/ 407 w 717"/>
                <a:gd name="T7" fmla="*/ 396 h 845"/>
                <a:gd name="T8" fmla="*/ 222 w 717"/>
                <a:gd name="T9" fmla="*/ 192 h 845"/>
                <a:gd name="T10" fmla="*/ 17 w 717"/>
                <a:gd name="T11" fmla="*/ 0 h 845"/>
                <a:gd name="T12" fmla="*/ 0 w 717"/>
                <a:gd name="T13" fmla="*/ 0 h 845"/>
                <a:gd name="T14" fmla="*/ 210 w 717"/>
                <a:gd name="T15" fmla="*/ 198 h 845"/>
                <a:gd name="T16" fmla="*/ 401 w 717"/>
                <a:gd name="T17" fmla="*/ 408 h 845"/>
                <a:gd name="T18" fmla="*/ 570 w 717"/>
                <a:gd name="T19" fmla="*/ 623 h 845"/>
                <a:gd name="T20" fmla="*/ 719 w 717"/>
                <a:gd name="T21" fmla="*/ 845 h 845"/>
                <a:gd name="T22" fmla="*/ 71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w="9525">
              <a:noFill/>
              <a:round/>
              <a:headEnd/>
              <a:tailEnd/>
            </a:ln>
          </p:spPr>
          <p:txBody>
            <a:bodyPr/>
            <a:lstStyle/>
            <a:p>
              <a:endParaRPr lang="ja-JP" altLang="en-US" dirty="0"/>
            </a:p>
          </p:txBody>
        </p:sp>
        <p:sp>
          <p:nvSpPr>
            <p:cNvPr id="13" name="Freeform 24"/>
            <p:cNvSpPr>
              <a:spLocks/>
            </p:cNvSpPr>
            <p:nvPr/>
          </p:nvSpPr>
          <p:spPr bwMode="hidden">
            <a:xfrm>
              <a:off x="5352" y="0"/>
              <a:ext cx="408" cy="414"/>
            </a:xfrm>
            <a:custGeom>
              <a:avLst/>
              <a:gdLst>
                <a:gd name="T0" fmla="*/ 408 w 407"/>
                <a:gd name="T1" fmla="*/ 414 h 414"/>
                <a:gd name="T2" fmla="*/ 408 w 407"/>
                <a:gd name="T3" fmla="*/ 396 h 414"/>
                <a:gd name="T4" fmla="*/ 223 w 407"/>
                <a:gd name="T5" fmla="*/ 192 h 414"/>
                <a:gd name="T6" fmla="*/ 12 w 407"/>
                <a:gd name="T7" fmla="*/ 0 h 414"/>
                <a:gd name="T8" fmla="*/ 0 w 407"/>
                <a:gd name="T9" fmla="*/ 0 h 414"/>
                <a:gd name="T10" fmla="*/ 108 w 407"/>
                <a:gd name="T11" fmla="*/ 102 h 414"/>
                <a:gd name="T12" fmla="*/ 217 w 407"/>
                <a:gd name="T13" fmla="*/ 204 h 414"/>
                <a:gd name="T14" fmla="*/ 408 w 407"/>
                <a:gd name="T15" fmla="*/ 414 h 414"/>
                <a:gd name="T16" fmla="*/ 408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w="9525">
              <a:noFill/>
              <a:round/>
              <a:headEnd/>
              <a:tailEnd/>
            </a:ln>
          </p:spPr>
          <p:txBody>
            <a:bodyPr/>
            <a:lstStyle/>
            <a:p>
              <a:endParaRPr lang="ja-JP" altLang="en-US" dirty="0"/>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15" name="Freeform 26"/>
            <p:cNvSpPr>
              <a:spLocks/>
            </p:cNvSpPr>
            <p:nvPr/>
          </p:nvSpPr>
          <p:spPr bwMode="hidden">
            <a:xfrm>
              <a:off x="6" y="0"/>
              <a:ext cx="588" cy="599"/>
            </a:xfrm>
            <a:custGeom>
              <a:avLst/>
              <a:gdLst>
                <a:gd name="T0" fmla="*/ 588 w 586"/>
                <a:gd name="T1" fmla="*/ 0 h 599"/>
                <a:gd name="T2" fmla="*/ 570 w 586"/>
                <a:gd name="T3" fmla="*/ 0 h 599"/>
                <a:gd name="T4" fmla="*/ 408 w 586"/>
                <a:gd name="T5" fmla="*/ 132 h 599"/>
                <a:gd name="T6" fmla="*/ 258 w 586"/>
                <a:gd name="T7" fmla="*/ 270 h 599"/>
                <a:gd name="T8" fmla="*/ 120 w 586"/>
                <a:gd name="T9" fmla="*/ 420 h 599"/>
                <a:gd name="T10" fmla="*/ 0 w 586"/>
                <a:gd name="T11" fmla="*/ 575 h 599"/>
                <a:gd name="T12" fmla="*/ 0 w 586"/>
                <a:gd name="T13" fmla="*/ 599 h 599"/>
                <a:gd name="T14" fmla="*/ 120 w 586"/>
                <a:gd name="T15" fmla="*/ 432 h 599"/>
                <a:gd name="T16" fmla="*/ 258 w 586"/>
                <a:gd name="T17" fmla="*/ 282 h 599"/>
                <a:gd name="T18" fmla="*/ 414 w 586"/>
                <a:gd name="T19" fmla="*/ 138 h 599"/>
                <a:gd name="T20" fmla="*/ 588 w 586"/>
                <a:gd name="T21" fmla="*/ 0 h 599"/>
                <a:gd name="T22" fmla="*/ 58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w="9525">
              <a:noFill/>
              <a:round/>
              <a:headEnd/>
              <a:tailEnd/>
            </a:ln>
          </p:spPr>
          <p:txBody>
            <a:bodyPr/>
            <a:lstStyle/>
            <a:p>
              <a:endParaRPr lang="ja-JP" altLang="en-US" dirty="0"/>
            </a:p>
          </p:txBody>
        </p:sp>
        <p:sp>
          <p:nvSpPr>
            <p:cNvPr id="16" name="Freeform 27"/>
            <p:cNvSpPr>
              <a:spLocks/>
            </p:cNvSpPr>
            <p:nvPr/>
          </p:nvSpPr>
          <p:spPr bwMode="hidden">
            <a:xfrm>
              <a:off x="6" y="0"/>
              <a:ext cx="270" cy="252"/>
            </a:xfrm>
            <a:custGeom>
              <a:avLst/>
              <a:gdLst>
                <a:gd name="T0" fmla="*/ 270 w 269"/>
                <a:gd name="T1" fmla="*/ 0 h 252"/>
                <a:gd name="T2" fmla="*/ 252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0 w 269"/>
                <a:gd name="T15" fmla="*/ 0 h 252"/>
                <a:gd name="T16" fmla="*/ 270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w="9525">
              <a:noFill/>
              <a:round/>
              <a:headEnd/>
              <a:tailEnd/>
            </a:ln>
          </p:spPr>
          <p:txBody>
            <a:bodyPr/>
            <a:lstStyle/>
            <a:p>
              <a:endParaRPr lang="ja-JP" altLang="en-US" dirty="0"/>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p:spPr>
          <p:txBody>
            <a:bodyPr/>
            <a:lstStyle/>
            <a:p>
              <a:endParaRPr lang="ja-JP" altLang="en-US" dirty="0"/>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p:spPr>
          <p:txBody>
            <a:bodyPr/>
            <a:lstStyle/>
            <a:p>
              <a:endParaRPr lang="ja-JP" altLang="en-US" dirty="0"/>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p:spPr>
          <p:txBody>
            <a:bodyPr/>
            <a:lstStyle/>
            <a:p>
              <a:endParaRPr lang="ja-JP" altLang="en-US" dirty="0"/>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p:spPr>
            <p:txBody>
              <a:bodyPr/>
              <a:lstStyle/>
              <a:p>
                <a:endParaRPr lang="ja-JP" altLang="en-US" dirty="0"/>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p:spPr>
            <p:txBody>
              <a:bodyPr/>
              <a:lstStyle/>
              <a:p>
                <a:endParaRPr lang="ja-JP" altLang="en-US" dirty="0"/>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p:spPr>
            <p:txBody>
              <a:bodyPr/>
              <a:lstStyle/>
              <a:p>
                <a:endParaRPr lang="ja-JP" altLang="en-US" dirty="0"/>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p:spPr>
            <p:txBody>
              <a:bodyPr/>
              <a:lstStyle/>
              <a:p>
                <a:endParaRPr lang="ja-JP" altLang="en-US" dirty="0"/>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p:spPr>
            <p:txBody>
              <a:bodyPr/>
              <a:lstStyle/>
              <a:p>
                <a:endParaRPr lang="ja-JP" altLang="en-US" dirty="0"/>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p:spPr>
          <p:txBody>
            <a:bodyPr/>
            <a:lstStyle/>
            <a:p>
              <a:endParaRPr lang="ja-JP" altLang="en-US" dirty="0"/>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p:spPr>
          <p:txBody>
            <a:bodyPr/>
            <a:lstStyle/>
            <a:p>
              <a:endParaRPr lang="ja-JP" altLang="en-US" dirty="0"/>
            </a:p>
          </p:txBody>
        </p:sp>
      </p:grpSp>
      <p:sp>
        <p:nvSpPr>
          <p:cNvPr id="74791"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ja-JP" altLang="en-US"/>
              <a:t>マスタ タイトルの書式設定</a:t>
            </a:r>
          </a:p>
        </p:txBody>
      </p:sp>
      <p:sp>
        <p:nvSpPr>
          <p:cNvPr id="7479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ja-JP" altLang="en-US"/>
              <a:t>マスタ サブタイトルの書式設定</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ja-JP" dirty="0"/>
          </a:p>
        </p:txBody>
      </p:sp>
      <p:sp>
        <p:nvSpPr>
          <p:cNvPr id="42" name="Rectangle 42"/>
          <p:cNvSpPr>
            <a:spLocks noGrp="1" noChangeArrowheads="1"/>
          </p:cNvSpPr>
          <p:nvPr>
            <p:ph type="ftr" sz="quarter" idx="11"/>
          </p:nvPr>
        </p:nvSpPr>
        <p:spPr/>
        <p:txBody>
          <a:bodyPr/>
          <a:lstStyle>
            <a:lvl1pPr>
              <a:defRPr/>
            </a:lvl1pPr>
          </a:lstStyle>
          <a:p>
            <a:pPr>
              <a:defRPr/>
            </a:pPr>
            <a:endParaRPr lang="en-US" altLang="ja-JP" dirty="0"/>
          </a:p>
        </p:txBody>
      </p:sp>
      <p:sp>
        <p:nvSpPr>
          <p:cNvPr id="43" name="Rectangle 43"/>
          <p:cNvSpPr>
            <a:spLocks noGrp="1" noChangeArrowheads="1"/>
          </p:cNvSpPr>
          <p:nvPr>
            <p:ph type="sldNum" sz="quarter" idx="12"/>
          </p:nvPr>
        </p:nvSpPr>
        <p:spPr/>
        <p:txBody>
          <a:bodyPr/>
          <a:lstStyle>
            <a:lvl1pPr>
              <a:defRPr/>
            </a:lvl1pPr>
          </a:lstStyle>
          <a:p>
            <a:pPr>
              <a:defRPr/>
            </a:pPr>
            <a:fld id="{516E4A64-4A7C-4CE6-8E36-BC0737EE7A09}" type="slidenum">
              <a:rPr lang="ja-JP" altLang="en-US"/>
              <a:pPr>
                <a:defRPr/>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42"/>
          <p:cNvSpPr>
            <a:spLocks noGrp="1" noChangeArrowheads="1"/>
          </p:cNvSpPr>
          <p:nvPr>
            <p:ph type="sldNum" sz="quarter" idx="12"/>
          </p:nvPr>
        </p:nvSpPr>
        <p:spPr>
          <a:ln/>
        </p:spPr>
        <p:txBody>
          <a:bodyPr/>
          <a:lstStyle>
            <a:lvl1pPr>
              <a:defRPr/>
            </a:lvl1pPr>
          </a:lstStyle>
          <a:p>
            <a:pPr>
              <a:defRPr/>
            </a:pPr>
            <a:fld id="{C198AE5A-EEAE-42A8-9346-33858CDE9A0C}" type="slidenum">
              <a:rPr lang="ja-JP" altLang="en-US"/>
              <a:pPr>
                <a:defRPr/>
              </a:pPr>
              <a:t>‹#›</a:t>
            </a:fld>
            <a:endParaRPr lang="en-US" altLang="ja-JP"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7813"/>
            <a:ext cx="2057400" cy="5853112"/>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7813"/>
            <a:ext cx="6019800" cy="5853112"/>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42"/>
          <p:cNvSpPr>
            <a:spLocks noGrp="1" noChangeArrowheads="1"/>
          </p:cNvSpPr>
          <p:nvPr>
            <p:ph type="sldNum" sz="quarter" idx="12"/>
          </p:nvPr>
        </p:nvSpPr>
        <p:spPr>
          <a:ln/>
        </p:spPr>
        <p:txBody>
          <a:bodyPr/>
          <a:lstStyle>
            <a:lvl1pPr>
              <a:defRPr/>
            </a:lvl1pPr>
          </a:lstStyle>
          <a:p>
            <a:pPr>
              <a:defRPr/>
            </a:pPr>
            <a:fld id="{88C10C3C-A7CB-442A-9F80-BF4813F5C3F2}" type="slidenum">
              <a:rPr lang="ja-JP" altLang="en-US"/>
              <a:pPr>
                <a:defRPr/>
              </a:pPr>
              <a:t>‹#›</a:t>
            </a:fld>
            <a:endParaRPr lang="en-US" altLang="ja-JP"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7813"/>
            <a:ext cx="8229600" cy="1139825"/>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457200" y="1600200"/>
            <a:ext cx="8229600" cy="4530725"/>
          </a:xfrm>
        </p:spPr>
        <p:txBody>
          <a:bodyPr/>
          <a:lstStyle/>
          <a:p>
            <a:pPr lvl="0"/>
            <a:endParaRPr lang="ja-JP" altLang="en-US" noProof="0" dirty="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42"/>
          <p:cNvSpPr>
            <a:spLocks noGrp="1" noChangeArrowheads="1"/>
          </p:cNvSpPr>
          <p:nvPr>
            <p:ph type="sldNum" sz="quarter" idx="12"/>
          </p:nvPr>
        </p:nvSpPr>
        <p:spPr>
          <a:ln/>
        </p:spPr>
        <p:txBody>
          <a:bodyPr/>
          <a:lstStyle>
            <a:lvl1pPr>
              <a:defRPr/>
            </a:lvl1pPr>
          </a:lstStyle>
          <a:p>
            <a:pPr>
              <a:defRPr/>
            </a:pPr>
            <a:fld id="{6C8BB939-3CD3-4849-9A86-7D4F3CEC15B2}" type="slidenum">
              <a:rPr lang="ja-JP" altLang="en-US"/>
              <a:pPr>
                <a:defRPr/>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42"/>
          <p:cNvSpPr>
            <a:spLocks noGrp="1" noChangeArrowheads="1"/>
          </p:cNvSpPr>
          <p:nvPr>
            <p:ph type="sldNum" sz="quarter" idx="12"/>
          </p:nvPr>
        </p:nvSpPr>
        <p:spPr>
          <a:ln/>
        </p:spPr>
        <p:txBody>
          <a:bodyPr/>
          <a:lstStyle>
            <a:lvl1pPr>
              <a:defRPr/>
            </a:lvl1pPr>
          </a:lstStyle>
          <a:p>
            <a:pPr>
              <a:defRPr/>
            </a:pPr>
            <a:fld id="{6635599F-0A6C-48E5-889E-8DCC1C5BAB37}" type="slidenum">
              <a:rPr lang="ja-JP" altLang="en-US"/>
              <a:pPr>
                <a:defRPr/>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42"/>
          <p:cNvSpPr>
            <a:spLocks noGrp="1" noChangeArrowheads="1"/>
          </p:cNvSpPr>
          <p:nvPr>
            <p:ph type="sldNum" sz="quarter" idx="12"/>
          </p:nvPr>
        </p:nvSpPr>
        <p:spPr>
          <a:ln/>
        </p:spPr>
        <p:txBody>
          <a:bodyPr/>
          <a:lstStyle>
            <a:lvl1pPr>
              <a:defRPr/>
            </a:lvl1pPr>
          </a:lstStyle>
          <a:p>
            <a:pPr>
              <a:defRPr/>
            </a:pPr>
            <a:fld id="{7CE44D62-E21A-4AE8-9DBD-2A6634D2FD53}" type="slidenum">
              <a:rPr lang="ja-JP" altLang="en-US"/>
              <a:pPr>
                <a:defRPr/>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42"/>
          <p:cNvSpPr>
            <a:spLocks noGrp="1" noChangeArrowheads="1"/>
          </p:cNvSpPr>
          <p:nvPr>
            <p:ph type="sldNum" sz="quarter" idx="12"/>
          </p:nvPr>
        </p:nvSpPr>
        <p:spPr>
          <a:ln/>
        </p:spPr>
        <p:txBody>
          <a:bodyPr/>
          <a:lstStyle>
            <a:lvl1pPr>
              <a:defRPr/>
            </a:lvl1pPr>
          </a:lstStyle>
          <a:p>
            <a:pPr>
              <a:defRPr/>
            </a:pPr>
            <a:fld id="{4BB3E64B-A00B-4D83-8D26-BDD8425B3AA4}" type="slidenum">
              <a:rPr lang="ja-JP" altLang="en-US"/>
              <a:pPr>
                <a:defRPr/>
              </a:pPr>
              <a: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9" name="Rectangle 42"/>
          <p:cNvSpPr>
            <a:spLocks noGrp="1" noChangeArrowheads="1"/>
          </p:cNvSpPr>
          <p:nvPr>
            <p:ph type="sldNum" sz="quarter" idx="12"/>
          </p:nvPr>
        </p:nvSpPr>
        <p:spPr>
          <a:ln/>
        </p:spPr>
        <p:txBody>
          <a:bodyPr/>
          <a:lstStyle>
            <a:lvl1pPr>
              <a:defRPr/>
            </a:lvl1pPr>
          </a:lstStyle>
          <a:p>
            <a:pPr>
              <a:defRPr/>
            </a:pPr>
            <a:fld id="{8E715951-EF41-4885-BB19-21D67F1DC79E}" type="slidenum">
              <a:rPr lang="ja-JP" altLang="en-US"/>
              <a:pPr>
                <a:defRPr/>
              </a:pPr>
              <a: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5" name="Rectangle 42"/>
          <p:cNvSpPr>
            <a:spLocks noGrp="1" noChangeArrowheads="1"/>
          </p:cNvSpPr>
          <p:nvPr>
            <p:ph type="sldNum" sz="quarter" idx="12"/>
          </p:nvPr>
        </p:nvSpPr>
        <p:spPr>
          <a:ln/>
        </p:spPr>
        <p:txBody>
          <a:bodyPr/>
          <a:lstStyle>
            <a:lvl1pPr>
              <a:defRPr/>
            </a:lvl1pPr>
          </a:lstStyle>
          <a:p>
            <a:pPr>
              <a:defRPr/>
            </a:pPr>
            <a:fld id="{FE0E3472-9F74-4D3A-A18F-A6BB4AA4D03F}" type="slidenum">
              <a:rPr lang="ja-JP" altLang="en-US"/>
              <a:pPr>
                <a:defRPr/>
              </a:pPr>
              <a: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4" name="Rectangle 42"/>
          <p:cNvSpPr>
            <a:spLocks noGrp="1" noChangeArrowheads="1"/>
          </p:cNvSpPr>
          <p:nvPr>
            <p:ph type="sldNum" sz="quarter" idx="12"/>
          </p:nvPr>
        </p:nvSpPr>
        <p:spPr>
          <a:ln/>
        </p:spPr>
        <p:txBody>
          <a:bodyPr/>
          <a:lstStyle>
            <a:lvl1pPr>
              <a:defRPr/>
            </a:lvl1pPr>
          </a:lstStyle>
          <a:p>
            <a:pPr>
              <a:defRPr/>
            </a:pPr>
            <a:fld id="{BEDF60CD-2ED4-4C29-8371-A377886DCAFB}" type="slidenum">
              <a:rPr lang="ja-JP" altLang="en-US"/>
              <a:pPr>
                <a:defRPr/>
              </a:pPr>
              <a: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42"/>
          <p:cNvSpPr>
            <a:spLocks noGrp="1" noChangeArrowheads="1"/>
          </p:cNvSpPr>
          <p:nvPr>
            <p:ph type="sldNum" sz="quarter" idx="12"/>
          </p:nvPr>
        </p:nvSpPr>
        <p:spPr>
          <a:ln/>
        </p:spPr>
        <p:txBody>
          <a:bodyPr/>
          <a:lstStyle>
            <a:lvl1pPr>
              <a:defRPr/>
            </a:lvl1pPr>
          </a:lstStyle>
          <a:p>
            <a:pPr>
              <a:defRPr/>
            </a:pPr>
            <a:fld id="{60DD6652-3B22-45A2-ABD9-726508235AEF}" type="slidenum">
              <a:rPr lang="ja-JP" altLang="en-US"/>
              <a:pPr>
                <a:defRPr/>
              </a:pPr>
              <a:t>‹#›</a:t>
            </a:fld>
            <a:endParaRPr lang="en-US" altLang="ja-JP"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42"/>
          <p:cNvSpPr>
            <a:spLocks noGrp="1" noChangeArrowheads="1"/>
          </p:cNvSpPr>
          <p:nvPr>
            <p:ph type="sldNum" sz="quarter" idx="12"/>
          </p:nvPr>
        </p:nvSpPr>
        <p:spPr>
          <a:ln/>
        </p:spPr>
        <p:txBody>
          <a:bodyPr/>
          <a:lstStyle>
            <a:lvl1pPr>
              <a:defRPr/>
            </a:lvl1pPr>
          </a:lstStyle>
          <a:p>
            <a:pPr>
              <a:defRPr/>
            </a:pPr>
            <a:fld id="{D5A9C1AC-4A71-438E-A4ED-93DA18F761BF}" type="slidenum">
              <a:rPr lang="ja-JP" altLang="en-US"/>
              <a:pPr>
                <a:defRPr/>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7373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3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3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grpSp>
          <p:nvGrpSpPr>
            <p:cNvPr id="1035" name="Group 6"/>
            <p:cNvGrpSpPr>
              <a:grpSpLocks/>
            </p:cNvGrpSpPr>
            <p:nvPr/>
          </p:nvGrpSpPr>
          <p:grpSpPr bwMode="auto">
            <a:xfrm>
              <a:off x="288" y="0"/>
              <a:ext cx="5098" cy="4316"/>
              <a:chOff x="288" y="0"/>
              <a:chExt cx="5098" cy="4316"/>
            </a:xfrm>
          </p:grpSpPr>
          <p:sp>
            <p:nvSpPr>
              <p:cNvPr id="7373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3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3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3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3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4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4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4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4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4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4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4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4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grpSp>
        <p:sp>
          <p:nvSpPr>
            <p:cNvPr id="7374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4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7375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1039" name="Freeform 23"/>
            <p:cNvSpPr>
              <a:spLocks/>
            </p:cNvSpPr>
            <p:nvPr/>
          </p:nvSpPr>
          <p:spPr bwMode="hidden">
            <a:xfrm>
              <a:off x="5041" y="0"/>
              <a:ext cx="719" cy="845"/>
            </a:xfrm>
            <a:custGeom>
              <a:avLst/>
              <a:gdLst>
                <a:gd name="T0" fmla="*/ 719 w 717"/>
                <a:gd name="T1" fmla="*/ 845 h 845"/>
                <a:gd name="T2" fmla="*/ 719 w 717"/>
                <a:gd name="T3" fmla="*/ 821 h 845"/>
                <a:gd name="T4" fmla="*/ 576 w 717"/>
                <a:gd name="T5" fmla="*/ 605 h 845"/>
                <a:gd name="T6" fmla="*/ 407 w 717"/>
                <a:gd name="T7" fmla="*/ 396 h 845"/>
                <a:gd name="T8" fmla="*/ 222 w 717"/>
                <a:gd name="T9" fmla="*/ 192 h 845"/>
                <a:gd name="T10" fmla="*/ 17 w 717"/>
                <a:gd name="T11" fmla="*/ 0 h 845"/>
                <a:gd name="T12" fmla="*/ 0 w 717"/>
                <a:gd name="T13" fmla="*/ 0 h 845"/>
                <a:gd name="T14" fmla="*/ 210 w 717"/>
                <a:gd name="T15" fmla="*/ 198 h 845"/>
                <a:gd name="T16" fmla="*/ 401 w 717"/>
                <a:gd name="T17" fmla="*/ 408 h 845"/>
                <a:gd name="T18" fmla="*/ 570 w 717"/>
                <a:gd name="T19" fmla="*/ 623 h 845"/>
                <a:gd name="T20" fmla="*/ 719 w 717"/>
                <a:gd name="T21" fmla="*/ 845 h 845"/>
                <a:gd name="T22" fmla="*/ 71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w="9525">
              <a:noFill/>
              <a:round/>
              <a:headEnd/>
              <a:tailEnd/>
            </a:ln>
          </p:spPr>
          <p:txBody>
            <a:bodyPr/>
            <a:lstStyle/>
            <a:p>
              <a:endParaRPr lang="ja-JP" altLang="en-US" dirty="0"/>
            </a:p>
          </p:txBody>
        </p:sp>
        <p:sp>
          <p:nvSpPr>
            <p:cNvPr id="1040" name="Freeform 24"/>
            <p:cNvSpPr>
              <a:spLocks/>
            </p:cNvSpPr>
            <p:nvPr/>
          </p:nvSpPr>
          <p:spPr bwMode="hidden">
            <a:xfrm>
              <a:off x="5352" y="0"/>
              <a:ext cx="408" cy="414"/>
            </a:xfrm>
            <a:custGeom>
              <a:avLst/>
              <a:gdLst>
                <a:gd name="T0" fmla="*/ 408 w 407"/>
                <a:gd name="T1" fmla="*/ 414 h 414"/>
                <a:gd name="T2" fmla="*/ 408 w 407"/>
                <a:gd name="T3" fmla="*/ 396 h 414"/>
                <a:gd name="T4" fmla="*/ 223 w 407"/>
                <a:gd name="T5" fmla="*/ 192 h 414"/>
                <a:gd name="T6" fmla="*/ 12 w 407"/>
                <a:gd name="T7" fmla="*/ 0 h 414"/>
                <a:gd name="T8" fmla="*/ 0 w 407"/>
                <a:gd name="T9" fmla="*/ 0 h 414"/>
                <a:gd name="T10" fmla="*/ 108 w 407"/>
                <a:gd name="T11" fmla="*/ 102 h 414"/>
                <a:gd name="T12" fmla="*/ 217 w 407"/>
                <a:gd name="T13" fmla="*/ 204 h 414"/>
                <a:gd name="T14" fmla="*/ 408 w 407"/>
                <a:gd name="T15" fmla="*/ 414 h 414"/>
                <a:gd name="T16" fmla="*/ 408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w="9525">
              <a:noFill/>
              <a:round/>
              <a:headEnd/>
              <a:tailEnd/>
            </a:ln>
          </p:spPr>
          <p:txBody>
            <a:bodyPr/>
            <a:lstStyle/>
            <a:p>
              <a:endParaRPr lang="ja-JP" altLang="en-US" dirty="0"/>
            </a:p>
          </p:txBody>
        </p:sp>
        <p:sp>
          <p:nvSpPr>
            <p:cNvPr id="7375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ja-JP" altLang="en-US" dirty="0">
                <a:ea typeface="ＭＳ Ｐゴシック" charset="-128"/>
              </a:endParaRPr>
            </a:p>
          </p:txBody>
        </p:sp>
        <p:sp>
          <p:nvSpPr>
            <p:cNvPr id="1042" name="Freeform 26"/>
            <p:cNvSpPr>
              <a:spLocks/>
            </p:cNvSpPr>
            <p:nvPr/>
          </p:nvSpPr>
          <p:spPr bwMode="hidden">
            <a:xfrm>
              <a:off x="6" y="0"/>
              <a:ext cx="588" cy="599"/>
            </a:xfrm>
            <a:custGeom>
              <a:avLst/>
              <a:gdLst>
                <a:gd name="T0" fmla="*/ 588 w 586"/>
                <a:gd name="T1" fmla="*/ 0 h 599"/>
                <a:gd name="T2" fmla="*/ 570 w 586"/>
                <a:gd name="T3" fmla="*/ 0 h 599"/>
                <a:gd name="T4" fmla="*/ 408 w 586"/>
                <a:gd name="T5" fmla="*/ 132 h 599"/>
                <a:gd name="T6" fmla="*/ 258 w 586"/>
                <a:gd name="T7" fmla="*/ 270 h 599"/>
                <a:gd name="T8" fmla="*/ 120 w 586"/>
                <a:gd name="T9" fmla="*/ 420 h 599"/>
                <a:gd name="T10" fmla="*/ 0 w 586"/>
                <a:gd name="T11" fmla="*/ 575 h 599"/>
                <a:gd name="T12" fmla="*/ 0 w 586"/>
                <a:gd name="T13" fmla="*/ 599 h 599"/>
                <a:gd name="T14" fmla="*/ 120 w 586"/>
                <a:gd name="T15" fmla="*/ 432 h 599"/>
                <a:gd name="T16" fmla="*/ 258 w 586"/>
                <a:gd name="T17" fmla="*/ 282 h 599"/>
                <a:gd name="T18" fmla="*/ 414 w 586"/>
                <a:gd name="T19" fmla="*/ 138 h 599"/>
                <a:gd name="T20" fmla="*/ 588 w 586"/>
                <a:gd name="T21" fmla="*/ 0 h 599"/>
                <a:gd name="T22" fmla="*/ 58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w="9525">
              <a:noFill/>
              <a:round/>
              <a:headEnd/>
              <a:tailEnd/>
            </a:ln>
          </p:spPr>
          <p:txBody>
            <a:bodyPr/>
            <a:lstStyle/>
            <a:p>
              <a:endParaRPr lang="ja-JP" altLang="en-US" dirty="0"/>
            </a:p>
          </p:txBody>
        </p:sp>
        <p:sp>
          <p:nvSpPr>
            <p:cNvPr id="1043" name="Freeform 27"/>
            <p:cNvSpPr>
              <a:spLocks/>
            </p:cNvSpPr>
            <p:nvPr/>
          </p:nvSpPr>
          <p:spPr bwMode="hidden">
            <a:xfrm>
              <a:off x="6" y="0"/>
              <a:ext cx="270" cy="252"/>
            </a:xfrm>
            <a:custGeom>
              <a:avLst/>
              <a:gdLst>
                <a:gd name="T0" fmla="*/ 270 w 269"/>
                <a:gd name="T1" fmla="*/ 0 h 252"/>
                <a:gd name="T2" fmla="*/ 252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0 w 269"/>
                <a:gd name="T15" fmla="*/ 0 h 252"/>
                <a:gd name="T16" fmla="*/ 270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w="9525">
              <a:noFill/>
              <a:round/>
              <a:headEnd/>
              <a:tailEnd/>
            </a:ln>
          </p:spPr>
          <p:txBody>
            <a:bodyPr/>
            <a:lstStyle/>
            <a:p>
              <a:endParaRPr lang="ja-JP" altLang="en-US" dirty="0"/>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p:spPr>
          <p:txBody>
            <a:bodyPr/>
            <a:lstStyle/>
            <a:p>
              <a:endParaRPr lang="ja-JP" altLang="en-US" dirty="0"/>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p:spPr>
          <p:txBody>
            <a:bodyPr/>
            <a:lstStyle/>
            <a:p>
              <a:endParaRPr lang="ja-JP" altLang="en-US" dirty="0"/>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p:spPr>
          <p:txBody>
            <a:bodyPr/>
            <a:lstStyle/>
            <a:p>
              <a:endParaRPr lang="ja-JP" altLang="en-US" dirty="0"/>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p:spPr>
            <p:txBody>
              <a:bodyPr/>
              <a:lstStyle/>
              <a:p>
                <a:endParaRPr lang="ja-JP" altLang="en-US" dirty="0"/>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p:spPr>
            <p:txBody>
              <a:bodyPr/>
              <a:lstStyle/>
              <a:p>
                <a:endParaRPr lang="ja-JP" altLang="en-US" dirty="0"/>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p:spPr>
            <p:txBody>
              <a:bodyPr/>
              <a:lstStyle/>
              <a:p>
                <a:endParaRPr lang="ja-JP" altLang="en-US" dirty="0"/>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p:spPr>
            <p:txBody>
              <a:bodyPr/>
              <a:lstStyle/>
              <a:p>
                <a:endParaRPr lang="ja-JP" altLang="en-US" dirty="0"/>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p:spPr>
            <p:txBody>
              <a:bodyPr/>
              <a:lstStyle/>
              <a:p>
                <a:endParaRPr lang="ja-JP" altLang="en-US" dirty="0"/>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p:spPr>
          <p:txBody>
            <a:bodyPr/>
            <a:lstStyle/>
            <a:p>
              <a:endParaRPr lang="ja-JP" altLang="en-US" dirty="0"/>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p:spPr>
          <p:txBody>
            <a:bodyPr/>
            <a:lstStyle/>
            <a:p>
              <a:endParaRPr lang="ja-JP" altLang="en-US" dirty="0"/>
            </a:p>
          </p:txBody>
        </p:sp>
      </p:grpSp>
      <p:sp>
        <p:nvSpPr>
          <p:cNvPr id="73767"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ja-JP" altLang="en-US" smtClean="0"/>
              <a:t>マスタ タイトルの書式設定</a:t>
            </a:r>
          </a:p>
        </p:txBody>
      </p:sp>
      <p:sp>
        <p:nvSpPr>
          <p:cNvPr id="73768"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effectLst>
                  <a:outerShdw blurRad="38100" dist="38100" dir="2700000" algn="tl">
                    <a:srgbClr val="000000"/>
                  </a:outerShdw>
                </a:effectLst>
                <a:ea typeface="ＭＳ Ｐゴシック" charset="-128"/>
              </a:defRPr>
            </a:lvl1pPr>
          </a:lstStyle>
          <a:p>
            <a:pPr>
              <a:defRPr/>
            </a:pPr>
            <a:endParaRPr lang="en-US" altLang="ja-JP" dirty="0"/>
          </a:p>
        </p:txBody>
      </p:sp>
      <p:sp>
        <p:nvSpPr>
          <p:cNvPr id="73769"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effectLst>
                  <a:outerShdw blurRad="38100" dist="38100" dir="2700000" algn="tl">
                    <a:srgbClr val="000000"/>
                  </a:outerShdw>
                </a:effectLst>
                <a:ea typeface="ＭＳ Ｐゴシック" charset="-128"/>
              </a:defRPr>
            </a:lvl1pPr>
          </a:lstStyle>
          <a:p>
            <a:pPr>
              <a:defRPr/>
            </a:pPr>
            <a:endParaRPr lang="en-US" altLang="ja-JP" dirty="0"/>
          </a:p>
        </p:txBody>
      </p:sp>
      <p:sp>
        <p:nvSpPr>
          <p:cNvPr id="73770"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effectLst>
                  <a:outerShdw blurRad="38100" dist="38100" dir="2700000" algn="tl">
                    <a:srgbClr val="000000"/>
                  </a:outerShdw>
                </a:effectLst>
                <a:ea typeface="ＭＳ Ｐゴシック" charset="-128"/>
              </a:defRPr>
            </a:lvl1pPr>
          </a:lstStyle>
          <a:p>
            <a:pPr>
              <a:defRPr/>
            </a:pPr>
            <a:fld id="{7576057F-7FF4-4AE4-8C4F-6BDFEBA5B7C3}" type="slidenum">
              <a:rPr lang="ja-JP" altLang="en-US"/>
              <a:pPr>
                <a:defRPr/>
              </a:pPr>
              <a:t>‹#›</a:t>
            </a:fld>
            <a:endParaRPr lang="en-US" altLang="ja-JP" dirty="0"/>
          </a:p>
        </p:txBody>
      </p:sp>
      <p:sp>
        <p:nvSpPr>
          <p:cNvPr id="73771"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dk2" tx1="lt1" bg2="dk1" tx2="lt2" accent1="accent1" accent2="accent2" accent3="accent3" accent4="accent4" accent5="accent5" accent6="accent6" hlink="hlink" folHlink="folHlink"/>
  <p:sldLayoutIdLst>
    <p:sldLayoutId id="2147483764"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ＭＳ Ｐゴシック" charset="-128"/>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341438"/>
            <a:ext cx="7772400" cy="2376487"/>
          </a:xfrm>
        </p:spPr>
        <p:txBody>
          <a:bodyPr/>
          <a:lstStyle/>
          <a:p>
            <a:pPr eaLnBrk="1" hangingPunct="1">
              <a:defRPr/>
            </a:pPr>
            <a:r>
              <a:rPr lang="ja-JP" altLang="en-US" sz="3600" dirty="0" smtClean="0"/>
              <a:t>オブジェクト指向プログラミング</a:t>
            </a:r>
            <a:r>
              <a:rPr lang="en-US" altLang="ja-JP" sz="3600" dirty="0" smtClean="0"/>
              <a:t/>
            </a:r>
            <a:br>
              <a:rPr lang="en-US" altLang="ja-JP" sz="3600" dirty="0" smtClean="0"/>
            </a:br>
            <a:r>
              <a:rPr lang="en-US" altLang="ja-JP" sz="3600" dirty="0" smtClean="0"/>
              <a:t/>
            </a:r>
            <a:br>
              <a:rPr lang="en-US" altLang="ja-JP" sz="3600" dirty="0" smtClean="0"/>
            </a:br>
            <a:r>
              <a:rPr lang="ja-JP" altLang="en-US" sz="3600" dirty="0" smtClean="0"/>
              <a:t>（１２）継承と委譲</a:t>
            </a:r>
          </a:p>
        </p:txBody>
      </p:sp>
      <p:sp>
        <p:nvSpPr>
          <p:cNvPr id="4099" name="Rectangle 3"/>
          <p:cNvSpPr>
            <a:spLocks noGrp="1" noChangeArrowheads="1"/>
          </p:cNvSpPr>
          <p:nvPr>
            <p:ph type="subTitle" idx="1"/>
          </p:nvPr>
        </p:nvSpPr>
        <p:spPr>
          <a:xfrm>
            <a:off x="1371600" y="4724400"/>
            <a:ext cx="6400800" cy="1752600"/>
          </a:xfrm>
        </p:spPr>
        <p:txBody>
          <a:bodyPr/>
          <a:lstStyle/>
          <a:p>
            <a:pPr eaLnBrk="1" hangingPunct="1">
              <a:defRPr/>
            </a:pPr>
            <a:r>
              <a:rPr lang="ja-JP" altLang="en-US" smtClean="0"/>
              <a:t>令和 元 年 </a:t>
            </a:r>
            <a:r>
              <a:rPr lang="ja-JP" altLang="en-US" smtClean="0"/>
              <a:t>７ 月 ８ 日</a:t>
            </a:r>
            <a:r>
              <a:rPr lang="ja-JP" altLang="en-US" dirty="0" smtClean="0"/>
              <a:t>（月）</a:t>
            </a:r>
          </a:p>
          <a:p>
            <a:pPr eaLnBrk="1" hangingPunct="1">
              <a:defRPr/>
            </a:pPr>
            <a:r>
              <a:rPr lang="ja-JP" altLang="en-US" dirty="0" smtClean="0"/>
              <a:t>情報・経営システム工学専攻　吉田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p:cNvSpPr/>
          <p:nvPr/>
        </p:nvSpPr>
        <p:spPr>
          <a:xfrm>
            <a:off x="2843808" y="1741458"/>
            <a:ext cx="6044568" cy="1111478"/>
          </a:xfrm>
          <a:prstGeom prst="roundRect">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242399" y="1453426"/>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51519" y="44624"/>
            <a:ext cx="8636857" cy="1139825"/>
          </a:xfrm>
        </p:spPr>
        <p:txBody>
          <a:bodyPr/>
          <a:lstStyle/>
          <a:p>
            <a:pPr>
              <a:defRPr/>
            </a:pPr>
            <a:r>
              <a:rPr lang="ja-JP" altLang="en-US" sz="3800" dirty="0" smtClean="0"/>
              <a:t>オーバーライド</a:t>
            </a:r>
            <a:r>
              <a:rPr lang="en-US" altLang="ja-JP" sz="3800" dirty="0" smtClean="0"/>
              <a:t/>
            </a:r>
            <a:br>
              <a:rPr lang="en-US" altLang="ja-JP" sz="3800" dirty="0" smtClean="0"/>
            </a:br>
            <a:r>
              <a:rPr lang="ja-JP" altLang="en-US" sz="3800" dirty="0" smtClean="0"/>
              <a:t>見た目はコナン君、中身は進一君 の場合</a:t>
            </a:r>
            <a:endParaRPr lang="ja-JP" altLang="en-US" sz="3800" dirty="0"/>
          </a:p>
        </p:txBody>
      </p:sp>
      <p:sp>
        <p:nvSpPr>
          <p:cNvPr id="3" name="テキスト ボックス 2"/>
          <p:cNvSpPr txBox="1"/>
          <p:nvPr/>
        </p:nvSpPr>
        <p:spPr>
          <a:xfrm>
            <a:off x="701430" y="1268760"/>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20" name="テキスト ボックス 19"/>
          <p:cNvSpPr txBox="1"/>
          <p:nvPr/>
        </p:nvSpPr>
        <p:spPr>
          <a:xfrm>
            <a:off x="701151" y="1988840"/>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
        <p:nvSpPr>
          <p:cNvPr id="15" name="テキスト ボックス 14"/>
          <p:cNvSpPr txBox="1"/>
          <p:nvPr/>
        </p:nvSpPr>
        <p:spPr>
          <a:xfrm>
            <a:off x="2987823" y="2075191"/>
            <a:ext cx="1736373" cy="430887"/>
          </a:xfrm>
          <a:prstGeom prst="rect">
            <a:avLst/>
          </a:prstGeom>
          <a:noFill/>
          <a:ln>
            <a:noFill/>
          </a:ln>
        </p:spPr>
        <p:txBody>
          <a:bodyPr wrap="none" rtlCol="0">
            <a:spAutoFit/>
          </a:bodyPr>
          <a:lstStyle/>
          <a:p>
            <a:r>
              <a:rPr lang="ja-JP" altLang="en-US" sz="2200" dirty="0">
                <a:solidFill>
                  <a:srgbClr val="000000"/>
                </a:solidFill>
              </a:rPr>
              <a:t>住所：米花町</a:t>
            </a:r>
            <a:endParaRPr kumimoji="1" lang="ja-JP" altLang="en-US" sz="2200" dirty="0">
              <a:solidFill>
                <a:srgbClr val="000000"/>
              </a:solidFill>
            </a:endParaRPr>
          </a:p>
        </p:txBody>
      </p:sp>
      <p:sp>
        <p:nvSpPr>
          <p:cNvPr id="17" name="テキスト ボックス 16"/>
          <p:cNvSpPr txBox="1"/>
          <p:nvPr/>
        </p:nvSpPr>
        <p:spPr>
          <a:xfrm>
            <a:off x="6900643" y="1284775"/>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
        <p:nvSpPr>
          <p:cNvPr id="23" name="二等辺三角形 22"/>
          <p:cNvSpPr/>
          <p:nvPr/>
        </p:nvSpPr>
        <p:spPr>
          <a:xfrm rot="16200000">
            <a:off x="2267745" y="1741458"/>
            <a:ext cx="432047" cy="720082"/>
          </a:xfrm>
          <a:prstGeom prst="triangle">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852928" y="3541658"/>
            <a:ext cx="6086667" cy="1111478"/>
          </a:xfrm>
          <a:prstGeom prst="roundRect">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51520" y="3253626"/>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10551" y="3068960"/>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13" name="テキスト ボックス 12"/>
          <p:cNvSpPr txBox="1"/>
          <p:nvPr/>
        </p:nvSpPr>
        <p:spPr>
          <a:xfrm>
            <a:off x="710272" y="3789040"/>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14" name="テキスト ボックス 13"/>
          <p:cNvSpPr txBox="1"/>
          <p:nvPr/>
        </p:nvSpPr>
        <p:spPr>
          <a:xfrm>
            <a:off x="2996944" y="3875391"/>
            <a:ext cx="5942652" cy="430887"/>
          </a:xfrm>
          <a:prstGeom prst="rect">
            <a:avLst/>
          </a:prstGeom>
          <a:noFill/>
          <a:ln>
            <a:noFill/>
          </a:ln>
        </p:spPr>
        <p:txBody>
          <a:bodyPr wrap="none" rtlCol="0">
            <a:spAutoFit/>
          </a:bodyPr>
          <a:lstStyle/>
          <a:p>
            <a:r>
              <a:rPr lang="ja-JP" altLang="en-US" sz="2200" dirty="0">
                <a:solidFill>
                  <a:srgbClr val="000000"/>
                </a:solidFill>
              </a:rPr>
              <a:t>住所：東京都米花市米花区米花町</a:t>
            </a:r>
            <a:r>
              <a:rPr lang="en-US" altLang="ja-JP" sz="2200" dirty="0">
                <a:solidFill>
                  <a:srgbClr val="000000"/>
                </a:solidFill>
              </a:rPr>
              <a:t>2</a:t>
            </a:r>
            <a:r>
              <a:rPr lang="ja-JP" altLang="en-US" sz="2200" dirty="0">
                <a:solidFill>
                  <a:srgbClr val="000000"/>
                </a:solidFill>
              </a:rPr>
              <a:t>丁目</a:t>
            </a:r>
            <a:r>
              <a:rPr lang="en-US" altLang="ja-JP" sz="2200" dirty="0">
                <a:solidFill>
                  <a:srgbClr val="000000"/>
                </a:solidFill>
              </a:rPr>
              <a:t>21</a:t>
            </a:r>
            <a:r>
              <a:rPr lang="ja-JP" altLang="en-US" sz="2200" dirty="0">
                <a:solidFill>
                  <a:srgbClr val="000000"/>
                </a:solidFill>
              </a:rPr>
              <a:t>番地</a:t>
            </a:r>
          </a:p>
        </p:txBody>
      </p:sp>
      <p:sp>
        <p:nvSpPr>
          <p:cNvPr id="16" name="テキスト ボックス 15"/>
          <p:cNvSpPr txBox="1"/>
          <p:nvPr/>
        </p:nvSpPr>
        <p:spPr>
          <a:xfrm>
            <a:off x="6909764" y="3084975"/>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
        <p:nvSpPr>
          <p:cNvPr id="18" name="二等辺三角形 17"/>
          <p:cNvSpPr/>
          <p:nvPr/>
        </p:nvSpPr>
        <p:spPr>
          <a:xfrm rot="16200000">
            <a:off x="2276866" y="3541658"/>
            <a:ext cx="432047" cy="720082"/>
          </a:xfrm>
          <a:prstGeom prst="triangle">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2852928" y="5341858"/>
            <a:ext cx="6086667" cy="1111478"/>
          </a:xfrm>
          <a:prstGeom prst="roundRect">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a:off x="251520" y="5053826"/>
            <a:ext cx="1979712" cy="13710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710272" y="5589240"/>
            <a:ext cx="877163" cy="369332"/>
          </a:xfrm>
          <a:prstGeom prst="rect">
            <a:avLst/>
          </a:prstGeom>
          <a:solidFill>
            <a:schemeClr val="accent6">
              <a:lumMod val="60000"/>
              <a:lumOff val="40000"/>
            </a:schemeClr>
          </a:solidFill>
          <a:ln>
            <a:solidFill>
              <a:srgbClr val="0000FF"/>
            </a:solidFill>
          </a:ln>
        </p:spPr>
        <p:txBody>
          <a:bodyPr wrap="none" rtlCol="0">
            <a:spAutoFit/>
          </a:bodyPr>
          <a:lstStyle/>
          <a:p>
            <a:r>
              <a:rPr lang="ja-JP" altLang="en-US" dirty="0" smtClean="0">
                <a:solidFill>
                  <a:srgbClr val="000000"/>
                </a:solidFill>
              </a:rPr>
              <a:t>進一君</a:t>
            </a:r>
            <a:endParaRPr lang="en-US" altLang="ja-JP" dirty="0" smtClean="0">
              <a:solidFill>
                <a:srgbClr val="0000FF"/>
              </a:solidFill>
            </a:endParaRPr>
          </a:p>
        </p:txBody>
      </p:sp>
      <p:sp>
        <p:nvSpPr>
          <p:cNvPr id="26" name="テキスト ボックス 25"/>
          <p:cNvSpPr txBox="1"/>
          <p:nvPr/>
        </p:nvSpPr>
        <p:spPr>
          <a:xfrm>
            <a:off x="2996944" y="5675591"/>
            <a:ext cx="5942652" cy="430887"/>
          </a:xfrm>
          <a:prstGeom prst="rect">
            <a:avLst/>
          </a:prstGeom>
          <a:noFill/>
          <a:ln>
            <a:noFill/>
          </a:ln>
        </p:spPr>
        <p:txBody>
          <a:bodyPr wrap="none" rtlCol="0">
            <a:spAutoFit/>
          </a:bodyPr>
          <a:lstStyle/>
          <a:p>
            <a:r>
              <a:rPr lang="ja-JP" altLang="en-US" sz="2200" dirty="0">
                <a:solidFill>
                  <a:srgbClr val="000000"/>
                </a:solidFill>
              </a:rPr>
              <a:t>住所：東京都米花市米花区米花町</a:t>
            </a:r>
            <a:r>
              <a:rPr lang="en-US" altLang="ja-JP" sz="2200" dirty="0">
                <a:solidFill>
                  <a:srgbClr val="000000"/>
                </a:solidFill>
              </a:rPr>
              <a:t>2</a:t>
            </a:r>
            <a:r>
              <a:rPr lang="ja-JP" altLang="en-US" sz="2200" dirty="0">
                <a:solidFill>
                  <a:srgbClr val="000000"/>
                </a:solidFill>
              </a:rPr>
              <a:t>丁目</a:t>
            </a:r>
            <a:r>
              <a:rPr lang="en-US" altLang="ja-JP" sz="2200" dirty="0">
                <a:solidFill>
                  <a:srgbClr val="000000"/>
                </a:solidFill>
              </a:rPr>
              <a:t>21</a:t>
            </a:r>
            <a:r>
              <a:rPr lang="ja-JP" altLang="en-US" sz="2200" dirty="0">
                <a:solidFill>
                  <a:srgbClr val="000000"/>
                </a:solidFill>
              </a:rPr>
              <a:t>番地</a:t>
            </a:r>
          </a:p>
        </p:txBody>
      </p:sp>
      <p:sp>
        <p:nvSpPr>
          <p:cNvPr id="27" name="テキスト ボックス 26"/>
          <p:cNvSpPr txBox="1"/>
          <p:nvPr/>
        </p:nvSpPr>
        <p:spPr>
          <a:xfrm>
            <a:off x="6909764" y="4885175"/>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
        <p:nvSpPr>
          <p:cNvPr id="28" name="二等辺三角形 27"/>
          <p:cNvSpPr/>
          <p:nvPr/>
        </p:nvSpPr>
        <p:spPr>
          <a:xfrm rot="16200000">
            <a:off x="2276866" y="5341858"/>
            <a:ext cx="432047" cy="720082"/>
          </a:xfrm>
          <a:prstGeom prst="triangle">
            <a:avLst/>
          </a:prstGeom>
          <a:solidFill>
            <a:srgbClr val="00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711895" y="4877452"/>
            <a:ext cx="1016625" cy="369332"/>
          </a:xfrm>
          <a:prstGeom prst="rect">
            <a:avLst/>
          </a:prstGeom>
          <a:solidFill>
            <a:srgbClr val="92D050"/>
          </a:solidFill>
          <a:ln>
            <a:solidFill>
              <a:srgbClr val="0000FF"/>
            </a:solidFill>
          </a:ln>
        </p:spPr>
        <p:txBody>
          <a:bodyPr wrap="none" rtlCol="0">
            <a:spAutoFit/>
          </a:bodyPr>
          <a:lstStyle/>
          <a:p>
            <a:r>
              <a:rPr lang="ja-JP" altLang="en-US" dirty="0" smtClean="0">
                <a:solidFill>
                  <a:srgbClr val="000000"/>
                </a:solidFill>
              </a:rPr>
              <a:t>コナン君</a:t>
            </a:r>
            <a:endParaRPr lang="en-US" altLang="ja-JP" dirty="0" smtClean="0">
              <a:solidFill>
                <a:srgbClr val="0000FF"/>
              </a:solidFill>
            </a:endParaRPr>
          </a:p>
        </p:txBody>
      </p:sp>
    </p:spTree>
    <p:extLst>
      <p:ext uri="{BB962C8B-B14F-4D97-AF65-F5344CB8AC3E}">
        <p14:creationId xmlns:p14="http://schemas.microsoft.com/office/powerpoint/2010/main" val="1972292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テキスト ボックス 23"/>
          <p:cNvSpPr txBox="1"/>
          <p:nvPr/>
        </p:nvSpPr>
        <p:spPr>
          <a:xfrm>
            <a:off x="107504" y="1942909"/>
            <a:ext cx="6322318" cy="3970318"/>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b="1" dirty="0">
                <a:solidFill>
                  <a:srgbClr val="000000"/>
                </a:solidFill>
                <a:latin typeface="Arial" charset="0"/>
                <a:ea typeface="ＭＳ 明朝" pitchFamily="17" charset="-128"/>
              </a:rPr>
              <a:t>public class </a:t>
            </a:r>
            <a:r>
              <a:rPr lang="en-US" altLang="ja-JP" b="1" dirty="0" err="1">
                <a:solidFill>
                  <a:srgbClr val="000000"/>
                </a:solidFill>
                <a:latin typeface="Arial" charset="0"/>
                <a:ea typeface="ＭＳ 明朝" pitchFamily="17" charset="-128"/>
              </a:rPr>
              <a:t>Kantoku</a:t>
            </a:r>
            <a:r>
              <a:rPr lang="en-US" altLang="ja-JP" b="1" dirty="0">
                <a:solidFill>
                  <a:srgbClr val="000000"/>
                </a:solidFill>
                <a:latin typeface="Arial" charset="0"/>
                <a:ea typeface="ＭＳ 明朝" pitchFamily="17" charset="-128"/>
              </a:rPr>
              <a:t> {</a:t>
            </a:r>
          </a:p>
          <a:p>
            <a:pPr>
              <a:defRPr/>
            </a:pPr>
            <a:r>
              <a:rPr lang="ja-JP" altLang="en-US" b="1" dirty="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public  static  void  main() {</a:t>
            </a:r>
          </a:p>
          <a:p>
            <a:pPr>
              <a:defRPr/>
            </a:pPr>
            <a:r>
              <a:rPr lang="ja-JP" altLang="en-US" b="1" dirty="0">
                <a:solidFill>
                  <a:srgbClr val="000000"/>
                </a:solidFill>
                <a:latin typeface="Arial" charset="0"/>
                <a:ea typeface="ＭＳ 明朝" pitchFamily="17" charset="-128"/>
              </a:rPr>
              <a:t> </a:t>
            </a:r>
            <a:r>
              <a:rPr lang="ja-JP" altLang="en-US" b="1" dirty="0" smtClean="0">
                <a:solidFill>
                  <a:srgbClr val="000000"/>
                </a:solidFill>
                <a:latin typeface="Arial" charset="0"/>
                <a:ea typeface="ＭＳ 明朝" pitchFamily="17" charset="-128"/>
              </a:rPr>
              <a:t>      </a:t>
            </a:r>
            <a:r>
              <a:rPr lang="en-US" altLang="ja-JP" b="1" dirty="0" smtClean="0">
                <a:solidFill>
                  <a:srgbClr val="000000"/>
                </a:solidFill>
                <a:latin typeface="Arial" charset="0"/>
                <a:ea typeface="ＭＳ 明朝" pitchFamily="17" charset="-128"/>
              </a:rPr>
              <a:t>Konan  </a:t>
            </a:r>
            <a:r>
              <a:rPr lang="en-US" altLang="ja-JP" b="1" dirty="0" err="1" smtClean="0">
                <a:solidFill>
                  <a:srgbClr val="000000"/>
                </a:solidFill>
                <a:latin typeface="Arial" charset="0"/>
                <a:ea typeface="ＭＳ 明朝" pitchFamily="17" charset="-128"/>
              </a:rPr>
              <a:t>konan</a:t>
            </a:r>
            <a:r>
              <a:rPr lang="en-US" altLang="ja-JP" b="1" dirty="0" smtClean="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 new  </a:t>
            </a:r>
            <a:r>
              <a:rPr lang="en-US" altLang="ja-JP" b="1" dirty="0" err="1" smtClean="0">
                <a:solidFill>
                  <a:srgbClr val="000000"/>
                </a:solidFill>
                <a:latin typeface="Arial" charset="0"/>
                <a:ea typeface="ＭＳ 明朝" pitchFamily="17" charset="-128"/>
              </a:rPr>
              <a:t>Shinnichi</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endParaRPr lang="en-US" altLang="ja-JP" b="1" dirty="0">
              <a:solidFill>
                <a:srgbClr val="000000"/>
              </a:solidFill>
              <a:latin typeface="Arial" charset="0"/>
              <a:ea typeface="ＭＳ 明朝" pitchFamily="17" charset="-128"/>
            </a:endParaRPr>
          </a:p>
          <a:p>
            <a:pPr>
              <a:defRPr/>
            </a:pPr>
            <a:r>
              <a:rPr lang="ja-JP" altLang="en-US" b="1" dirty="0" smtClean="0">
                <a:solidFill>
                  <a:srgbClr val="000000"/>
                </a:solidFill>
                <a:latin typeface="Arial" charset="0"/>
                <a:ea typeface="ＭＳ 明朝" pitchFamily="17" charset="-128"/>
              </a:rPr>
              <a:t>       </a:t>
            </a:r>
            <a:r>
              <a:rPr lang="en-US" altLang="ja-JP" b="1" dirty="0" smtClean="0">
                <a:solidFill>
                  <a:srgbClr val="000000"/>
                </a:solidFill>
                <a:latin typeface="Arial" charset="0"/>
                <a:ea typeface="ＭＳ 明朝" pitchFamily="17" charset="-128"/>
              </a:rPr>
              <a:t>String  </a:t>
            </a:r>
            <a:r>
              <a:rPr lang="en-US" altLang="ja-JP" b="1" dirty="0" err="1" smtClean="0">
                <a:solidFill>
                  <a:srgbClr val="000000"/>
                </a:solidFill>
                <a:latin typeface="Arial" charset="0"/>
                <a:ea typeface="ＭＳ 明朝" pitchFamily="17" charset="-128"/>
              </a:rPr>
              <a:t>primarySchool</a:t>
            </a:r>
            <a:r>
              <a:rPr lang="en-US" altLang="ja-JP" b="1" dirty="0" smtClean="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 </a:t>
            </a:r>
            <a:r>
              <a:rPr lang="en-US" altLang="ja-JP" b="1" dirty="0" err="1">
                <a:solidFill>
                  <a:srgbClr val="000000"/>
                </a:solidFill>
                <a:latin typeface="Arial" charset="0"/>
                <a:ea typeface="ＭＳ 明朝" pitchFamily="17" charset="-128"/>
              </a:rPr>
              <a:t>konan.getPrimarySchool</a:t>
            </a:r>
            <a:r>
              <a:rPr lang="en-US" altLang="ja-JP" b="1" dirty="0">
                <a:solidFill>
                  <a:srgbClr val="000000"/>
                </a:solidFill>
                <a:latin typeface="Arial" charset="0"/>
                <a:ea typeface="ＭＳ 明朝" pitchFamily="17" charset="-128"/>
              </a:rPr>
              <a:t>();</a:t>
            </a: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a:solidFill>
                  <a:srgbClr val="000000"/>
                </a:solidFill>
                <a:latin typeface="Arial" charset="0"/>
                <a:ea typeface="ＭＳ 明朝" pitchFamily="17" charset="-128"/>
              </a:rPr>
              <a:t>("</a:t>
            </a:r>
            <a:r>
              <a:rPr lang="ja-JP" altLang="en-US" b="1" dirty="0">
                <a:solidFill>
                  <a:srgbClr val="000000"/>
                </a:solidFill>
                <a:latin typeface="Arial" charset="0"/>
                <a:ea typeface="ＭＳ 明朝" pitchFamily="17" charset="-128"/>
              </a:rPr>
              <a:t>小学校</a:t>
            </a:r>
            <a:r>
              <a:rPr lang="en-US" altLang="ja-JP" b="1" dirty="0">
                <a:solidFill>
                  <a:srgbClr val="000000"/>
                </a:solidFill>
                <a:latin typeface="Arial" charset="0"/>
                <a:ea typeface="ＭＳ 明朝" pitchFamily="17" charset="-128"/>
              </a:rPr>
              <a:t>:" + </a:t>
            </a:r>
            <a:r>
              <a:rPr lang="en-US" altLang="ja-JP" b="1" dirty="0" err="1">
                <a:solidFill>
                  <a:srgbClr val="000000"/>
                </a:solidFill>
                <a:latin typeface="Arial" charset="0"/>
                <a:ea typeface="ＭＳ 明朝" pitchFamily="17" charset="-128"/>
              </a:rPr>
              <a:t>primarySchool</a:t>
            </a:r>
            <a:r>
              <a:rPr lang="en-US" altLang="ja-JP" b="1" dirty="0">
                <a:solidFill>
                  <a:srgbClr val="000000"/>
                </a:solidFill>
                <a:latin typeface="Arial" charset="0"/>
                <a:ea typeface="ＭＳ 明朝" pitchFamily="17" charset="-128"/>
              </a:rPr>
              <a:t>);</a:t>
            </a:r>
          </a:p>
          <a:p>
            <a:pPr>
              <a:defRPr/>
            </a:pPr>
            <a:endParaRPr lang="en-US" altLang="ja-JP" b="1" dirty="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String  address </a:t>
            </a:r>
            <a:r>
              <a:rPr lang="en-US" altLang="ja-JP" b="1" dirty="0">
                <a:solidFill>
                  <a:srgbClr val="000000"/>
                </a:solidFill>
                <a:latin typeface="Arial" charset="0"/>
                <a:ea typeface="ＭＳ 明朝" pitchFamily="17" charset="-128"/>
              </a:rPr>
              <a:t>= </a:t>
            </a:r>
            <a:r>
              <a:rPr lang="en-US" altLang="ja-JP" b="1" dirty="0" err="1">
                <a:solidFill>
                  <a:srgbClr val="000000"/>
                </a:solidFill>
                <a:latin typeface="Arial" charset="0"/>
                <a:ea typeface="ＭＳ 明朝" pitchFamily="17" charset="-128"/>
              </a:rPr>
              <a:t>konan.getAddress</a:t>
            </a:r>
            <a:r>
              <a:rPr lang="en-US" altLang="ja-JP" b="1" dirty="0">
                <a:solidFill>
                  <a:srgbClr val="000000"/>
                </a:solidFill>
                <a:latin typeface="Arial" charset="0"/>
                <a:ea typeface="ＭＳ 明朝" pitchFamily="17" charset="-128"/>
              </a:rPr>
              <a:t>();</a:t>
            </a: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a:solidFill>
                  <a:srgbClr val="000000"/>
                </a:solidFill>
                <a:latin typeface="Arial" charset="0"/>
                <a:ea typeface="ＭＳ 明朝" pitchFamily="17" charset="-128"/>
              </a:rPr>
              <a:t>("</a:t>
            </a:r>
            <a:r>
              <a:rPr lang="ja-JP" altLang="en-US" b="1" dirty="0">
                <a:solidFill>
                  <a:srgbClr val="000000"/>
                </a:solidFill>
                <a:latin typeface="Arial" charset="0"/>
                <a:ea typeface="ＭＳ 明朝" pitchFamily="17" charset="-128"/>
              </a:rPr>
              <a:t>住所</a:t>
            </a:r>
            <a:r>
              <a:rPr lang="en-US" altLang="ja-JP" b="1" dirty="0">
                <a:solidFill>
                  <a:srgbClr val="000000"/>
                </a:solidFill>
                <a:latin typeface="Arial" charset="0"/>
                <a:ea typeface="ＭＳ 明朝" pitchFamily="17" charset="-128"/>
              </a:rPr>
              <a:t>:" + address); </a:t>
            </a:r>
            <a:endParaRPr lang="en-US" altLang="ja-JP" b="1" dirty="0" smtClean="0">
              <a:solidFill>
                <a:srgbClr val="000000"/>
              </a:solidFill>
              <a:latin typeface="Arial" charset="0"/>
              <a:ea typeface="ＭＳ 明朝" pitchFamily="17" charset="-128"/>
            </a:endParaRPr>
          </a:p>
          <a:p>
            <a:pPr>
              <a:defRPr/>
            </a:pPr>
            <a:endParaRPr lang="en-US" altLang="ja-JP" b="1" dirty="0" smtClean="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String  </a:t>
            </a:r>
            <a:r>
              <a:rPr lang="en-US" altLang="ja-JP" b="1" dirty="0" err="1" smtClean="0">
                <a:solidFill>
                  <a:srgbClr val="000000"/>
                </a:solidFill>
                <a:latin typeface="Arial" charset="0"/>
                <a:ea typeface="ＭＳ 明朝" pitchFamily="17" charset="-128"/>
              </a:rPr>
              <a:t>highSchool</a:t>
            </a:r>
            <a:r>
              <a:rPr lang="en-US" altLang="ja-JP" b="1" dirty="0" smtClean="0">
                <a:solidFill>
                  <a:srgbClr val="000000"/>
                </a:solidFill>
                <a:latin typeface="Arial" charset="0"/>
                <a:ea typeface="ＭＳ 明朝" pitchFamily="17" charset="-128"/>
              </a:rPr>
              <a:t> = </a:t>
            </a:r>
            <a:r>
              <a:rPr lang="en-US" altLang="ja-JP" b="1" dirty="0" err="1" smtClean="0">
                <a:solidFill>
                  <a:srgbClr val="000000"/>
                </a:solidFill>
                <a:latin typeface="Arial" charset="0"/>
                <a:ea typeface="ＭＳ 明朝" pitchFamily="17" charset="-128"/>
              </a:rPr>
              <a:t>konan.getHighSchool</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r>
              <a:rPr lang="en-US" altLang="ja-JP" b="1" dirty="0" smtClean="0">
                <a:solidFill>
                  <a:srgbClr val="000000"/>
                </a:solidFill>
                <a:latin typeface="Arial" charset="0"/>
                <a:ea typeface="ＭＳ 明朝" pitchFamily="17" charset="-128"/>
              </a:rPr>
              <a:t>//     </a:t>
            </a:r>
            <a:r>
              <a:rPr lang="en-US" altLang="ja-JP" b="1" dirty="0" err="1" smtClean="0">
                <a:solidFill>
                  <a:srgbClr val="000000"/>
                </a:solidFill>
                <a:latin typeface="Arial" charset="0"/>
                <a:ea typeface="ＭＳ 明朝" pitchFamily="17" charset="-128"/>
              </a:rPr>
              <a:t>System.out.println</a:t>
            </a:r>
            <a:r>
              <a:rPr lang="en-US" altLang="ja-JP" b="1" dirty="0" smtClean="0">
                <a:solidFill>
                  <a:srgbClr val="000000"/>
                </a:solidFill>
                <a:latin typeface="Arial" charset="0"/>
                <a:ea typeface="ＭＳ 明朝" pitchFamily="17" charset="-128"/>
              </a:rPr>
              <a:t>(</a:t>
            </a:r>
            <a:r>
              <a:rPr lang="en-US" altLang="ja-JP" b="1" dirty="0" err="1" smtClean="0">
                <a:solidFill>
                  <a:srgbClr val="000000"/>
                </a:solidFill>
                <a:latin typeface="Arial" charset="0"/>
                <a:ea typeface="ＭＳ 明朝" pitchFamily="17" charset="-128"/>
              </a:rPr>
              <a:t>highSchool</a:t>
            </a:r>
            <a:r>
              <a:rPr lang="en-US" altLang="ja-JP" b="1" dirty="0" smtClean="0">
                <a:solidFill>
                  <a:srgbClr val="000000"/>
                </a:solidFill>
                <a:latin typeface="Arial" charset="0"/>
                <a:ea typeface="ＭＳ 明朝" pitchFamily="17" charset="-128"/>
              </a:rPr>
              <a:t>);</a:t>
            </a:r>
            <a:endParaRPr lang="en-US" altLang="ja-JP" b="1" dirty="0">
              <a:solidFill>
                <a:srgbClr val="000000"/>
              </a:solidFill>
              <a:latin typeface="Arial" charset="0"/>
              <a:ea typeface="ＭＳ 明朝" pitchFamily="17" charset="-128"/>
            </a:endParaRPr>
          </a:p>
          <a:p>
            <a:pPr>
              <a:defRPr/>
            </a:pPr>
            <a:r>
              <a:rPr lang="ja-JP" altLang="en-US" b="1" dirty="0">
                <a:solidFill>
                  <a:srgbClr val="000000"/>
                </a:solidFill>
                <a:latin typeface="Arial" charset="0"/>
                <a:ea typeface="ＭＳ 明朝" pitchFamily="17" charset="-128"/>
              </a:rPr>
              <a:t>　</a:t>
            </a:r>
            <a:r>
              <a:rPr lang="en-US" altLang="ja-JP" b="1" dirty="0">
                <a:solidFill>
                  <a:srgbClr val="000000"/>
                </a:solidFill>
                <a:latin typeface="Arial" charset="0"/>
                <a:ea typeface="ＭＳ 明朝" pitchFamily="17" charset="-128"/>
              </a:rPr>
              <a:t>}</a:t>
            </a:r>
          </a:p>
          <a:p>
            <a:pPr>
              <a:defRPr/>
            </a:pPr>
            <a:r>
              <a:rPr lang="en-US" altLang="ja-JP" b="1" dirty="0">
                <a:solidFill>
                  <a:srgbClr val="000000"/>
                </a:solidFill>
                <a:latin typeface="Arial" charset="0"/>
                <a:ea typeface="ＭＳ 明朝" pitchFamily="17" charset="-128"/>
              </a:rPr>
              <a:t>}  </a:t>
            </a:r>
            <a:endParaRPr lang="ja-JP" altLang="en-US" b="1" dirty="0">
              <a:solidFill>
                <a:srgbClr val="000000"/>
              </a:solidFill>
              <a:latin typeface="Arial" charset="0"/>
              <a:ea typeface="ＭＳ 明朝" pitchFamily="17" charset="-128"/>
            </a:endParaRPr>
          </a:p>
        </p:txBody>
      </p:sp>
      <p:sp>
        <p:nvSpPr>
          <p:cNvPr id="20484" name="テキスト ボックス 11"/>
          <p:cNvSpPr txBox="1">
            <a:spLocks noChangeArrowheads="1"/>
          </p:cNvSpPr>
          <p:nvPr/>
        </p:nvSpPr>
        <p:spPr bwMode="auto">
          <a:xfrm>
            <a:off x="6591943" y="4986980"/>
            <a:ext cx="1798890" cy="830997"/>
          </a:xfrm>
          <a:prstGeom prst="rect">
            <a:avLst/>
          </a:prstGeom>
          <a:solidFill>
            <a:srgbClr val="FF0000"/>
          </a:solidFill>
          <a:ln w="9525">
            <a:noFill/>
            <a:miter lim="800000"/>
            <a:headEnd/>
            <a:tailEnd/>
          </a:ln>
        </p:spPr>
        <p:txBody>
          <a:bodyPr wrap="none">
            <a:spAutoFit/>
          </a:bodyPr>
          <a:lstStyle/>
          <a:p>
            <a:r>
              <a:rPr lang="en-US" altLang="ja-JP" sz="1600" b="1" dirty="0" err="1" smtClean="0"/>
              <a:t>Shinnichi</a:t>
            </a:r>
            <a:endParaRPr lang="en-US" altLang="ja-JP" sz="1600" b="1" dirty="0" smtClean="0"/>
          </a:p>
          <a:p>
            <a:r>
              <a:rPr lang="ja-JP" altLang="en-US" sz="1600" b="1" dirty="0" smtClean="0"/>
              <a:t>にしかないメソッド</a:t>
            </a:r>
            <a:endParaRPr lang="en-US" altLang="ja-JP" sz="1600" b="1" dirty="0" smtClean="0"/>
          </a:p>
          <a:p>
            <a:r>
              <a:rPr lang="ja-JP" altLang="en-US" sz="1600" b="1" dirty="0" smtClean="0"/>
              <a:t>は呼び出せない</a:t>
            </a:r>
            <a:r>
              <a:rPr lang="ja-JP" altLang="en-US" sz="1600" b="1" dirty="0"/>
              <a:t>！</a:t>
            </a:r>
            <a:endParaRPr lang="en-US" altLang="ja-JP" sz="1600" b="1" dirty="0"/>
          </a:p>
        </p:txBody>
      </p:sp>
      <p:sp>
        <p:nvSpPr>
          <p:cNvPr id="13" name="正方形/長方形 12"/>
          <p:cNvSpPr/>
          <p:nvPr/>
        </p:nvSpPr>
        <p:spPr>
          <a:xfrm>
            <a:off x="625351" y="4746752"/>
            <a:ext cx="5602833" cy="28080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5" name="直線コネクタ 14"/>
          <p:cNvCxnSpPr/>
          <p:nvPr/>
        </p:nvCxnSpPr>
        <p:spPr>
          <a:xfrm rot="10800000">
            <a:off x="6226274" y="5002199"/>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487" name="テキスト ボックス 6"/>
          <p:cNvSpPr txBox="1">
            <a:spLocks noChangeArrowheads="1"/>
          </p:cNvSpPr>
          <p:nvPr/>
        </p:nvSpPr>
        <p:spPr bwMode="auto">
          <a:xfrm>
            <a:off x="3995936" y="1181946"/>
            <a:ext cx="3000375" cy="708025"/>
          </a:xfrm>
          <a:prstGeom prst="rect">
            <a:avLst/>
          </a:prstGeom>
          <a:solidFill>
            <a:srgbClr val="00FFFF"/>
          </a:solidFill>
          <a:ln w="9525">
            <a:noFill/>
            <a:miter lim="800000"/>
            <a:headEnd/>
            <a:tailEnd/>
          </a:ln>
        </p:spPr>
        <p:txBody>
          <a:bodyPr wrap="none">
            <a:spAutoFit/>
          </a:bodyPr>
          <a:lstStyle/>
          <a:p>
            <a:r>
              <a:rPr lang="ja-JP" altLang="en-US" sz="2000" b="1">
                <a:solidFill>
                  <a:schemeClr val="accent4">
                    <a:lumMod val="10000"/>
                  </a:schemeClr>
                </a:solidFill>
              </a:rPr>
              <a:t>子供のクラス（サブクラス）</a:t>
            </a:r>
            <a:endParaRPr lang="en-US" altLang="ja-JP" sz="2000" b="1">
              <a:solidFill>
                <a:schemeClr val="accent4">
                  <a:lumMod val="10000"/>
                </a:schemeClr>
              </a:solidFill>
            </a:endParaRPr>
          </a:p>
          <a:p>
            <a:r>
              <a:rPr lang="ja-JP" altLang="en-US" sz="2000" b="1">
                <a:solidFill>
                  <a:schemeClr val="accent4">
                    <a:lumMod val="10000"/>
                  </a:schemeClr>
                </a:solidFill>
              </a:rPr>
              <a:t>のオブジェクトを作成</a:t>
            </a:r>
            <a:endParaRPr lang="en-US" altLang="ja-JP" sz="2000" b="1">
              <a:solidFill>
                <a:schemeClr val="accent4">
                  <a:lumMod val="10000"/>
                </a:schemeClr>
              </a:solidFill>
            </a:endParaRPr>
          </a:p>
        </p:txBody>
      </p:sp>
      <p:sp>
        <p:nvSpPr>
          <p:cNvPr id="8" name="正方形/長方形 7"/>
          <p:cNvSpPr/>
          <p:nvPr/>
        </p:nvSpPr>
        <p:spPr>
          <a:xfrm>
            <a:off x="2990514" y="2529492"/>
            <a:ext cx="1278732" cy="280800"/>
          </a:xfrm>
          <a:prstGeom prst="rect">
            <a:avLst/>
          </a:prstGeom>
          <a:solidFill>
            <a:srgbClr val="00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正方形/長方形 9"/>
          <p:cNvSpPr/>
          <p:nvPr/>
        </p:nvSpPr>
        <p:spPr>
          <a:xfrm>
            <a:off x="625351" y="2529492"/>
            <a:ext cx="778297" cy="28080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491" name="テキスト ボックス 10"/>
          <p:cNvSpPr txBox="1">
            <a:spLocks noChangeArrowheads="1"/>
          </p:cNvSpPr>
          <p:nvPr/>
        </p:nvSpPr>
        <p:spPr bwMode="auto">
          <a:xfrm>
            <a:off x="117108" y="1179168"/>
            <a:ext cx="3240087" cy="708025"/>
          </a:xfrm>
          <a:prstGeom prst="rect">
            <a:avLst/>
          </a:prstGeom>
          <a:solidFill>
            <a:srgbClr val="00B050"/>
          </a:solidFill>
          <a:ln w="9525">
            <a:noFill/>
            <a:miter lim="800000"/>
            <a:headEnd/>
            <a:tailEnd/>
          </a:ln>
        </p:spPr>
        <p:txBody>
          <a:bodyPr wrap="none">
            <a:spAutoFit/>
          </a:bodyPr>
          <a:lstStyle/>
          <a:p>
            <a:r>
              <a:rPr lang="ja-JP" altLang="en-US" sz="2000" b="1"/>
              <a:t>親のクラス（スーパークラス）</a:t>
            </a:r>
            <a:endParaRPr lang="en-US" altLang="ja-JP" sz="2000" b="1"/>
          </a:p>
          <a:p>
            <a:r>
              <a:rPr lang="ja-JP" altLang="en-US" sz="2000" b="1"/>
              <a:t>のオブジェクトを入れる変数</a:t>
            </a:r>
            <a:endParaRPr lang="en-US" altLang="ja-JP" sz="2000" b="1"/>
          </a:p>
        </p:txBody>
      </p:sp>
      <p:cxnSp>
        <p:nvCxnSpPr>
          <p:cNvPr id="14" name="直線コネクタ 13"/>
          <p:cNvCxnSpPr/>
          <p:nvPr/>
        </p:nvCxnSpPr>
        <p:spPr>
          <a:xfrm flipH="1">
            <a:off x="630222" y="1896321"/>
            <a:ext cx="1586" cy="6389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625351" y="3101998"/>
            <a:ext cx="5602833" cy="280800"/>
          </a:xfrm>
          <a:prstGeom prst="rect">
            <a:avLst/>
          </a:prstGeom>
          <a:solidFill>
            <a:srgbClr val="008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正方形/長方形 21"/>
          <p:cNvSpPr/>
          <p:nvPr/>
        </p:nvSpPr>
        <p:spPr>
          <a:xfrm>
            <a:off x="625351" y="3922079"/>
            <a:ext cx="5602833" cy="28080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0" name="直線コネクタ 19"/>
          <p:cNvCxnSpPr/>
          <p:nvPr/>
        </p:nvCxnSpPr>
        <p:spPr>
          <a:xfrm rot="10800000">
            <a:off x="6226274" y="3111329"/>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10800000">
            <a:off x="6226274" y="4038101"/>
            <a:ext cx="361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497" name="テキスト ボックス 17"/>
          <p:cNvSpPr txBox="1">
            <a:spLocks noChangeArrowheads="1"/>
          </p:cNvSpPr>
          <p:nvPr/>
        </p:nvSpPr>
        <p:spPr bwMode="auto">
          <a:xfrm>
            <a:off x="6591943" y="2299382"/>
            <a:ext cx="1739579" cy="830997"/>
          </a:xfrm>
          <a:prstGeom prst="rect">
            <a:avLst/>
          </a:prstGeom>
          <a:solidFill>
            <a:srgbClr val="008000"/>
          </a:solidFill>
          <a:ln w="9525">
            <a:noFill/>
            <a:miter lim="800000"/>
            <a:headEnd/>
            <a:tailEnd/>
          </a:ln>
        </p:spPr>
        <p:txBody>
          <a:bodyPr wrap="none">
            <a:spAutoFit/>
          </a:bodyPr>
          <a:lstStyle/>
          <a:p>
            <a:r>
              <a:rPr lang="en-US" altLang="ja-JP" sz="1600" b="1" dirty="0" smtClean="0"/>
              <a:t>Konan</a:t>
            </a:r>
          </a:p>
          <a:p>
            <a:r>
              <a:rPr lang="ja-JP" altLang="en-US" sz="1600" b="1" dirty="0" smtClean="0"/>
              <a:t>にしかないメソッド</a:t>
            </a:r>
            <a:endParaRPr lang="en-US" altLang="ja-JP" sz="1600" b="1" dirty="0" smtClean="0"/>
          </a:p>
          <a:p>
            <a:r>
              <a:rPr lang="ja-JP" altLang="en-US" sz="1600" b="1" dirty="0" smtClean="0"/>
              <a:t>は呼び出せる</a:t>
            </a:r>
            <a:r>
              <a:rPr lang="ja-JP" altLang="en-US" sz="1600" b="1" dirty="0"/>
              <a:t>！</a:t>
            </a:r>
            <a:endParaRPr lang="en-US" altLang="ja-JP" sz="1600" b="1" dirty="0"/>
          </a:p>
        </p:txBody>
      </p:sp>
      <p:sp>
        <p:nvSpPr>
          <p:cNvPr id="20498" name="テキスト ボックス 20"/>
          <p:cNvSpPr txBox="1">
            <a:spLocks noChangeArrowheads="1"/>
          </p:cNvSpPr>
          <p:nvPr/>
        </p:nvSpPr>
        <p:spPr bwMode="auto">
          <a:xfrm>
            <a:off x="6591943" y="3260336"/>
            <a:ext cx="2367956" cy="1569660"/>
          </a:xfrm>
          <a:prstGeom prst="rect">
            <a:avLst/>
          </a:prstGeom>
          <a:solidFill>
            <a:srgbClr val="FFFF00"/>
          </a:solidFill>
          <a:ln w="9525">
            <a:noFill/>
            <a:miter lim="800000"/>
            <a:headEnd/>
            <a:tailEnd/>
          </a:ln>
        </p:spPr>
        <p:txBody>
          <a:bodyPr wrap="none">
            <a:spAutoFit/>
          </a:bodyPr>
          <a:lstStyle/>
          <a:p>
            <a:r>
              <a:rPr lang="en-US" altLang="ja-JP" sz="1600" b="1" dirty="0" smtClean="0">
                <a:solidFill>
                  <a:srgbClr val="000000"/>
                </a:solidFill>
              </a:rPr>
              <a:t>Konan</a:t>
            </a:r>
            <a:r>
              <a:rPr lang="ja-JP" altLang="en-US" sz="1600" b="1" dirty="0" err="1" smtClean="0">
                <a:solidFill>
                  <a:srgbClr val="000000"/>
                </a:solidFill>
              </a:rPr>
              <a:t>にも</a:t>
            </a:r>
            <a:endParaRPr lang="en-US" altLang="ja-JP" sz="1600" b="1" dirty="0" smtClean="0">
              <a:solidFill>
                <a:srgbClr val="000000"/>
              </a:solidFill>
            </a:endParaRPr>
          </a:p>
          <a:p>
            <a:r>
              <a:rPr lang="en-US" altLang="ja-JP" sz="1600" b="1" dirty="0" err="1" smtClean="0">
                <a:solidFill>
                  <a:srgbClr val="000000"/>
                </a:solidFill>
              </a:rPr>
              <a:t>Shinnichi</a:t>
            </a:r>
            <a:r>
              <a:rPr lang="ja-JP" altLang="en-US" sz="1600" b="1" dirty="0" err="1" smtClean="0">
                <a:solidFill>
                  <a:srgbClr val="000000"/>
                </a:solidFill>
              </a:rPr>
              <a:t>に</a:t>
            </a:r>
            <a:r>
              <a:rPr lang="ja-JP" altLang="en-US" sz="1600" b="1" dirty="0" err="1">
                <a:solidFill>
                  <a:srgbClr val="000000"/>
                </a:solidFill>
              </a:rPr>
              <a:t>も</a:t>
            </a:r>
            <a:endParaRPr lang="en-US" altLang="ja-JP" sz="1600" b="1" dirty="0">
              <a:solidFill>
                <a:srgbClr val="000000"/>
              </a:solidFill>
            </a:endParaRPr>
          </a:p>
          <a:p>
            <a:r>
              <a:rPr lang="ja-JP" altLang="en-US" sz="1600" b="1" dirty="0">
                <a:solidFill>
                  <a:srgbClr val="000000"/>
                </a:solidFill>
              </a:rPr>
              <a:t>同じ名前</a:t>
            </a:r>
            <a:r>
              <a:rPr lang="ja-JP" altLang="en-US" sz="1600" b="1" dirty="0" smtClean="0">
                <a:solidFill>
                  <a:srgbClr val="000000"/>
                </a:solidFill>
              </a:rPr>
              <a:t>のメソッド</a:t>
            </a:r>
            <a:endParaRPr lang="en-US" altLang="ja-JP" sz="1600" b="1" dirty="0" smtClean="0">
              <a:solidFill>
                <a:srgbClr val="000000"/>
              </a:solidFill>
            </a:endParaRPr>
          </a:p>
          <a:p>
            <a:r>
              <a:rPr lang="ja-JP" altLang="en-US" sz="1600" b="1" dirty="0" smtClean="0">
                <a:solidFill>
                  <a:srgbClr val="000000"/>
                </a:solidFill>
              </a:rPr>
              <a:t>が</a:t>
            </a:r>
            <a:r>
              <a:rPr lang="ja-JP" altLang="en-US" sz="1600" b="1" dirty="0">
                <a:solidFill>
                  <a:srgbClr val="000000"/>
                </a:solidFill>
              </a:rPr>
              <a:t>あれば</a:t>
            </a:r>
            <a:endParaRPr lang="en-US" altLang="ja-JP" sz="1600" b="1" dirty="0">
              <a:solidFill>
                <a:srgbClr val="000000"/>
              </a:solidFill>
            </a:endParaRPr>
          </a:p>
          <a:p>
            <a:r>
              <a:rPr lang="en-US" altLang="ja-JP" sz="1600" b="1" dirty="0" err="1" smtClean="0">
                <a:solidFill>
                  <a:srgbClr val="000000"/>
                </a:solidFill>
              </a:rPr>
              <a:t>Shinnichi</a:t>
            </a:r>
            <a:endParaRPr lang="en-US" altLang="ja-JP" sz="1600" b="1" dirty="0" smtClean="0">
              <a:solidFill>
                <a:srgbClr val="000000"/>
              </a:solidFill>
            </a:endParaRPr>
          </a:p>
          <a:p>
            <a:r>
              <a:rPr lang="ja-JP" altLang="en-US" sz="1600" b="1" dirty="0" smtClean="0">
                <a:solidFill>
                  <a:srgbClr val="000000"/>
                </a:solidFill>
              </a:rPr>
              <a:t>のメソッドが呼び出される</a:t>
            </a:r>
            <a:endParaRPr lang="en-US" altLang="ja-JP" sz="1600" b="1" dirty="0">
              <a:solidFill>
                <a:srgbClr val="000000"/>
              </a:solidFill>
            </a:endParaRPr>
          </a:p>
        </p:txBody>
      </p:sp>
      <p:cxnSp>
        <p:nvCxnSpPr>
          <p:cNvPr id="27" name="直線コネクタ 26"/>
          <p:cNvCxnSpPr/>
          <p:nvPr/>
        </p:nvCxnSpPr>
        <p:spPr>
          <a:xfrm flipH="1">
            <a:off x="4247698" y="1887193"/>
            <a:ext cx="1586" cy="6389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タイトル 1"/>
          <p:cNvSpPr>
            <a:spLocks noGrp="1"/>
          </p:cNvSpPr>
          <p:nvPr>
            <p:ph type="title"/>
          </p:nvPr>
        </p:nvSpPr>
        <p:spPr>
          <a:xfrm>
            <a:off x="242888" y="116632"/>
            <a:ext cx="8647578" cy="1139825"/>
          </a:xfrm>
        </p:spPr>
        <p:txBody>
          <a:bodyPr/>
          <a:lstStyle/>
          <a:p>
            <a:pPr>
              <a:defRPr/>
            </a:pPr>
            <a:r>
              <a:rPr lang="ja-JP" altLang="en-US" sz="3400" dirty="0" smtClean="0"/>
              <a:t>オーバーライド</a:t>
            </a:r>
            <a:r>
              <a:rPr lang="en-US" altLang="ja-JP" sz="3400" dirty="0" smtClean="0"/>
              <a:t/>
            </a:r>
            <a:br>
              <a:rPr lang="en-US" altLang="ja-JP" sz="3400" dirty="0" smtClean="0"/>
            </a:br>
            <a:r>
              <a:rPr lang="ja-JP" altLang="en-US" sz="3400" dirty="0" smtClean="0"/>
              <a:t>見た目はコナン君（親）、中身は進一君（子供）</a:t>
            </a:r>
            <a:endParaRPr lang="ja-JP" altLang="en-US" sz="3400" dirty="0"/>
          </a:p>
        </p:txBody>
      </p:sp>
      <p:sp>
        <p:nvSpPr>
          <p:cNvPr id="29" name="テキスト ボックス 28"/>
          <p:cNvSpPr txBox="1"/>
          <p:nvPr/>
        </p:nvSpPr>
        <p:spPr>
          <a:xfrm>
            <a:off x="2394176" y="5996492"/>
            <a:ext cx="6465231" cy="830997"/>
          </a:xfrm>
          <a:prstGeom prst="rect">
            <a:avLst/>
          </a:prstGeom>
          <a:solidFill>
            <a:schemeClr val="tx1"/>
          </a:solidFill>
          <a:ln>
            <a:solidFill>
              <a:srgbClr val="0000FF"/>
            </a:solidFill>
          </a:ln>
        </p:spPr>
        <p:txBody>
          <a:bodyPr wrap="none" rtlCol="0">
            <a:spAutoFit/>
          </a:bodyPr>
          <a:lstStyle/>
          <a:p>
            <a:r>
              <a:rPr lang="ja-JP" altLang="en-US" sz="2400" dirty="0" smtClean="0">
                <a:solidFill>
                  <a:srgbClr val="000000"/>
                </a:solidFill>
              </a:rPr>
              <a:t>小学校：帝丹小学校</a:t>
            </a:r>
            <a:endParaRPr lang="en-US" altLang="ja-JP" sz="2400" dirty="0" smtClean="0">
              <a:solidFill>
                <a:srgbClr val="000000"/>
              </a:solidFill>
            </a:endParaRPr>
          </a:p>
          <a:p>
            <a:r>
              <a:rPr lang="ja-JP" altLang="en-US" sz="2400" dirty="0">
                <a:solidFill>
                  <a:srgbClr val="000000"/>
                </a:solidFill>
              </a:rPr>
              <a:t>住所：東京都米花市米花区米花町</a:t>
            </a:r>
            <a:r>
              <a:rPr lang="en-US" altLang="ja-JP" sz="2400" dirty="0">
                <a:solidFill>
                  <a:srgbClr val="000000"/>
                </a:solidFill>
              </a:rPr>
              <a:t>2</a:t>
            </a:r>
            <a:r>
              <a:rPr lang="ja-JP" altLang="en-US" sz="2400" dirty="0">
                <a:solidFill>
                  <a:srgbClr val="000000"/>
                </a:solidFill>
              </a:rPr>
              <a:t>丁目</a:t>
            </a:r>
            <a:r>
              <a:rPr lang="en-US" altLang="ja-JP" sz="2400" dirty="0">
                <a:solidFill>
                  <a:srgbClr val="000000"/>
                </a:solidFill>
              </a:rPr>
              <a:t>21</a:t>
            </a:r>
            <a:r>
              <a:rPr lang="ja-JP" altLang="en-US" sz="2400" dirty="0" smtClean="0">
                <a:solidFill>
                  <a:srgbClr val="000000"/>
                </a:solidFill>
              </a:rPr>
              <a:t>番地</a:t>
            </a:r>
            <a:endParaRPr kumimoji="1" lang="ja-JP" altLang="en-US" sz="2400" dirty="0">
              <a:solidFill>
                <a:srgbClr val="000000"/>
              </a:solidFill>
            </a:endParaRPr>
          </a:p>
        </p:txBody>
      </p:sp>
      <p:sp>
        <p:nvSpPr>
          <p:cNvPr id="30" name="テキスト ボックス 29"/>
          <p:cNvSpPr txBox="1"/>
          <p:nvPr/>
        </p:nvSpPr>
        <p:spPr>
          <a:xfrm>
            <a:off x="971600" y="5994912"/>
            <a:ext cx="1415772" cy="461665"/>
          </a:xfrm>
          <a:prstGeom prst="rect">
            <a:avLst/>
          </a:prstGeom>
          <a:solidFill>
            <a:srgbClr val="FF99FF"/>
          </a:solidFill>
          <a:ln>
            <a:solidFill>
              <a:srgbClr val="0000FF"/>
            </a:solidFill>
          </a:ln>
        </p:spPr>
        <p:txBody>
          <a:bodyPr wrap="none" rtlCol="0">
            <a:spAutoFit/>
          </a:bodyPr>
          <a:lstStyle/>
          <a:p>
            <a:r>
              <a:rPr lang="ja-JP" altLang="en-US" sz="2400" dirty="0" smtClean="0">
                <a:solidFill>
                  <a:srgbClr val="000000"/>
                </a:solidFill>
              </a:rPr>
              <a:t>実行結果</a:t>
            </a:r>
            <a:endParaRPr kumimoji="1" lang="ja-JP" altLang="en-US" sz="2400" dirty="0">
              <a:solidFill>
                <a:srgbClr val="000000"/>
              </a:solidFill>
            </a:endParaRPr>
          </a:p>
        </p:txBody>
      </p:sp>
    </p:spTree>
    <p:extLst>
      <p:ext uri="{BB962C8B-B14F-4D97-AF65-F5344CB8AC3E}">
        <p14:creationId xmlns:p14="http://schemas.microsoft.com/office/powerpoint/2010/main" val="2250542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多態性</a:t>
            </a:r>
            <a:endParaRPr lang="ja-JP" altLang="en-US" dirty="0"/>
          </a:p>
        </p:txBody>
      </p:sp>
      <p:sp>
        <p:nvSpPr>
          <p:cNvPr id="7" name="テキスト ボックス 6"/>
          <p:cNvSpPr txBox="1"/>
          <p:nvPr/>
        </p:nvSpPr>
        <p:spPr>
          <a:xfrm>
            <a:off x="142875" y="4284663"/>
            <a:ext cx="4357688" cy="1630362"/>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Dog extends Animal{</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cry(){</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return “</a:t>
            </a:r>
            <a:r>
              <a:rPr lang="ja-JP" altLang="en-US" sz="2000" b="1" dirty="0">
                <a:solidFill>
                  <a:srgbClr val="000000"/>
                </a:solidFill>
                <a:latin typeface="+mj-lt"/>
                <a:ea typeface="ＭＳ 明朝" pitchFamily="17" charset="-128"/>
              </a:rPr>
              <a:t>わんわん</a:t>
            </a:r>
            <a:r>
              <a:rPr lang="en-US" altLang="ja-JP" sz="2000" b="1" dirty="0">
                <a:solidFill>
                  <a:srgbClr val="000000"/>
                </a:solidFill>
                <a:latin typeface="+mj-lt"/>
                <a:ea typeface="ＭＳ 明朝" pitchFamily="17" charset="-128"/>
              </a:rPr>
              <a:t>”;</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8" name="テキスト ボックス 7"/>
          <p:cNvSpPr txBox="1"/>
          <p:nvPr/>
        </p:nvSpPr>
        <p:spPr>
          <a:xfrm>
            <a:off x="4643438" y="4286250"/>
            <a:ext cx="4429125" cy="1631950"/>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Cat extends Animal{</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public String cry(){</a:t>
            </a: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return “</a:t>
            </a:r>
            <a:r>
              <a:rPr lang="ja-JP" altLang="en-US" sz="2000" b="1" dirty="0" err="1" smtClean="0">
                <a:solidFill>
                  <a:srgbClr val="000000"/>
                </a:solidFill>
                <a:latin typeface="+mj-lt"/>
                <a:ea typeface="ＭＳ 明朝" pitchFamily="17" charset="-128"/>
              </a:rPr>
              <a:t>にゃんにゃん</a:t>
            </a:r>
            <a:r>
              <a:rPr lang="en-US" altLang="ja-JP" sz="2000" b="1" dirty="0" smtClean="0">
                <a:solidFill>
                  <a:srgbClr val="000000"/>
                </a:solidFill>
                <a:latin typeface="+mj-lt"/>
                <a:ea typeface="ＭＳ 明朝" pitchFamily="17" charset="-128"/>
              </a:rPr>
              <a:t>”;</a:t>
            </a:r>
            <a:endParaRPr lang="en-US" altLang="ja-JP" sz="2000" b="1" dirty="0">
              <a:solidFill>
                <a:srgbClr val="000000"/>
              </a:solidFill>
              <a:latin typeface="+mj-lt"/>
              <a:ea typeface="ＭＳ 明朝" pitchFamily="17" charset="-128"/>
            </a:endParaRPr>
          </a:p>
          <a:p>
            <a:pPr>
              <a:defRPr/>
            </a:pPr>
            <a:r>
              <a:rPr lang="ja-JP" altLang="en-US" sz="2000" b="1" dirty="0">
                <a:solidFill>
                  <a:srgbClr val="000000"/>
                </a:solidFill>
                <a:latin typeface="+mj-lt"/>
                <a:ea typeface="ＭＳ 明朝" pitchFamily="17" charset="-128"/>
              </a:rPr>
              <a:t>　　</a:t>
            </a:r>
            <a:r>
              <a:rPr lang="en-US" altLang="ja-JP" sz="2000" b="1" dirty="0">
                <a:solidFill>
                  <a:srgbClr val="00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9" name="テキスト ボックス 8"/>
          <p:cNvSpPr txBox="1"/>
          <p:nvPr/>
        </p:nvSpPr>
        <p:spPr>
          <a:xfrm>
            <a:off x="2786063" y="1825625"/>
            <a:ext cx="3571875" cy="163036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sz="2000" b="1" dirty="0">
                <a:solidFill>
                  <a:srgbClr val="000000"/>
                </a:solidFill>
                <a:latin typeface="+mj-lt"/>
                <a:ea typeface="ＭＳ 明朝" pitchFamily="17" charset="-128"/>
              </a:rPr>
              <a:t>public class Animal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public String  cry() {</a:t>
            </a: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return </a:t>
            </a:r>
            <a:r>
              <a:rPr lang="en-US" altLang="ja-JP" sz="2000" b="1" dirty="0" smtClean="0">
                <a:solidFill>
                  <a:srgbClr val="FF0000"/>
                </a:solidFill>
                <a:latin typeface="+mj-lt"/>
                <a:ea typeface="ＭＳ 明朝" pitchFamily="17" charset="-128"/>
              </a:rPr>
              <a:t>“”;</a:t>
            </a:r>
            <a:endParaRPr lang="en-US" altLang="ja-JP" sz="2000" b="1" dirty="0">
              <a:solidFill>
                <a:srgbClr val="FF0000"/>
              </a:solidFill>
              <a:latin typeface="+mj-lt"/>
              <a:ea typeface="ＭＳ 明朝" pitchFamily="17" charset="-128"/>
            </a:endParaRPr>
          </a:p>
          <a:p>
            <a:pPr>
              <a:defRPr/>
            </a:pPr>
            <a:r>
              <a:rPr lang="ja-JP" altLang="en-US" sz="2000" b="1" dirty="0">
                <a:solidFill>
                  <a:srgbClr val="FF0000"/>
                </a:solidFill>
                <a:latin typeface="+mj-lt"/>
                <a:ea typeface="ＭＳ 明朝" pitchFamily="17" charset="-128"/>
              </a:rPr>
              <a:t>　　</a:t>
            </a:r>
            <a:r>
              <a:rPr lang="en-US" altLang="ja-JP" sz="2000" b="1" dirty="0">
                <a:solidFill>
                  <a:srgbClr val="FF0000"/>
                </a:solidFill>
                <a:latin typeface="+mj-lt"/>
                <a:ea typeface="ＭＳ 明朝" pitchFamily="17" charset="-128"/>
              </a:rPr>
              <a:t>}</a:t>
            </a:r>
          </a:p>
          <a:p>
            <a:pPr>
              <a:defRPr/>
            </a:pPr>
            <a:r>
              <a:rPr lang="en-US" altLang="ja-JP" sz="2000" b="1" dirty="0">
                <a:solidFill>
                  <a:srgbClr val="000000"/>
                </a:solidFill>
                <a:latin typeface="+mj-lt"/>
                <a:ea typeface="ＭＳ 明朝" pitchFamily="17" charset="-128"/>
              </a:rPr>
              <a:t>}  </a:t>
            </a:r>
            <a:endParaRPr lang="ja-JP" altLang="en-US" sz="2000" b="1" dirty="0">
              <a:solidFill>
                <a:srgbClr val="000000"/>
              </a:solidFill>
              <a:latin typeface="+mj-lt"/>
              <a:ea typeface="ＭＳ 明朝" pitchFamily="17" charset="-128"/>
            </a:endParaRPr>
          </a:p>
        </p:txBody>
      </p:sp>
      <p:sp>
        <p:nvSpPr>
          <p:cNvPr id="10" name="二等辺三角形 9"/>
          <p:cNvSpPr/>
          <p:nvPr/>
        </p:nvSpPr>
        <p:spPr>
          <a:xfrm rot="5400000">
            <a:off x="2393157" y="2848769"/>
            <a:ext cx="500062" cy="28575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1" name="直線コネクタ 10"/>
          <p:cNvCxnSpPr/>
          <p:nvPr/>
        </p:nvCxnSpPr>
        <p:spPr>
          <a:xfrm rot="16200000" flipH="1">
            <a:off x="1041400" y="3629026"/>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684338" y="2998788"/>
            <a:ext cx="785812"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二等辺三角形 12"/>
          <p:cNvSpPr/>
          <p:nvPr/>
        </p:nvSpPr>
        <p:spPr>
          <a:xfrm rot="16200000" flipH="1">
            <a:off x="6250781" y="2863057"/>
            <a:ext cx="500063" cy="28575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4" name="直線コネクタ 13"/>
          <p:cNvCxnSpPr/>
          <p:nvPr/>
        </p:nvCxnSpPr>
        <p:spPr>
          <a:xfrm rot="16200000" flipH="1">
            <a:off x="6786562" y="3643313"/>
            <a:ext cx="12858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643688" y="3013075"/>
            <a:ext cx="785812"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800350" y="1455738"/>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親</a:t>
            </a:r>
          </a:p>
        </p:txBody>
      </p:sp>
      <p:sp>
        <p:nvSpPr>
          <p:cNvPr id="18" name="テキスト ボックス 17"/>
          <p:cNvSpPr txBox="1"/>
          <p:nvPr/>
        </p:nvSpPr>
        <p:spPr>
          <a:xfrm>
            <a:off x="4657725" y="3913188"/>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子</a:t>
            </a:r>
          </a:p>
        </p:txBody>
      </p:sp>
      <p:sp>
        <p:nvSpPr>
          <p:cNvPr id="19" name="テキスト ボックス 18"/>
          <p:cNvSpPr txBox="1"/>
          <p:nvPr/>
        </p:nvSpPr>
        <p:spPr>
          <a:xfrm>
            <a:off x="157163" y="3914775"/>
            <a:ext cx="428625" cy="369888"/>
          </a:xfrm>
          <a:prstGeom prst="rect">
            <a:avLst/>
          </a:prstGeom>
          <a:solidFill>
            <a:srgbClr val="FFFF00"/>
          </a:solidFill>
        </p:spPr>
        <p:txBody>
          <a:bodyPr>
            <a:spAutoFit/>
          </a:bodyPr>
          <a:lstStyle/>
          <a:p>
            <a:pPr>
              <a:defRPr/>
            </a:pPr>
            <a:r>
              <a:rPr lang="ja-JP" altLang="en-US" dirty="0">
                <a:solidFill>
                  <a:schemeClr val="accent4">
                    <a:lumMod val="10000"/>
                  </a:schemeClr>
                </a:solidFill>
              </a:rPr>
              <a:t>子</a:t>
            </a:r>
          </a:p>
        </p:txBody>
      </p:sp>
      <p:sp>
        <p:nvSpPr>
          <p:cNvPr id="20" name="角丸四角形 19"/>
          <p:cNvSpPr/>
          <p:nvPr/>
        </p:nvSpPr>
        <p:spPr>
          <a:xfrm>
            <a:off x="617538" y="4643438"/>
            <a:ext cx="3382962" cy="1000125"/>
          </a:xfrm>
          <a:prstGeom prst="round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1" name="角丸四角形 20"/>
          <p:cNvSpPr/>
          <p:nvPr/>
        </p:nvSpPr>
        <p:spPr>
          <a:xfrm>
            <a:off x="5118100" y="4643438"/>
            <a:ext cx="3382963" cy="1000125"/>
          </a:xfrm>
          <a:prstGeom prst="round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1628029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「多態性」の意味</a:t>
            </a:r>
            <a:endParaRPr lang="ja-JP" altLang="en-US" dirty="0"/>
          </a:p>
        </p:txBody>
      </p:sp>
      <p:sp>
        <p:nvSpPr>
          <p:cNvPr id="26627" name="テキスト ボックス 3"/>
          <p:cNvSpPr txBox="1">
            <a:spLocks noChangeArrowheads="1"/>
          </p:cNvSpPr>
          <p:nvPr/>
        </p:nvSpPr>
        <p:spPr bwMode="auto">
          <a:xfrm>
            <a:off x="3178175" y="2214563"/>
            <a:ext cx="2765425" cy="461962"/>
          </a:xfrm>
          <a:prstGeom prst="rect">
            <a:avLst/>
          </a:prstGeom>
          <a:solidFill>
            <a:schemeClr val="tx1"/>
          </a:solidFill>
          <a:ln w="9525">
            <a:noFill/>
            <a:miter lim="800000"/>
            <a:headEnd/>
            <a:tailEnd/>
          </a:ln>
        </p:spPr>
        <p:txBody>
          <a:bodyPr wrap="none">
            <a:spAutoFit/>
          </a:bodyPr>
          <a:lstStyle/>
          <a:p>
            <a:r>
              <a:rPr lang="ja-JP" altLang="en-US" sz="2400" b="1">
                <a:solidFill>
                  <a:srgbClr val="FF0000"/>
                </a:solidFill>
              </a:rPr>
              <a:t>処理を抽象化する。</a:t>
            </a:r>
            <a:endParaRPr lang="en-US" altLang="ja-JP" sz="2400" b="1">
              <a:solidFill>
                <a:srgbClr val="FF0000"/>
              </a:solidFill>
            </a:endParaRPr>
          </a:p>
        </p:txBody>
      </p:sp>
      <p:sp>
        <p:nvSpPr>
          <p:cNvPr id="6" name="テキスト ボックス 5"/>
          <p:cNvSpPr txBox="1"/>
          <p:nvPr/>
        </p:nvSpPr>
        <p:spPr>
          <a:xfrm>
            <a:off x="1831975" y="3071813"/>
            <a:ext cx="5481638" cy="400050"/>
          </a:xfrm>
          <a:prstGeom prst="rect">
            <a:avLst/>
          </a:prstGeom>
          <a:solidFill>
            <a:srgbClr val="FFFF00"/>
          </a:solidFill>
        </p:spPr>
        <p:txBody>
          <a:bodyPr wrap="none">
            <a:spAutoFit/>
          </a:bodyPr>
          <a:lstStyle/>
          <a:p>
            <a:pPr>
              <a:defRPr/>
            </a:pPr>
            <a:r>
              <a:rPr lang="ja-JP" altLang="en-US" sz="2000" b="1" dirty="0">
                <a:solidFill>
                  <a:schemeClr val="accent4">
                    <a:lumMod val="10000"/>
                  </a:schemeClr>
                </a:solidFill>
              </a:rPr>
              <a:t>似たような処理を１つのプログラムで記述できる。</a:t>
            </a:r>
          </a:p>
        </p:txBody>
      </p:sp>
      <p:sp>
        <p:nvSpPr>
          <p:cNvPr id="7" name="テキスト ボックス 6"/>
          <p:cNvSpPr txBox="1"/>
          <p:nvPr/>
        </p:nvSpPr>
        <p:spPr>
          <a:xfrm>
            <a:off x="611560" y="3881244"/>
            <a:ext cx="2752725" cy="400050"/>
          </a:xfrm>
          <a:prstGeom prst="rect">
            <a:avLst/>
          </a:prstGeom>
          <a:solidFill>
            <a:srgbClr val="FFFF00"/>
          </a:solidFill>
        </p:spPr>
        <p:txBody>
          <a:bodyPr wrap="none">
            <a:spAutoFit/>
          </a:bodyPr>
          <a:lstStyle/>
          <a:p>
            <a:pPr>
              <a:defRPr/>
            </a:pPr>
            <a:r>
              <a:rPr lang="ja-JP" altLang="en-US" sz="2000" dirty="0">
                <a:solidFill>
                  <a:schemeClr val="accent4">
                    <a:lumMod val="10000"/>
                  </a:schemeClr>
                </a:solidFill>
              </a:rPr>
              <a:t>構造がシンプルになる。</a:t>
            </a:r>
          </a:p>
        </p:txBody>
      </p:sp>
      <p:sp>
        <p:nvSpPr>
          <p:cNvPr id="8" name="テキスト ボックス 7"/>
          <p:cNvSpPr txBox="1"/>
          <p:nvPr/>
        </p:nvSpPr>
        <p:spPr>
          <a:xfrm>
            <a:off x="3419301" y="4293096"/>
            <a:ext cx="2330450" cy="400050"/>
          </a:xfrm>
          <a:prstGeom prst="rect">
            <a:avLst/>
          </a:prstGeom>
          <a:solidFill>
            <a:srgbClr val="FFFF00"/>
          </a:solidFill>
        </p:spPr>
        <p:txBody>
          <a:bodyPr wrap="none">
            <a:spAutoFit/>
          </a:bodyPr>
          <a:lstStyle/>
          <a:p>
            <a:pPr>
              <a:defRPr/>
            </a:pPr>
            <a:r>
              <a:rPr lang="ja-JP" altLang="en-US" sz="2000" dirty="0">
                <a:solidFill>
                  <a:schemeClr val="accent4">
                    <a:lumMod val="10000"/>
                  </a:schemeClr>
                </a:solidFill>
              </a:rPr>
              <a:t>拡張が容易になる。</a:t>
            </a:r>
          </a:p>
        </p:txBody>
      </p:sp>
      <p:sp>
        <p:nvSpPr>
          <p:cNvPr id="26632" name="テキスト ボックス 9"/>
          <p:cNvSpPr txBox="1">
            <a:spLocks noChangeArrowheads="1"/>
          </p:cNvSpPr>
          <p:nvPr/>
        </p:nvSpPr>
        <p:spPr bwMode="auto">
          <a:xfrm>
            <a:off x="2915816" y="4730640"/>
            <a:ext cx="3265487" cy="400050"/>
          </a:xfrm>
          <a:prstGeom prst="rect">
            <a:avLst/>
          </a:prstGeom>
          <a:noFill/>
          <a:ln w="9525">
            <a:noFill/>
            <a:miter lim="800000"/>
            <a:headEnd/>
            <a:tailEnd/>
          </a:ln>
        </p:spPr>
        <p:txBody>
          <a:bodyPr wrap="none">
            <a:spAutoFit/>
          </a:bodyPr>
          <a:lstStyle/>
          <a:p>
            <a:r>
              <a:rPr lang="ja-JP" altLang="en-US" sz="2000" b="1" dirty="0"/>
              <a:t>ペットの種類が増えたら</a:t>
            </a:r>
            <a:r>
              <a:rPr lang="ja-JP" altLang="en-US" sz="2000" b="1" dirty="0" err="1"/>
              <a:t>。。。</a:t>
            </a:r>
            <a:endParaRPr lang="ja-JP" altLang="en-US" sz="2000" b="1" dirty="0"/>
          </a:p>
        </p:txBody>
      </p:sp>
      <p:sp>
        <p:nvSpPr>
          <p:cNvPr id="11" name="テキスト ボックス 10"/>
          <p:cNvSpPr txBox="1"/>
          <p:nvPr/>
        </p:nvSpPr>
        <p:spPr>
          <a:xfrm>
            <a:off x="385763" y="6269310"/>
            <a:ext cx="8374062" cy="400050"/>
          </a:xfrm>
          <a:prstGeom prst="rect">
            <a:avLst/>
          </a:prstGeom>
          <a:noFill/>
          <a:ln>
            <a:solidFill>
              <a:schemeClr val="tx1"/>
            </a:solidFill>
          </a:ln>
        </p:spPr>
        <p:txBody>
          <a:bodyPr wrap="none">
            <a:spAutoFit/>
          </a:bodyPr>
          <a:lstStyle/>
          <a:p>
            <a:pPr>
              <a:defRPr/>
            </a:pPr>
            <a:r>
              <a:rPr lang="ja-JP" altLang="en-US" sz="2000" dirty="0">
                <a:effectLst>
                  <a:outerShdw blurRad="38100" dist="38100" dir="2700000" algn="tl">
                    <a:srgbClr val="000000">
                      <a:alpha val="43137"/>
                    </a:srgbClr>
                  </a:outerShdw>
                </a:effectLst>
              </a:rPr>
              <a:t>元のプログラムはそのままでも部品を交換して処理を変更することができる。</a:t>
            </a:r>
          </a:p>
        </p:txBody>
      </p:sp>
      <p:cxnSp>
        <p:nvCxnSpPr>
          <p:cNvPr id="13" name="直線矢印コネクタ 12"/>
          <p:cNvCxnSpPr/>
          <p:nvPr/>
        </p:nvCxnSpPr>
        <p:spPr>
          <a:xfrm rot="5400000">
            <a:off x="4225925" y="1906588"/>
            <a:ext cx="671513"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rot="5400000">
            <a:off x="4314032" y="2828131"/>
            <a:ext cx="51435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rot="5400000">
            <a:off x="1722017" y="3623275"/>
            <a:ext cx="51435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endCxn id="8" idx="0"/>
          </p:cNvCxnSpPr>
          <p:nvPr/>
        </p:nvCxnSpPr>
        <p:spPr>
          <a:xfrm>
            <a:off x="4563889" y="3357563"/>
            <a:ext cx="0" cy="93553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rot="5400000">
            <a:off x="4340274" y="5456153"/>
            <a:ext cx="44291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98613" y="1428750"/>
            <a:ext cx="5926137" cy="400050"/>
          </a:xfrm>
          <a:prstGeom prst="rect">
            <a:avLst/>
          </a:prstGeom>
          <a:solidFill>
            <a:srgbClr val="FFFF00"/>
          </a:solidFill>
        </p:spPr>
        <p:txBody>
          <a:bodyPr wrap="none">
            <a:spAutoFit/>
          </a:bodyPr>
          <a:lstStyle/>
          <a:p>
            <a:pPr>
              <a:defRPr/>
            </a:pPr>
            <a:r>
              <a:rPr lang="ja-JP" altLang="en-US" sz="2000" b="1" dirty="0">
                <a:solidFill>
                  <a:schemeClr val="accent4">
                    <a:lumMod val="10000"/>
                  </a:schemeClr>
                </a:solidFill>
              </a:rPr>
              <a:t>具体的な処理は異なっていても、処理の意味は同じ。</a:t>
            </a:r>
          </a:p>
        </p:txBody>
      </p:sp>
      <p:sp>
        <p:nvSpPr>
          <p:cNvPr id="18" name="テキスト ボックス 17"/>
          <p:cNvSpPr txBox="1"/>
          <p:nvPr/>
        </p:nvSpPr>
        <p:spPr>
          <a:xfrm>
            <a:off x="1888357" y="5693186"/>
            <a:ext cx="5347939" cy="400110"/>
          </a:xfrm>
          <a:prstGeom prst="rect">
            <a:avLst/>
          </a:prstGeom>
          <a:noFill/>
          <a:ln>
            <a:noFill/>
          </a:ln>
        </p:spPr>
        <p:txBody>
          <a:bodyPr wrap="none">
            <a:spAutoFit/>
          </a:bodyPr>
          <a:lstStyle/>
          <a:p>
            <a:pPr>
              <a:defRPr/>
            </a:pPr>
            <a:r>
              <a:rPr lang="ja-JP" altLang="en-US" sz="2000" dirty="0">
                <a:effectLst>
                  <a:outerShdw blurRad="38100" dist="38100" dir="2700000" algn="tl">
                    <a:srgbClr val="000000">
                      <a:alpha val="43137"/>
                    </a:srgbClr>
                  </a:outerShdw>
                </a:effectLst>
              </a:rPr>
              <a:t>必要な部品</a:t>
            </a:r>
            <a:r>
              <a:rPr lang="ja-JP" altLang="en-US" sz="2000" dirty="0" smtClean="0">
                <a:effectLst>
                  <a:outerShdw blurRad="38100" dist="38100" dir="2700000" algn="tl">
                    <a:srgbClr val="000000">
                      <a:alpha val="43137"/>
                    </a:srgbClr>
                  </a:outerShdw>
                </a:effectLst>
              </a:rPr>
              <a:t>（新しい</a:t>
            </a:r>
            <a:r>
              <a:rPr lang="ja-JP" altLang="en-US" sz="2000" dirty="0">
                <a:effectLst>
                  <a:outerShdw blurRad="38100" dist="38100" dir="2700000" algn="tl">
                    <a:srgbClr val="000000">
                      <a:alpha val="43137"/>
                    </a:srgbClr>
                  </a:outerShdw>
                </a:effectLst>
              </a:rPr>
              <a:t>ペット）を追加して対応可能。</a:t>
            </a:r>
          </a:p>
        </p:txBody>
      </p:sp>
      <p:sp>
        <p:nvSpPr>
          <p:cNvPr id="21" name="テキスト ボックス 20"/>
          <p:cNvSpPr txBox="1"/>
          <p:nvPr/>
        </p:nvSpPr>
        <p:spPr>
          <a:xfrm>
            <a:off x="5796136" y="3880674"/>
            <a:ext cx="3009157" cy="400110"/>
          </a:xfrm>
          <a:prstGeom prst="rect">
            <a:avLst/>
          </a:prstGeom>
          <a:solidFill>
            <a:srgbClr val="FFFF00"/>
          </a:solidFill>
        </p:spPr>
        <p:txBody>
          <a:bodyPr wrap="none">
            <a:spAutoFit/>
          </a:bodyPr>
          <a:lstStyle/>
          <a:p>
            <a:pPr>
              <a:defRPr/>
            </a:pPr>
            <a:r>
              <a:rPr lang="ja-JP" altLang="en-US" sz="2000" dirty="0" smtClean="0">
                <a:solidFill>
                  <a:schemeClr val="accent4">
                    <a:lumMod val="10000"/>
                  </a:schemeClr>
                </a:solidFill>
              </a:rPr>
              <a:t>部品の独立性が高くなる。</a:t>
            </a:r>
            <a:endParaRPr lang="ja-JP" altLang="en-US" sz="2000" dirty="0">
              <a:solidFill>
                <a:schemeClr val="accent4">
                  <a:lumMod val="10000"/>
                </a:schemeClr>
              </a:solidFill>
            </a:endParaRPr>
          </a:p>
        </p:txBody>
      </p:sp>
      <p:cxnSp>
        <p:nvCxnSpPr>
          <p:cNvPr id="22" name="直線矢印コネクタ 21"/>
          <p:cNvCxnSpPr/>
          <p:nvPr/>
        </p:nvCxnSpPr>
        <p:spPr>
          <a:xfrm rot="5400000">
            <a:off x="6906593" y="3622705"/>
            <a:ext cx="51435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17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1139825"/>
          </a:xfrm>
        </p:spPr>
        <p:txBody>
          <a:bodyPr/>
          <a:lstStyle/>
          <a:p>
            <a:pPr>
              <a:defRPr/>
            </a:pPr>
            <a:r>
              <a:rPr lang="ja-JP" altLang="en-US" dirty="0" smtClean="0"/>
              <a:t>「多態性」の利用</a:t>
            </a:r>
            <a:endParaRPr lang="ja-JP" altLang="en-US" dirty="0"/>
          </a:p>
        </p:txBody>
      </p:sp>
      <p:sp>
        <p:nvSpPr>
          <p:cNvPr id="7" name="テキスト ボックス 6"/>
          <p:cNvSpPr txBox="1"/>
          <p:nvPr/>
        </p:nvSpPr>
        <p:spPr>
          <a:xfrm>
            <a:off x="4750817" y="1252538"/>
            <a:ext cx="4357687" cy="1477962"/>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000000"/>
                </a:solidFill>
                <a:latin typeface="+mj-lt"/>
                <a:ea typeface="ＭＳ 明朝" pitchFamily="17" charset="-128"/>
              </a:rPr>
              <a:t>public class Dog extends Animal{</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cry(){</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a:solidFill>
                  <a:srgbClr val="000000"/>
                </a:solidFill>
                <a:latin typeface="+mj-lt"/>
                <a:ea typeface="ＭＳ 明朝" pitchFamily="17" charset="-128"/>
              </a:rPr>
              <a:t>わんわん</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8" name="テキスト ボックス 7"/>
          <p:cNvSpPr txBox="1"/>
          <p:nvPr/>
        </p:nvSpPr>
        <p:spPr>
          <a:xfrm>
            <a:off x="4765104" y="5121275"/>
            <a:ext cx="4286250" cy="147796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000000"/>
                </a:solidFill>
                <a:latin typeface="+mj-lt"/>
                <a:ea typeface="ＭＳ 明朝" pitchFamily="17" charset="-128"/>
              </a:rPr>
              <a:t>public class Cat extends Animal{</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String cry(){</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return “</a:t>
            </a:r>
            <a:r>
              <a:rPr lang="ja-JP" altLang="en-US" b="1" dirty="0" err="1">
                <a:solidFill>
                  <a:srgbClr val="000000"/>
                </a:solidFill>
                <a:latin typeface="+mj-lt"/>
                <a:ea typeface="ＭＳ 明朝" pitchFamily="17" charset="-128"/>
              </a:rPr>
              <a:t>にゃーにゃー</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9" name="テキスト ボックス 8"/>
          <p:cNvSpPr txBox="1"/>
          <p:nvPr/>
        </p:nvSpPr>
        <p:spPr>
          <a:xfrm>
            <a:off x="5522342" y="3149600"/>
            <a:ext cx="3571875" cy="1477963"/>
          </a:xfrm>
          <a:prstGeom prst="rect">
            <a:avLst/>
          </a:prstGeom>
          <a:solidFill>
            <a:schemeClr val="accent1">
              <a:lumMod val="20000"/>
              <a:lumOff val="80000"/>
            </a:schemeClr>
          </a:solidFill>
          <a:ln>
            <a:solidFill>
              <a:srgbClr val="000000"/>
            </a:solidFill>
          </a:ln>
        </p:spPr>
        <p:txBody>
          <a:bodyPr>
            <a:spAutoFit/>
          </a:bodyPr>
          <a:lstStyle/>
          <a:p>
            <a:pPr>
              <a:defRPr/>
            </a:pPr>
            <a:r>
              <a:rPr lang="en-US" altLang="ja-JP" b="1" dirty="0">
                <a:solidFill>
                  <a:srgbClr val="000000"/>
                </a:solidFill>
                <a:latin typeface="+mj-lt"/>
                <a:ea typeface="ＭＳ 明朝" pitchFamily="17" charset="-128"/>
              </a:rPr>
              <a:t>public class Animal {</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public String  cry() {</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return “”;</a:t>
            </a:r>
          </a:p>
          <a:p>
            <a:pPr>
              <a:defRPr/>
            </a:pPr>
            <a:r>
              <a:rPr lang="ja-JP" altLang="en-US" b="1" dirty="0">
                <a:solidFill>
                  <a:srgbClr val="FF0000"/>
                </a:solidFill>
                <a:latin typeface="+mj-lt"/>
                <a:ea typeface="ＭＳ 明朝" pitchFamily="17" charset="-128"/>
              </a:rPr>
              <a:t>　　</a:t>
            </a:r>
            <a:r>
              <a:rPr lang="en-US" altLang="ja-JP" b="1" dirty="0">
                <a:solidFill>
                  <a:srgbClr val="FF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sp>
        <p:nvSpPr>
          <p:cNvPr id="10" name="二等辺三角形 9"/>
          <p:cNvSpPr/>
          <p:nvPr/>
        </p:nvSpPr>
        <p:spPr>
          <a:xfrm rot="10800000">
            <a:off x="6652642" y="2960688"/>
            <a:ext cx="357187" cy="23971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3" name="二等辺三角形 12"/>
          <p:cNvSpPr/>
          <p:nvPr/>
        </p:nvSpPr>
        <p:spPr>
          <a:xfrm flipH="1">
            <a:off x="6644704" y="4621213"/>
            <a:ext cx="392113" cy="25082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4" name="直線コネクタ 13"/>
          <p:cNvCxnSpPr/>
          <p:nvPr/>
        </p:nvCxnSpPr>
        <p:spPr>
          <a:xfrm rot="5400000">
            <a:off x="6708204" y="5004043"/>
            <a:ext cx="2555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rot="5400000">
            <a:off x="6695504" y="2838450"/>
            <a:ext cx="2555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093717" y="3668713"/>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親</a:t>
            </a:r>
          </a:p>
        </p:txBody>
      </p:sp>
      <p:sp>
        <p:nvSpPr>
          <p:cNvPr id="21" name="テキスト ボックス 20"/>
          <p:cNvSpPr txBox="1"/>
          <p:nvPr/>
        </p:nvSpPr>
        <p:spPr>
          <a:xfrm>
            <a:off x="4765104" y="2738438"/>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子</a:t>
            </a:r>
          </a:p>
        </p:txBody>
      </p:sp>
      <p:sp>
        <p:nvSpPr>
          <p:cNvPr id="22" name="テキスト ボックス 21"/>
          <p:cNvSpPr txBox="1"/>
          <p:nvPr/>
        </p:nvSpPr>
        <p:spPr>
          <a:xfrm>
            <a:off x="4765104" y="4754563"/>
            <a:ext cx="428625" cy="369887"/>
          </a:xfrm>
          <a:prstGeom prst="rect">
            <a:avLst/>
          </a:prstGeom>
          <a:solidFill>
            <a:srgbClr val="FFFF00"/>
          </a:solidFill>
        </p:spPr>
        <p:txBody>
          <a:bodyPr>
            <a:spAutoFit/>
          </a:bodyPr>
          <a:lstStyle/>
          <a:p>
            <a:pPr>
              <a:defRPr/>
            </a:pPr>
            <a:r>
              <a:rPr lang="ja-JP" altLang="en-US" dirty="0">
                <a:solidFill>
                  <a:schemeClr val="accent4">
                    <a:lumMod val="10000"/>
                  </a:schemeClr>
                </a:solidFill>
              </a:rPr>
              <a:t>子</a:t>
            </a:r>
          </a:p>
        </p:txBody>
      </p:sp>
      <p:sp>
        <p:nvSpPr>
          <p:cNvPr id="16" name="テキスト ボックス 15"/>
          <p:cNvSpPr txBox="1"/>
          <p:nvPr/>
        </p:nvSpPr>
        <p:spPr>
          <a:xfrm>
            <a:off x="35496" y="1258888"/>
            <a:ext cx="4636517" cy="4524315"/>
          </a:xfrm>
          <a:prstGeom prst="rect">
            <a:avLst/>
          </a:prstGeom>
          <a:solidFill>
            <a:schemeClr val="accent1">
              <a:lumMod val="20000"/>
              <a:lumOff val="80000"/>
            </a:schemeClr>
          </a:solidFill>
          <a:ln>
            <a:solidFill>
              <a:srgbClr val="000000"/>
            </a:solidFill>
          </a:ln>
        </p:spPr>
        <p:txBody>
          <a:bodyPr wrap="square">
            <a:spAutoFit/>
          </a:bodyPr>
          <a:lstStyle/>
          <a:p>
            <a:pPr>
              <a:defRPr/>
            </a:pPr>
            <a:r>
              <a:rPr lang="en-US" altLang="ja-JP" b="1" dirty="0">
                <a:solidFill>
                  <a:srgbClr val="000000"/>
                </a:solidFill>
                <a:latin typeface="+mj-lt"/>
                <a:ea typeface="ＭＳ 明朝" pitchFamily="17" charset="-128"/>
              </a:rPr>
              <a:t>public class </a:t>
            </a:r>
            <a:r>
              <a:rPr lang="en-US" altLang="ja-JP" b="1" dirty="0" err="1">
                <a:solidFill>
                  <a:srgbClr val="000000"/>
                </a:solidFill>
                <a:latin typeface="+mj-lt"/>
                <a:ea typeface="ＭＳ 明朝" pitchFamily="17" charset="-128"/>
              </a:rPr>
              <a:t>Kantoku</a:t>
            </a:r>
            <a:r>
              <a:rPr lang="en-US" altLang="ja-JP" b="1" dirty="0">
                <a:solidFill>
                  <a:srgbClr val="000000"/>
                </a:solidFill>
                <a:latin typeface="+mj-lt"/>
                <a:ea typeface="ＭＳ 明朝" pitchFamily="17" charset="-128"/>
              </a:rPr>
              <a:t> {</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public static void main() </a:t>
            </a:r>
            <a:r>
              <a:rPr lang="en-US" altLang="ja-JP" b="1" dirty="0" smtClean="0">
                <a:solidFill>
                  <a:srgbClr val="000000"/>
                </a:solidFill>
                <a:latin typeface="+mj-lt"/>
                <a:ea typeface="ＭＳ 明朝" pitchFamily="17" charset="-128"/>
              </a:rPr>
              <a:t>{</a:t>
            </a:r>
          </a:p>
          <a:p>
            <a:pPr>
              <a:defRPr/>
            </a:pPr>
            <a:endParaRPr lang="en-US" altLang="ja-JP" b="1" dirty="0">
              <a:solidFill>
                <a:srgbClr val="000000"/>
              </a:solidFill>
              <a:latin typeface="+mj-lt"/>
              <a:ea typeface="ＭＳ 明朝" pitchFamily="17" charset="-128"/>
            </a:endParaRP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Animal  </a:t>
            </a:r>
            <a:r>
              <a:rPr lang="en-US" altLang="ja-JP" b="1" dirty="0" err="1" smtClean="0">
                <a:solidFill>
                  <a:srgbClr val="000000"/>
                </a:solidFill>
                <a:latin typeface="+mj-lt"/>
                <a:ea typeface="ＭＳ 明朝" pitchFamily="17" charset="-128"/>
              </a:rPr>
              <a:t>myPet</a:t>
            </a:r>
            <a:r>
              <a:rPr lang="ja-JP" altLang="en-US" b="1" dirty="0" smtClean="0">
                <a:solidFill>
                  <a:srgbClr val="000000"/>
                </a:solidFill>
                <a:latin typeface="+mj-lt"/>
                <a:ea typeface="ＭＳ 明朝" pitchFamily="17" charset="-128"/>
              </a:rPr>
              <a:t> </a:t>
            </a:r>
            <a:r>
              <a:rPr lang="en-US" altLang="ja-JP" b="1" dirty="0" smtClean="0">
                <a:solidFill>
                  <a:srgbClr val="000000"/>
                </a:solidFill>
                <a:latin typeface="+mj-lt"/>
                <a:ea typeface="ＭＳ 明朝" pitchFamily="17" charset="-128"/>
              </a:rPr>
              <a:t>=</a:t>
            </a:r>
            <a:r>
              <a:rPr lang="ja-JP" altLang="en-US" b="1" dirty="0" smtClean="0">
                <a:solidFill>
                  <a:srgbClr val="000000"/>
                </a:solidFill>
                <a:latin typeface="+mj-lt"/>
                <a:ea typeface="ＭＳ 明朝" pitchFamily="17" charset="-128"/>
              </a:rPr>
              <a:t> </a:t>
            </a:r>
            <a:r>
              <a:rPr lang="en-US" altLang="ja-JP" b="1" dirty="0" smtClean="0">
                <a:solidFill>
                  <a:srgbClr val="000000"/>
                </a:solidFill>
                <a:latin typeface="+mj-lt"/>
                <a:ea typeface="ＭＳ 明朝" pitchFamily="17" charset="-128"/>
              </a:rPr>
              <a:t>new </a:t>
            </a:r>
            <a:r>
              <a:rPr lang="en-US" altLang="ja-JP" b="1" dirty="0">
                <a:solidFill>
                  <a:srgbClr val="FF0000"/>
                </a:solidFill>
                <a:latin typeface="+mj-lt"/>
                <a:ea typeface="ＭＳ 明朝" pitchFamily="17" charset="-128"/>
              </a:rPr>
              <a:t>Dog</a:t>
            </a:r>
            <a:r>
              <a:rPr lang="en-US" altLang="ja-JP" b="1" dirty="0">
                <a:solidFill>
                  <a:srgbClr val="000000"/>
                </a:solidFill>
                <a:latin typeface="+mj-lt"/>
                <a:ea typeface="ＭＳ 明朝" pitchFamily="17" charset="-128"/>
              </a:rPr>
              <a:t>();</a:t>
            </a:r>
          </a:p>
          <a:p>
            <a:pPr>
              <a:defRPr/>
            </a:pPr>
            <a:endParaRPr lang="en-US" altLang="ja-JP" b="1" dirty="0">
              <a:solidFill>
                <a:srgbClr val="000000"/>
              </a:solidFill>
              <a:latin typeface="+mj-lt"/>
              <a:ea typeface="ＭＳ 明朝" pitchFamily="17" charset="-128"/>
            </a:endParaRPr>
          </a:p>
          <a:p>
            <a:pPr>
              <a:defRPr/>
            </a:pPr>
            <a:r>
              <a:rPr lang="ja-JP" altLang="en-US" b="1" dirty="0">
                <a:solidFill>
                  <a:srgbClr val="000000"/>
                </a:solidFill>
                <a:latin typeface="+mj-lt"/>
                <a:ea typeface="ＭＳ 明朝" pitchFamily="17" charset="-128"/>
              </a:rPr>
              <a:t>　　</a:t>
            </a:r>
            <a:r>
              <a:rPr lang="en-US" altLang="ja-JP" b="1" dirty="0" err="1">
                <a:solidFill>
                  <a:srgbClr val="000000"/>
                </a:solidFill>
                <a:latin typeface="+mj-lt"/>
                <a:ea typeface="ＭＳ 明朝" pitchFamily="17" charset="-128"/>
              </a:rPr>
              <a:t>System.out.println</a:t>
            </a:r>
            <a:r>
              <a:rPr lang="en-US" altLang="ja-JP" b="1" dirty="0">
                <a:solidFill>
                  <a:srgbClr val="000000"/>
                </a:solidFill>
                <a:latin typeface="+mj-lt"/>
                <a:ea typeface="ＭＳ 明朝" pitchFamily="17" charset="-128"/>
              </a:rPr>
              <a:t>( </a:t>
            </a:r>
            <a:r>
              <a:rPr lang="en-US" altLang="ja-JP" b="1" dirty="0" err="1" smtClean="0">
                <a:solidFill>
                  <a:srgbClr val="000000"/>
                </a:solidFill>
                <a:latin typeface="+mj-lt"/>
                <a:ea typeface="ＭＳ 明朝" pitchFamily="17" charset="-128"/>
              </a:rPr>
              <a:t>myPet.cry</a:t>
            </a:r>
            <a:r>
              <a:rPr lang="en-US" altLang="ja-JP" b="1" dirty="0" smtClean="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endParaRPr lang="en-US" altLang="ja-JP" b="1" dirty="0" smtClean="0">
              <a:solidFill>
                <a:srgbClr val="000000"/>
              </a:solidFill>
              <a:latin typeface="+mj-lt"/>
              <a:ea typeface="ＭＳ 明朝" pitchFamily="17" charset="-128"/>
            </a:endParaRPr>
          </a:p>
          <a:p>
            <a:pPr>
              <a:defRPr/>
            </a:pPr>
            <a:r>
              <a:rPr lang="ja-JP" altLang="en-US" b="1" dirty="0">
                <a:solidFill>
                  <a:srgbClr val="000000"/>
                </a:solidFill>
                <a:latin typeface="+mj-lt"/>
                <a:ea typeface="ＭＳ 明朝" pitchFamily="17" charset="-128"/>
              </a:rPr>
              <a:t>　　</a:t>
            </a:r>
            <a:r>
              <a:rPr lang="en-US" altLang="ja-JP" b="1" dirty="0" err="1">
                <a:solidFill>
                  <a:srgbClr val="000000"/>
                </a:solidFill>
                <a:latin typeface="+mj-lt"/>
                <a:ea typeface="ＭＳ 明朝" pitchFamily="17" charset="-128"/>
              </a:rPr>
              <a:t>System.out.println</a:t>
            </a:r>
            <a:r>
              <a:rPr lang="en-US" altLang="ja-JP" b="1" dirty="0">
                <a:solidFill>
                  <a:srgbClr val="000000"/>
                </a:solidFill>
                <a:latin typeface="+mj-lt"/>
                <a:ea typeface="ＭＳ 明朝" pitchFamily="17" charset="-128"/>
              </a:rPr>
              <a:t>( </a:t>
            </a:r>
            <a:r>
              <a:rPr lang="en-US" altLang="ja-JP" b="1" dirty="0" err="1" smtClean="0">
                <a:solidFill>
                  <a:srgbClr val="000000"/>
                </a:solidFill>
                <a:latin typeface="+mj-lt"/>
                <a:ea typeface="ＭＳ 明朝" pitchFamily="17" charset="-128"/>
              </a:rPr>
              <a:t>myPet.eat</a:t>
            </a:r>
            <a:r>
              <a:rPr lang="en-US" altLang="ja-JP" b="1" dirty="0" smtClean="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endParaRPr lang="en-US" altLang="ja-JP" b="1" dirty="0" smtClean="0">
              <a:solidFill>
                <a:srgbClr val="000000"/>
              </a:solidFill>
              <a:latin typeface="+mj-lt"/>
              <a:ea typeface="ＭＳ 明朝" pitchFamily="17" charset="-128"/>
            </a:endParaRPr>
          </a:p>
          <a:p>
            <a:pPr>
              <a:defRPr/>
            </a:pPr>
            <a:r>
              <a:rPr lang="ja-JP" altLang="en-US" b="1" dirty="0">
                <a:solidFill>
                  <a:srgbClr val="000000"/>
                </a:solidFill>
                <a:latin typeface="+mj-lt"/>
                <a:ea typeface="ＭＳ 明朝" pitchFamily="17" charset="-128"/>
              </a:rPr>
              <a:t>　　</a:t>
            </a:r>
            <a:r>
              <a:rPr lang="en-US" altLang="ja-JP" b="1" dirty="0" err="1">
                <a:solidFill>
                  <a:srgbClr val="000000"/>
                </a:solidFill>
                <a:latin typeface="+mj-lt"/>
                <a:ea typeface="ＭＳ 明朝" pitchFamily="17" charset="-128"/>
              </a:rPr>
              <a:t>System.out.println</a:t>
            </a:r>
            <a:r>
              <a:rPr lang="en-US" altLang="ja-JP" b="1" dirty="0">
                <a:solidFill>
                  <a:srgbClr val="000000"/>
                </a:solidFill>
                <a:latin typeface="+mj-lt"/>
                <a:ea typeface="ＭＳ 明朝" pitchFamily="17" charset="-128"/>
              </a:rPr>
              <a:t>( </a:t>
            </a:r>
            <a:r>
              <a:rPr lang="en-US" altLang="ja-JP" b="1" dirty="0" err="1" smtClean="0">
                <a:solidFill>
                  <a:srgbClr val="000000"/>
                </a:solidFill>
                <a:latin typeface="+mj-lt"/>
                <a:ea typeface="ＭＳ 明朝" pitchFamily="17" charset="-128"/>
              </a:rPr>
              <a:t>myPet.attack</a:t>
            </a:r>
            <a:r>
              <a:rPr lang="en-US" altLang="ja-JP" b="1" dirty="0" smtClean="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endParaRPr lang="en-US" altLang="ja-JP" b="1" dirty="0" smtClean="0">
              <a:solidFill>
                <a:srgbClr val="000000"/>
              </a:solidFill>
              <a:latin typeface="+mj-lt"/>
              <a:ea typeface="ＭＳ 明朝" pitchFamily="17" charset="-128"/>
            </a:endParaRPr>
          </a:p>
          <a:p>
            <a:pPr>
              <a:defRPr/>
            </a:pPr>
            <a:r>
              <a:rPr lang="ja-JP" altLang="en-US" b="1" dirty="0">
                <a:solidFill>
                  <a:srgbClr val="000000"/>
                </a:solidFill>
                <a:latin typeface="+mj-lt"/>
                <a:ea typeface="ＭＳ 明朝" pitchFamily="17" charset="-128"/>
              </a:rPr>
              <a:t>　　</a:t>
            </a:r>
            <a:r>
              <a:rPr lang="en-US" altLang="ja-JP" b="1" dirty="0" err="1">
                <a:solidFill>
                  <a:srgbClr val="000000"/>
                </a:solidFill>
                <a:latin typeface="+mj-lt"/>
                <a:ea typeface="ＭＳ 明朝" pitchFamily="17" charset="-128"/>
              </a:rPr>
              <a:t>System.out.println</a:t>
            </a:r>
            <a:r>
              <a:rPr lang="en-US" altLang="ja-JP" b="1" dirty="0">
                <a:solidFill>
                  <a:srgbClr val="000000"/>
                </a:solidFill>
                <a:latin typeface="+mj-lt"/>
                <a:ea typeface="ＭＳ 明朝" pitchFamily="17" charset="-128"/>
              </a:rPr>
              <a:t>( </a:t>
            </a:r>
            <a:r>
              <a:rPr lang="en-US" altLang="ja-JP" b="1" dirty="0" err="1" smtClean="0">
                <a:solidFill>
                  <a:srgbClr val="000000"/>
                </a:solidFill>
                <a:latin typeface="+mj-lt"/>
                <a:ea typeface="ＭＳ 明朝" pitchFamily="17" charset="-128"/>
              </a:rPr>
              <a:t>myPet.run</a:t>
            </a:r>
            <a:r>
              <a:rPr lang="en-US" altLang="ja-JP" b="1" dirty="0" smtClean="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endParaRPr lang="en-US" altLang="ja-JP" b="1" dirty="0" smtClean="0">
              <a:solidFill>
                <a:srgbClr val="000000"/>
              </a:solidFill>
              <a:latin typeface="+mj-lt"/>
              <a:ea typeface="ＭＳ 明朝" pitchFamily="17" charset="-128"/>
            </a:endParaRPr>
          </a:p>
          <a:p>
            <a:pPr>
              <a:defRPr/>
            </a:pPr>
            <a:r>
              <a:rPr lang="ja-JP" altLang="en-US" b="1" dirty="0">
                <a:solidFill>
                  <a:srgbClr val="000000"/>
                </a:solidFill>
                <a:latin typeface="+mj-lt"/>
                <a:ea typeface="ＭＳ 明朝" pitchFamily="17" charset="-128"/>
              </a:rPr>
              <a:t>　　</a:t>
            </a:r>
            <a:r>
              <a:rPr lang="en-US" altLang="ja-JP" b="1" dirty="0" err="1">
                <a:solidFill>
                  <a:srgbClr val="000000"/>
                </a:solidFill>
                <a:latin typeface="+mj-lt"/>
                <a:ea typeface="ＭＳ 明朝" pitchFamily="17" charset="-128"/>
              </a:rPr>
              <a:t>System.out.println</a:t>
            </a:r>
            <a:r>
              <a:rPr lang="en-US" altLang="ja-JP" b="1" dirty="0">
                <a:solidFill>
                  <a:srgbClr val="000000"/>
                </a:solidFill>
                <a:latin typeface="+mj-lt"/>
                <a:ea typeface="ＭＳ 明朝" pitchFamily="17" charset="-128"/>
              </a:rPr>
              <a:t>( </a:t>
            </a:r>
            <a:r>
              <a:rPr lang="en-US" altLang="ja-JP" b="1" dirty="0" err="1" smtClean="0">
                <a:solidFill>
                  <a:srgbClr val="000000"/>
                </a:solidFill>
                <a:latin typeface="+mj-lt"/>
                <a:ea typeface="ＭＳ 明朝" pitchFamily="17" charset="-128"/>
              </a:rPr>
              <a:t>myPet.sleep</a:t>
            </a:r>
            <a:r>
              <a:rPr lang="en-US" altLang="ja-JP" b="1" dirty="0" smtClean="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ja-JP" altLang="en-US" b="1" dirty="0">
                <a:solidFill>
                  <a:srgbClr val="000000"/>
                </a:solidFill>
                <a:latin typeface="+mj-lt"/>
                <a:ea typeface="ＭＳ 明朝" pitchFamily="17" charset="-128"/>
              </a:rPr>
              <a:t>　</a:t>
            </a:r>
            <a:r>
              <a:rPr lang="en-US" altLang="ja-JP" b="1" dirty="0">
                <a:solidFill>
                  <a:srgbClr val="000000"/>
                </a:solidFill>
                <a:latin typeface="+mj-lt"/>
                <a:ea typeface="ＭＳ 明朝" pitchFamily="17" charset="-128"/>
              </a:rPr>
              <a:t>}</a:t>
            </a:r>
          </a:p>
          <a:p>
            <a:pPr>
              <a:defRPr/>
            </a:pPr>
            <a:r>
              <a:rPr lang="en-US" altLang="ja-JP" b="1" dirty="0">
                <a:solidFill>
                  <a:srgbClr val="000000"/>
                </a:solidFill>
                <a:latin typeface="+mj-lt"/>
                <a:ea typeface="ＭＳ 明朝" pitchFamily="17" charset="-128"/>
              </a:rPr>
              <a:t>}  </a:t>
            </a:r>
            <a:endParaRPr lang="ja-JP" altLang="en-US" b="1" dirty="0">
              <a:solidFill>
                <a:srgbClr val="000000"/>
              </a:solidFill>
              <a:latin typeface="+mj-lt"/>
              <a:ea typeface="ＭＳ 明朝" pitchFamily="17" charset="-128"/>
            </a:endParaRPr>
          </a:p>
        </p:txBody>
      </p:sp>
      <p:cxnSp>
        <p:nvCxnSpPr>
          <p:cNvPr id="4" name="直線コネクタ 3"/>
          <p:cNvCxnSpPr/>
          <p:nvPr/>
        </p:nvCxnSpPr>
        <p:spPr>
          <a:xfrm>
            <a:off x="179512" y="2556112"/>
            <a:ext cx="4356000" cy="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378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オブジェクト指向の技術</a:t>
            </a:r>
            <a:endParaRPr lang="ja-JP" altLang="en-US" dirty="0"/>
          </a:p>
        </p:txBody>
      </p:sp>
      <p:sp>
        <p:nvSpPr>
          <p:cNvPr id="3" name="コンテンツ プレースホルダ 2"/>
          <p:cNvSpPr>
            <a:spLocks noGrp="1"/>
          </p:cNvSpPr>
          <p:nvPr>
            <p:ph idx="1"/>
          </p:nvPr>
        </p:nvSpPr>
        <p:spPr>
          <a:xfrm>
            <a:off x="142188" y="1479574"/>
            <a:ext cx="8845825" cy="4757738"/>
          </a:xfrm>
        </p:spPr>
        <p:txBody>
          <a:bodyPr/>
          <a:lstStyle/>
          <a:p>
            <a:pPr>
              <a:defRPr/>
            </a:pPr>
            <a:r>
              <a:rPr lang="ja-JP" altLang="en-US" dirty="0" smtClean="0"/>
              <a:t>基本技術（どのように部品をつくるか）</a:t>
            </a:r>
            <a:endParaRPr lang="en-US" altLang="ja-JP" dirty="0" smtClean="0"/>
          </a:p>
          <a:p>
            <a:pPr lvl="1">
              <a:defRPr/>
            </a:pPr>
            <a:r>
              <a:rPr lang="ja-JP" altLang="en-US" dirty="0" smtClean="0"/>
              <a:t>クラス、属性、メソッド</a:t>
            </a:r>
            <a:endParaRPr lang="en-US" altLang="ja-JP" dirty="0" smtClean="0"/>
          </a:p>
          <a:p>
            <a:pPr lvl="1">
              <a:defRPr/>
            </a:pPr>
            <a:r>
              <a:rPr lang="ja-JP" altLang="en-US" dirty="0" smtClean="0"/>
              <a:t>アクセス修飾子、カプセル化</a:t>
            </a:r>
            <a:endParaRPr lang="en-US" altLang="ja-JP" dirty="0" smtClean="0"/>
          </a:p>
          <a:p>
            <a:pPr lvl="1">
              <a:defRPr/>
            </a:pPr>
            <a:r>
              <a:rPr lang="ja-JP" altLang="en-US" dirty="0" smtClean="0"/>
              <a:t>コンストラクタ、継承</a:t>
            </a:r>
            <a:endParaRPr lang="ja-JP" altLang="en-US" dirty="0"/>
          </a:p>
          <a:p>
            <a:pPr lvl="1">
              <a:defRPr/>
            </a:pPr>
            <a:r>
              <a:rPr lang="ja-JP" altLang="en-US" b="1" dirty="0" smtClean="0"/>
              <a:t>オーバーライド、多態性（ポリモーフィズム）</a:t>
            </a:r>
            <a:endParaRPr lang="en-US" altLang="ja-JP" b="1" dirty="0" smtClean="0"/>
          </a:p>
          <a:p>
            <a:pPr lvl="1">
              <a:defRPr/>
            </a:pPr>
            <a:endParaRPr lang="en-US" altLang="ja-JP" sz="1400" b="1" dirty="0" smtClean="0">
              <a:solidFill>
                <a:srgbClr val="FFFF00"/>
              </a:solidFill>
            </a:endParaRPr>
          </a:p>
          <a:p>
            <a:pPr>
              <a:defRPr/>
            </a:pPr>
            <a:r>
              <a:rPr lang="ja-JP" altLang="en-US" dirty="0" smtClean="0"/>
              <a:t>応用技術（どのように部品を組み合わせるか）</a:t>
            </a:r>
            <a:endParaRPr lang="en-US" altLang="ja-JP" dirty="0" smtClean="0"/>
          </a:p>
          <a:p>
            <a:pPr lvl="1">
              <a:defRPr/>
            </a:pPr>
            <a:r>
              <a:rPr lang="ja-JP" altLang="en-US" dirty="0">
                <a:solidFill>
                  <a:srgbClr val="FFFF00"/>
                </a:solidFill>
              </a:rPr>
              <a:t>継承と委譲</a:t>
            </a:r>
          </a:p>
          <a:p>
            <a:pPr lvl="1">
              <a:defRPr/>
            </a:pPr>
            <a:r>
              <a:rPr lang="ja-JP" altLang="en-US" dirty="0" smtClean="0"/>
              <a:t>インタフェース</a:t>
            </a:r>
            <a:endParaRPr lang="en-US" altLang="ja-JP" dirty="0" smtClean="0"/>
          </a:p>
          <a:p>
            <a:pPr lvl="1">
              <a:defRPr/>
            </a:pPr>
            <a:r>
              <a:rPr lang="ja-JP" altLang="en-US" dirty="0" smtClean="0"/>
              <a:t>デザインパターン</a:t>
            </a:r>
          </a:p>
        </p:txBody>
      </p:sp>
    </p:spTree>
    <p:extLst>
      <p:ext uri="{BB962C8B-B14F-4D97-AF65-F5344CB8AC3E}">
        <p14:creationId xmlns:p14="http://schemas.microsoft.com/office/powerpoint/2010/main" val="943739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813050"/>
            <a:ext cx="8229600" cy="1139825"/>
          </a:xfrm>
        </p:spPr>
        <p:txBody>
          <a:bodyPr/>
          <a:lstStyle/>
          <a:p>
            <a:pPr>
              <a:defRPr/>
            </a:pPr>
            <a:r>
              <a:rPr lang="ja-JP" altLang="en-US" dirty="0" smtClean="0"/>
              <a:t>継承と委譲</a:t>
            </a:r>
            <a:endParaRPr lang="ja-JP"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継承と委譲</a:t>
            </a:r>
            <a:endParaRPr lang="ja-JP" altLang="en-US" dirty="0"/>
          </a:p>
        </p:txBody>
      </p:sp>
      <p:sp>
        <p:nvSpPr>
          <p:cNvPr id="3" name="コンテンツ プレースホルダ 2"/>
          <p:cNvSpPr>
            <a:spLocks noGrp="1"/>
          </p:cNvSpPr>
          <p:nvPr>
            <p:ph idx="1"/>
          </p:nvPr>
        </p:nvSpPr>
        <p:spPr>
          <a:xfrm>
            <a:off x="172821" y="1470814"/>
            <a:ext cx="8784976" cy="4829175"/>
          </a:xfrm>
        </p:spPr>
        <p:txBody>
          <a:bodyPr/>
          <a:lstStyle/>
          <a:p>
            <a:pPr>
              <a:defRPr/>
            </a:pPr>
            <a:r>
              <a:rPr lang="ja-JP" altLang="en-US" dirty="0" smtClean="0"/>
              <a:t>他のクラスの機能を利用するための仕組み</a:t>
            </a:r>
            <a:r>
              <a:rPr lang="en-US" altLang="ja-JP" dirty="0" smtClean="0"/>
              <a:t/>
            </a:r>
            <a:br>
              <a:rPr lang="en-US" altLang="ja-JP" dirty="0" smtClean="0"/>
            </a:br>
            <a:endParaRPr lang="en-US" altLang="ja-JP" dirty="0" smtClean="0"/>
          </a:p>
          <a:p>
            <a:pPr>
              <a:defRPr/>
            </a:pPr>
            <a:r>
              <a:rPr lang="ja-JP" altLang="en-US" dirty="0" smtClean="0"/>
              <a:t>継承</a:t>
            </a:r>
            <a:r>
              <a:rPr lang="en-US" altLang="ja-JP" dirty="0" smtClean="0"/>
              <a:t/>
            </a:r>
            <a:br>
              <a:rPr lang="en-US" altLang="ja-JP" dirty="0" smtClean="0"/>
            </a:br>
            <a:r>
              <a:rPr lang="ja-JP" altLang="en-US" sz="2800" dirty="0" smtClean="0"/>
              <a:t>スーパークラスの機能をサブクラスが引き継ぐ</a:t>
            </a:r>
            <a:r>
              <a:rPr lang="en-US" altLang="ja-JP" sz="2800" dirty="0" smtClean="0"/>
              <a:t/>
            </a:r>
            <a:br>
              <a:rPr lang="en-US" altLang="ja-JP" sz="2800" dirty="0" smtClean="0"/>
            </a:br>
            <a:r>
              <a:rPr lang="ja-JP" altLang="en-US" sz="2800" dirty="0" smtClean="0"/>
              <a:t>（「</a:t>
            </a:r>
            <a:r>
              <a:rPr lang="ja-JP" altLang="en-US" sz="2800" dirty="0" smtClean="0">
                <a:solidFill>
                  <a:srgbClr val="FF0000"/>
                </a:solidFill>
              </a:rPr>
              <a:t>親</a:t>
            </a:r>
            <a:r>
              <a:rPr lang="ja-JP" altLang="en-US" sz="2800" dirty="0" smtClean="0"/>
              <a:t>」から機能を受け継ぐ）</a:t>
            </a:r>
            <a:r>
              <a:rPr lang="en-US" altLang="ja-JP" dirty="0" smtClean="0"/>
              <a:t/>
            </a:r>
            <a:br>
              <a:rPr lang="en-US" altLang="ja-JP" dirty="0" smtClean="0"/>
            </a:br>
            <a:endParaRPr lang="en-US" altLang="ja-JP" dirty="0" smtClean="0"/>
          </a:p>
          <a:p>
            <a:pPr>
              <a:defRPr/>
            </a:pPr>
            <a:r>
              <a:rPr lang="ja-JP" altLang="en-US" dirty="0" smtClean="0"/>
              <a:t>委譲</a:t>
            </a:r>
            <a:r>
              <a:rPr lang="en-US" altLang="ja-JP" dirty="0" smtClean="0"/>
              <a:t/>
            </a:r>
            <a:br>
              <a:rPr lang="en-US" altLang="ja-JP" dirty="0" smtClean="0"/>
            </a:br>
            <a:r>
              <a:rPr lang="ja-JP" altLang="en-US" sz="2800" dirty="0" smtClean="0"/>
              <a:t>クラスの機能の一部を関連するクラスにまかせる</a:t>
            </a:r>
            <a:r>
              <a:rPr lang="en-US" altLang="ja-JP" sz="2800" dirty="0" smtClean="0"/>
              <a:t/>
            </a:r>
            <a:br>
              <a:rPr lang="en-US" altLang="ja-JP" sz="2800" dirty="0" smtClean="0"/>
            </a:br>
            <a:r>
              <a:rPr lang="ja-JP" altLang="en-US" sz="2800" dirty="0" smtClean="0"/>
              <a:t>（自分の仕事を「</a:t>
            </a:r>
            <a:r>
              <a:rPr lang="ja-JP" altLang="en-US" sz="2800" dirty="0" smtClean="0">
                <a:solidFill>
                  <a:srgbClr val="FFFF00"/>
                </a:solidFill>
              </a:rPr>
              <a:t>友達</a:t>
            </a:r>
            <a:r>
              <a:rPr lang="ja-JP" altLang="en-US" sz="2800" dirty="0" smtClean="0"/>
              <a:t>」にやってもらう）</a:t>
            </a:r>
            <a:endParaRPr lang="en-US" altLang="ja-JP" sz="2800" dirty="0" smtClean="0"/>
          </a:p>
          <a:p>
            <a:pPr>
              <a:defRPr/>
            </a:pPr>
            <a:endParaRPr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2227"/>
            <a:ext cx="8229600" cy="1862877"/>
          </a:xfrm>
        </p:spPr>
        <p:txBody>
          <a:bodyPr/>
          <a:lstStyle/>
          <a:p>
            <a:r>
              <a:rPr lang="ja-JP" altLang="en-US" dirty="0" smtClean="0"/>
              <a:t>ママ、テストがあったことを知る。</a:t>
            </a:r>
            <a:r>
              <a:rPr lang="en-US" altLang="ja-JP" dirty="0" smtClean="0"/>
              <a:t/>
            </a:r>
            <a:br>
              <a:rPr lang="en-US" altLang="ja-JP" dirty="0" smtClean="0"/>
            </a:br>
            <a:r>
              <a:rPr lang="en-US" altLang="ja-JP" dirty="0"/>
              <a:t/>
            </a:r>
            <a:br>
              <a:rPr lang="en-US" altLang="ja-JP" dirty="0"/>
            </a:br>
            <a:r>
              <a:rPr lang="ja-JP" altLang="en-US" dirty="0" smtClean="0">
                <a:solidFill>
                  <a:srgbClr val="FFFF00"/>
                </a:solidFill>
              </a:rPr>
              <a:t>ママ </a:t>
            </a:r>
            <a:r>
              <a:rPr lang="ja-JP" altLang="en-US" sz="4000" dirty="0" smtClean="0">
                <a:solidFill>
                  <a:srgbClr val="FFFF00"/>
                </a:solidFill>
              </a:rPr>
              <a:t>「昨日</a:t>
            </a:r>
            <a:r>
              <a:rPr lang="ja-JP" altLang="en-US" sz="4000" dirty="0">
                <a:solidFill>
                  <a:srgbClr val="FFFF00"/>
                </a:solidFill>
              </a:rPr>
              <a:t>、テストがあったそうね</a:t>
            </a:r>
            <a:r>
              <a:rPr lang="ja-JP" altLang="en-US" sz="4000" dirty="0" smtClean="0">
                <a:solidFill>
                  <a:srgbClr val="FFFF00"/>
                </a:solidFill>
              </a:rPr>
              <a:t>。」</a:t>
            </a:r>
            <a:endParaRPr kumimoji="1" lang="ja-JP" altLang="en-US" sz="4000" dirty="0">
              <a:solidFill>
                <a:srgbClr val="FFFF00"/>
              </a:solidFill>
            </a:endParaRPr>
          </a:p>
        </p:txBody>
      </p:sp>
    </p:spTree>
    <p:extLst>
      <p:ext uri="{BB962C8B-B14F-4D97-AF65-F5344CB8AC3E}">
        <p14:creationId xmlns:p14="http://schemas.microsoft.com/office/powerpoint/2010/main" val="3832638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19672" y="1628800"/>
            <a:ext cx="5882426" cy="2376264"/>
          </a:xfrm>
          <a:prstGeom prst="rect">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buFont typeface="Wingdings" pitchFamily="2" charset="2"/>
              <a:buNone/>
              <a:defRPr/>
            </a:pPr>
            <a:r>
              <a:rPr lang="en-US" altLang="ja-JP" sz="2800" dirty="0" smtClean="0">
                <a:solidFill>
                  <a:schemeClr val="accent4">
                    <a:lumMod val="10000"/>
                  </a:schemeClr>
                </a:solidFill>
                <a:latin typeface="+mn-ea"/>
              </a:rPr>
              <a:t>class </a:t>
            </a:r>
            <a:r>
              <a:rPr lang="en-US" altLang="ja-JP" sz="2800" dirty="0" err="1" smtClean="0">
                <a:solidFill>
                  <a:schemeClr val="accent4">
                    <a:lumMod val="10000"/>
                  </a:schemeClr>
                </a:solidFill>
                <a:latin typeface="+mn-ea"/>
              </a:rPr>
              <a:t>Dekisugi</a:t>
            </a:r>
            <a:r>
              <a:rPr lang="en-US" altLang="ja-JP" sz="2800" dirty="0" smtClean="0">
                <a:solidFill>
                  <a:schemeClr val="accent4">
                    <a:lumMod val="10000"/>
                  </a:schemeClr>
                </a:solidFill>
                <a:latin typeface="+mn-ea"/>
              </a:rPr>
              <a:t> {</a:t>
            </a:r>
          </a:p>
          <a:p>
            <a:pPr>
              <a:buNone/>
              <a:defRPr/>
            </a:pPr>
            <a:r>
              <a:rPr lang="en-US" altLang="ja-JP" sz="2800" dirty="0" smtClean="0">
                <a:solidFill>
                  <a:schemeClr val="accent4">
                    <a:lumMod val="10000"/>
                  </a:schemeClr>
                </a:solidFill>
                <a:latin typeface="+mn-ea"/>
              </a:rPr>
              <a:t>    </a:t>
            </a:r>
            <a:r>
              <a:rPr lang="en-US" altLang="ja-JP" sz="2800" dirty="0">
                <a:solidFill>
                  <a:schemeClr val="accent4">
                    <a:lumMod val="10000"/>
                  </a:schemeClr>
                </a:solidFill>
                <a:latin typeface="+mn-ea"/>
              </a:rPr>
              <a:t>public  String  </a:t>
            </a:r>
            <a:r>
              <a:rPr lang="en-US" altLang="ja-JP" sz="2800" dirty="0" err="1" smtClean="0">
                <a:solidFill>
                  <a:schemeClr val="accent4">
                    <a:lumMod val="10000"/>
                  </a:schemeClr>
                </a:solidFill>
                <a:latin typeface="+mn-ea"/>
              </a:rPr>
              <a:t>getAverageScore</a:t>
            </a:r>
            <a:r>
              <a:rPr lang="en-US" altLang="ja-JP" sz="2800" dirty="0" smtClean="0">
                <a:solidFill>
                  <a:schemeClr val="accent4">
                    <a:lumMod val="10000"/>
                  </a:schemeClr>
                </a:solidFill>
                <a:latin typeface="+mn-ea"/>
              </a:rPr>
              <a:t>( </a:t>
            </a:r>
            <a:r>
              <a:rPr lang="en-US" altLang="ja-JP" sz="2800" dirty="0">
                <a:solidFill>
                  <a:schemeClr val="accent4">
                    <a:lumMod val="10000"/>
                  </a:schemeClr>
                </a:solidFill>
                <a:latin typeface="+mn-ea"/>
              </a:rPr>
              <a:t>) {</a:t>
            </a:r>
            <a:br>
              <a:rPr lang="en-US" altLang="ja-JP" sz="2800" dirty="0">
                <a:solidFill>
                  <a:schemeClr val="accent4">
                    <a:lumMod val="10000"/>
                  </a:schemeClr>
                </a:solidFill>
                <a:latin typeface="+mn-ea"/>
              </a:rPr>
            </a:br>
            <a:r>
              <a:rPr lang="en-US" altLang="ja-JP" sz="2800" dirty="0">
                <a:solidFill>
                  <a:schemeClr val="accent4">
                    <a:lumMod val="10000"/>
                  </a:schemeClr>
                </a:solidFill>
                <a:latin typeface="+mn-ea"/>
              </a:rPr>
              <a:t>         return  </a:t>
            </a:r>
            <a:r>
              <a:rPr lang="en-US" altLang="ja-JP" sz="2800" dirty="0" smtClean="0">
                <a:solidFill>
                  <a:schemeClr val="accent4">
                    <a:lumMod val="10000"/>
                  </a:schemeClr>
                </a:solidFill>
                <a:latin typeface="+mn-ea"/>
              </a:rPr>
              <a:t>“100</a:t>
            </a:r>
            <a:r>
              <a:rPr lang="ja-JP" altLang="en-US" sz="2800" dirty="0" smtClean="0">
                <a:solidFill>
                  <a:schemeClr val="accent4">
                    <a:lumMod val="10000"/>
                  </a:schemeClr>
                </a:solidFill>
                <a:latin typeface="+mn-ea"/>
              </a:rPr>
              <a:t>点です。</a:t>
            </a:r>
            <a:r>
              <a:rPr lang="en-US" altLang="ja-JP" sz="2800" dirty="0">
                <a:solidFill>
                  <a:schemeClr val="accent4">
                    <a:lumMod val="10000"/>
                  </a:schemeClr>
                </a:solidFill>
                <a:latin typeface="+mn-ea"/>
              </a:rPr>
              <a:t>”;</a:t>
            </a:r>
          </a:p>
          <a:p>
            <a:pPr>
              <a:buNone/>
              <a:defRPr/>
            </a:pPr>
            <a:r>
              <a:rPr lang="en-US" altLang="ja-JP" sz="2800" dirty="0">
                <a:solidFill>
                  <a:schemeClr val="accent4">
                    <a:lumMod val="10000"/>
                  </a:schemeClr>
                </a:solidFill>
                <a:latin typeface="+mn-ea"/>
              </a:rPr>
              <a:t>    }</a:t>
            </a:r>
            <a:br>
              <a:rPr lang="en-US" altLang="ja-JP" sz="2800" dirty="0">
                <a:solidFill>
                  <a:schemeClr val="accent4">
                    <a:lumMod val="10000"/>
                  </a:schemeClr>
                </a:solidFill>
                <a:latin typeface="+mn-ea"/>
              </a:rPr>
            </a:br>
            <a:r>
              <a:rPr lang="en-US" altLang="ja-JP" sz="2800" dirty="0">
                <a:solidFill>
                  <a:schemeClr val="accent4">
                    <a:lumMod val="10000"/>
                  </a:schemeClr>
                </a:solidFill>
                <a:latin typeface="+mn-ea"/>
              </a:rPr>
              <a:t> </a:t>
            </a:r>
            <a:r>
              <a:rPr lang="en-US" altLang="ja-JP" sz="2800" dirty="0" smtClean="0">
                <a:solidFill>
                  <a:schemeClr val="accent4">
                    <a:lumMod val="10000"/>
                  </a:schemeClr>
                </a:solidFill>
                <a:latin typeface="+mn-ea"/>
              </a:rPr>
              <a:t>}</a:t>
            </a:r>
          </a:p>
        </p:txBody>
      </p:sp>
      <p:sp>
        <p:nvSpPr>
          <p:cNvPr id="2" name="タイトル 1"/>
          <p:cNvSpPr>
            <a:spLocks noGrp="1"/>
          </p:cNvSpPr>
          <p:nvPr>
            <p:ph type="title"/>
          </p:nvPr>
        </p:nvSpPr>
        <p:spPr/>
        <p:txBody>
          <a:bodyPr/>
          <a:lstStyle/>
          <a:p>
            <a:pPr>
              <a:defRPr/>
            </a:pPr>
            <a:r>
              <a:rPr lang="ja-JP" altLang="en-US" dirty="0" smtClean="0"/>
              <a:t>出来杉君 と のび太君</a:t>
            </a:r>
            <a:endParaRPr lang="ja-JP" altLang="en-US" dirty="0"/>
          </a:p>
        </p:txBody>
      </p:sp>
      <p:sp>
        <p:nvSpPr>
          <p:cNvPr id="4" name="テキスト ボックス 3"/>
          <p:cNvSpPr txBox="1"/>
          <p:nvPr/>
        </p:nvSpPr>
        <p:spPr>
          <a:xfrm>
            <a:off x="7596336" y="548680"/>
            <a:ext cx="1295547" cy="307777"/>
          </a:xfrm>
          <a:prstGeom prst="rect">
            <a:avLst/>
          </a:prstGeom>
          <a:solidFill>
            <a:srgbClr val="FFC000"/>
          </a:solidFill>
          <a:ln>
            <a:solidFill>
              <a:srgbClr val="0000FF"/>
            </a:solidFill>
          </a:ln>
        </p:spPr>
        <p:txBody>
          <a:bodyPr wrap="none" rtlCol="0">
            <a:spAutoFit/>
          </a:bodyPr>
          <a:lstStyle/>
          <a:p>
            <a:r>
              <a:rPr kumimoji="1" lang="en-US" altLang="ja-JP" sz="1400" dirty="0" smtClean="0">
                <a:solidFill>
                  <a:schemeClr val="accent4">
                    <a:lumMod val="10000"/>
                  </a:schemeClr>
                </a:solidFill>
                <a:latin typeface="+mn-ea"/>
                <a:ea typeface="+mn-ea"/>
              </a:rPr>
              <a:t>S12.sample011</a:t>
            </a:r>
            <a:endParaRPr kumimoji="1" lang="ja-JP" altLang="en-US" sz="1400" dirty="0">
              <a:solidFill>
                <a:schemeClr val="accent4">
                  <a:lumMod val="10000"/>
                </a:schemeClr>
              </a:solidFill>
              <a:latin typeface="+mn-ea"/>
              <a:ea typeface="+mn-ea"/>
            </a:endParaRPr>
          </a:p>
        </p:txBody>
      </p:sp>
      <p:sp>
        <p:nvSpPr>
          <p:cNvPr id="5" name="正方形/長方形 4"/>
          <p:cNvSpPr/>
          <p:nvPr/>
        </p:nvSpPr>
        <p:spPr>
          <a:xfrm>
            <a:off x="1619672" y="4149080"/>
            <a:ext cx="5882426" cy="2376264"/>
          </a:xfrm>
          <a:prstGeom prst="rect">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buFont typeface="Wingdings" pitchFamily="2" charset="2"/>
              <a:buNone/>
              <a:defRPr/>
            </a:pPr>
            <a:r>
              <a:rPr lang="en-US" altLang="ja-JP" sz="2800" smtClean="0">
                <a:solidFill>
                  <a:schemeClr val="accent4">
                    <a:lumMod val="10000"/>
                  </a:schemeClr>
                </a:solidFill>
                <a:latin typeface="+mn-ea"/>
              </a:rPr>
              <a:t>class Nobita </a:t>
            </a:r>
            <a:r>
              <a:rPr lang="en-US" altLang="ja-JP" sz="2800" dirty="0" smtClean="0">
                <a:solidFill>
                  <a:schemeClr val="accent4">
                    <a:lumMod val="10000"/>
                  </a:schemeClr>
                </a:solidFill>
                <a:latin typeface="+mn-ea"/>
              </a:rPr>
              <a:t>{</a:t>
            </a:r>
          </a:p>
          <a:p>
            <a:pPr>
              <a:buNone/>
              <a:defRPr/>
            </a:pPr>
            <a:r>
              <a:rPr lang="en-US" altLang="ja-JP" sz="2800" dirty="0" smtClean="0">
                <a:solidFill>
                  <a:schemeClr val="accent4">
                    <a:lumMod val="10000"/>
                  </a:schemeClr>
                </a:solidFill>
                <a:latin typeface="+mn-ea"/>
              </a:rPr>
              <a:t>    </a:t>
            </a:r>
            <a:r>
              <a:rPr lang="en-US" altLang="ja-JP" sz="2800" dirty="0">
                <a:solidFill>
                  <a:schemeClr val="accent4">
                    <a:lumMod val="10000"/>
                  </a:schemeClr>
                </a:solidFill>
                <a:latin typeface="+mn-ea"/>
              </a:rPr>
              <a:t>public  String  </a:t>
            </a:r>
            <a:r>
              <a:rPr lang="en-US" altLang="ja-JP" sz="2800" dirty="0" err="1" smtClean="0">
                <a:solidFill>
                  <a:schemeClr val="accent4">
                    <a:lumMod val="10000"/>
                  </a:schemeClr>
                </a:solidFill>
                <a:latin typeface="+mn-ea"/>
              </a:rPr>
              <a:t>getAverageScore</a:t>
            </a:r>
            <a:r>
              <a:rPr lang="en-US" altLang="ja-JP" sz="2800" dirty="0" smtClean="0">
                <a:solidFill>
                  <a:schemeClr val="accent4">
                    <a:lumMod val="10000"/>
                  </a:schemeClr>
                </a:solidFill>
                <a:latin typeface="+mn-ea"/>
              </a:rPr>
              <a:t>( </a:t>
            </a:r>
            <a:r>
              <a:rPr lang="en-US" altLang="ja-JP" sz="2800" dirty="0">
                <a:solidFill>
                  <a:schemeClr val="accent4">
                    <a:lumMod val="10000"/>
                  </a:schemeClr>
                </a:solidFill>
                <a:latin typeface="+mn-ea"/>
              </a:rPr>
              <a:t>) {</a:t>
            </a:r>
            <a:br>
              <a:rPr lang="en-US" altLang="ja-JP" sz="2800" dirty="0">
                <a:solidFill>
                  <a:schemeClr val="accent4">
                    <a:lumMod val="10000"/>
                  </a:schemeClr>
                </a:solidFill>
                <a:latin typeface="+mn-ea"/>
              </a:rPr>
            </a:br>
            <a:r>
              <a:rPr lang="en-US" altLang="ja-JP" sz="2800" dirty="0">
                <a:solidFill>
                  <a:schemeClr val="accent4">
                    <a:lumMod val="10000"/>
                  </a:schemeClr>
                </a:solidFill>
                <a:latin typeface="+mn-ea"/>
              </a:rPr>
              <a:t>         return  </a:t>
            </a:r>
            <a:r>
              <a:rPr lang="en-US" altLang="ja-JP" sz="2800" dirty="0" smtClean="0">
                <a:solidFill>
                  <a:schemeClr val="accent4">
                    <a:lumMod val="10000"/>
                  </a:schemeClr>
                </a:solidFill>
                <a:latin typeface="+mn-ea"/>
              </a:rPr>
              <a:t>“. </a:t>
            </a:r>
            <a:r>
              <a:rPr lang="en-US" altLang="ja-JP" sz="2800" smtClean="0">
                <a:solidFill>
                  <a:schemeClr val="accent4">
                    <a:lumMod val="10000"/>
                  </a:schemeClr>
                </a:solidFill>
                <a:latin typeface="+mn-ea"/>
              </a:rPr>
              <a:t>. .”;</a:t>
            </a:r>
            <a:endParaRPr lang="en-US" altLang="ja-JP" sz="2800" dirty="0">
              <a:solidFill>
                <a:schemeClr val="accent4">
                  <a:lumMod val="10000"/>
                </a:schemeClr>
              </a:solidFill>
              <a:latin typeface="+mn-ea"/>
            </a:endParaRPr>
          </a:p>
          <a:p>
            <a:pPr>
              <a:buNone/>
              <a:defRPr/>
            </a:pPr>
            <a:r>
              <a:rPr lang="en-US" altLang="ja-JP" sz="2800" dirty="0">
                <a:solidFill>
                  <a:schemeClr val="accent4">
                    <a:lumMod val="10000"/>
                  </a:schemeClr>
                </a:solidFill>
                <a:latin typeface="+mn-ea"/>
              </a:rPr>
              <a:t>    }</a:t>
            </a:r>
            <a:br>
              <a:rPr lang="en-US" altLang="ja-JP" sz="2800" dirty="0">
                <a:solidFill>
                  <a:schemeClr val="accent4">
                    <a:lumMod val="10000"/>
                  </a:schemeClr>
                </a:solidFill>
                <a:latin typeface="+mn-ea"/>
              </a:rPr>
            </a:br>
            <a:r>
              <a:rPr lang="en-US" altLang="ja-JP" sz="2800" dirty="0">
                <a:solidFill>
                  <a:schemeClr val="accent4">
                    <a:lumMod val="10000"/>
                  </a:schemeClr>
                </a:solidFill>
                <a:latin typeface="+mn-ea"/>
              </a:rPr>
              <a:t> </a:t>
            </a:r>
            <a:r>
              <a:rPr lang="en-US" altLang="ja-JP" sz="2800" dirty="0" smtClean="0">
                <a:solidFill>
                  <a:schemeClr val="accent4">
                    <a:lumMod val="10000"/>
                  </a:schemeClr>
                </a:solidFill>
                <a:latin typeface="+mn-ea"/>
              </a:rPr>
              <a:t>}</a:t>
            </a:r>
          </a:p>
        </p:txBody>
      </p:sp>
    </p:spTree>
    <p:extLst>
      <p:ext uri="{BB962C8B-B14F-4D97-AF65-F5344CB8AC3E}">
        <p14:creationId xmlns:p14="http://schemas.microsoft.com/office/powerpoint/2010/main" val="426125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2720975"/>
            <a:ext cx="8229600" cy="1139825"/>
          </a:xfrm>
          <a:noFill/>
        </p:spPr>
        <p:txBody>
          <a:bodyPr/>
          <a:lstStyle/>
          <a:p>
            <a:r>
              <a:rPr lang="ja-JP" altLang="en-US" sz="4000" dirty="0" smtClean="0">
                <a:effectLst/>
              </a:rPr>
              <a:t>オブジェクト指向</a:t>
            </a:r>
            <a:br>
              <a:rPr lang="ja-JP" altLang="en-US" sz="4000" dirty="0" smtClean="0">
                <a:effectLst/>
              </a:rPr>
            </a:br>
            <a:r>
              <a:rPr lang="ja-JP" altLang="en-US" sz="4000" dirty="0" smtClean="0">
                <a:effectLst/>
              </a:rPr>
              <a:t>（復習）</a:t>
            </a:r>
          </a:p>
        </p:txBody>
      </p:sp>
    </p:spTree>
    <p:extLst>
      <p:ext uri="{BB962C8B-B14F-4D97-AF65-F5344CB8AC3E}">
        <p14:creationId xmlns:p14="http://schemas.microsoft.com/office/powerpoint/2010/main" val="263429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a:t>出来杉君の場合</a:t>
            </a:r>
          </a:p>
        </p:txBody>
      </p:sp>
      <p:sp>
        <p:nvSpPr>
          <p:cNvPr id="4" name="正方形/長方形 3"/>
          <p:cNvSpPr/>
          <p:nvPr/>
        </p:nvSpPr>
        <p:spPr>
          <a:xfrm>
            <a:off x="1619672" y="1382657"/>
            <a:ext cx="5882426" cy="539622"/>
          </a:xfrm>
          <a:prstGeom prst="rect">
            <a:avLst/>
          </a:prstGeom>
          <a:solidFill>
            <a:srgbClr val="99FF99"/>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buFont typeface="Wingdings" pitchFamily="2" charset="2"/>
              <a:buNone/>
              <a:defRPr/>
            </a:pPr>
            <a:r>
              <a:rPr lang="ja-JP" altLang="en-US" sz="2800" dirty="0" smtClean="0">
                <a:solidFill>
                  <a:schemeClr val="accent4">
                    <a:lumMod val="10000"/>
                  </a:schemeClr>
                </a:solidFill>
                <a:latin typeface="+mn-ea"/>
              </a:rPr>
              <a:t>出来杉家の</a:t>
            </a:r>
            <a:r>
              <a:rPr lang="en-US" altLang="ja-JP" sz="2800" dirty="0" smtClean="0">
                <a:solidFill>
                  <a:schemeClr val="accent4">
                    <a:lumMod val="10000"/>
                  </a:schemeClr>
                </a:solidFill>
                <a:latin typeface="+mn-ea"/>
              </a:rPr>
              <a:t>DNA</a:t>
            </a:r>
            <a:r>
              <a:rPr lang="ja-JP" altLang="en-US" sz="2800" dirty="0" smtClean="0">
                <a:solidFill>
                  <a:schemeClr val="accent4">
                    <a:lumMod val="10000"/>
                  </a:schemeClr>
                </a:solidFill>
                <a:latin typeface="+mn-ea"/>
              </a:rPr>
              <a:t>を使ってみる（継承）</a:t>
            </a:r>
            <a:endParaRPr lang="en-US" altLang="ja-JP" sz="2800" dirty="0" smtClean="0">
              <a:solidFill>
                <a:schemeClr val="accent4">
                  <a:lumMod val="10000"/>
                </a:schemeClr>
              </a:solidFill>
              <a:latin typeface="+mn-ea"/>
            </a:endParaRPr>
          </a:p>
        </p:txBody>
      </p:sp>
      <p:pic>
        <p:nvPicPr>
          <p:cNvPr id="3" name="図 2"/>
          <p:cNvPicPr>
            <a:picLocks noChangeAspect="1"/>
          </p:cNvPicPr>
          <p:nvPr/>
        </p:nvPicPr>
        <p:blipFill>
          <a:blip r:embed="rId2"/>
          <a:stretch>
            <a:fillRect/>
          </a:stretch>
        </p:blipFill>
        <p:spPr>
          <a:xfrm>
            <a:off x="1615183" y="2060848"/>
            <a:ext cx="5913633" cy="1603387"/>
          </a:xfrm>
          <a:prstGeom prst="rect">
            <a:avLst/>
          </a:prstGeom>
        </p:spPr>
      </p:pic>
    </p:spTree>
    <p:extLst>
      <p:ext uri="{BB962C8B-B14F-4D97-AF65-F5344CB8AC3E}">
        <p14:creationId xmlns:p14="http://schemas.microsoft.com/office/powerpoint/2010/main" val="3658061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のび太君の場合（１）</a:t>
            </a:r>
            <a:endParaRPr lang="ja-JP" altLang="en-US" dirty="0"/>
          </a:p>
        </p:txBody>
      </p:sp>
      <p:sp>
        <p:nvSpPr>
          <p:cNvPr id="4" name="正方形/長方形 3"/>
          <p:cNvSpPr/>
          <p:nvPr/>
        </p:nvSpPr>
        <p:spPr>
          <a:xfrm>
            <a:off x="2165089" y="1382657"/>
            <a:ext cx="4837599" cy="539622"/>
          </a:xfrm>
          <a:prstGeom prst="rect">
            <a:avLst/>
          </a:prstGeom>
          <a:solidFill>
            <a:srgbClr val="99FF99"/>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buFont typeface="Wingdings" pitchFamily="2" charset="2"/>
              <a:buNone/>
              <a:defRPr/>
            </a:pPr>
            <a:r>
              <a:rPr lang="ja-JP" altLang="en-US" sz="2800" dirty="0" smtClean="0">
                <a:solidFill>
                  <a:schemeClr val="accent4">
                    <a:lumMod val="10000"/>
                  </a:schemeClr>
                </a:solidFill>
                <a:latin typeface="+mn-ea"/>
              </a:rPr>
              <a:t>ドラえもんに頼んでみる（委譲）</a:t>
            </a:r>
            <a:endParaRPr lang="en-US" altLang="ja-JP" sz="2800" dirty="0" smtClean="0">
              <a:solidFill>
                <a:schemeClr val="accent4">
                  <a:lumMod val="10000"/>
                </a:schemeClr>
              </a:solidFill>
              <a:latin typeface="+mn-ea"/>
            </a:endParaRPr>
          </a:p>
        </p:txBody>
      </p:sp>
      <p:pic>
        <p:nvPicPr>
          <p:cNvPr id="3" name="図 2"/>
          <p:cNvPicPr>
            <a:picLocks noChangeAspect="1"/>
          </p:cNvPicPr>
          <p:nvPr/>
        </p:nvPicPr>
        <p:blipFill>
          <a:blip r:embed="rId2"/>
          <a:stretch>
            <a:fillRect/>
          </a:stretch>
        </p:blipFill>
        <p:spPr>
          <a:xfrm>
            <a:off x="182499" y="2096619"/>
            <a:ext cx="8779001" cy="4212701"/>
          </a:xfrm>
          <a:prstGeom prst="rect">
            <a:avLst/>
          </a:prstGeom>
        </p:spPr>
      </p:pic>
    </p:spTree>
    <p:extLst>
      <p:ext uri="{BB962C8B-B14F-4D97-AF65-F5344CB8AC3E}">
        <p14:creationId xmlns:p14="http://schemas.microsoft.com/office/powerpoint/2010/main" val="3377865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51520" y="1567371"/>
            <a:ext cx="7663336" cy="4669941"/>
          </a:xfrm>
          <a:prstGeom prst="rect">
            <a:avLst/>
          </a:prstGeom>
        </p:spPr>
      </p:pic>
      <p:sp>
        <p:nvSpPr>
          <p:cNvPr id="2" name="タイトル 1"/>
          <p:cNvSpPr>
            <a:spLocks noGrp="1"/>
          </p:cNvSpPr>
          <p:nvPr>
            <p:ph type="title"/>
          </p:nvPr>
        </p:nvSpPr>
        <p:spPr/>
        <p:txBody>
          <a:bodyPr/>
          <a:lstStyle/>
          <a:p>
            <a:pPr>
              <a:defRPr/>
            </a:pPr>
            <a:r>
              <a:rPr lang="ja-JP" altLang="en-US" sz="4000" dirty="0" smtClean="0"/>
              <a:t>継承と委譲</a:t>
            </a:r>
            <a:endParaRPr lang="ja-JP" altLang="en-US" sz="4000" dirty="0"/>
          </a:p>
        </p:txBody>
      </p:sp>
      <p:sp>
        <p:nvSpPr>
          <p:cNvPr id="5" name="右矢印 4"/>
          <p:cNvSpPr/>
          <p:nvPr/>
        </p:nvSpPr>
        <p:spPr>
          <a:xfrm flipH="1">
            <a:off x="6101357" y="2447430"/>
            <a:ext cx="397899" cy="357188"/>
          </a:xfrm>
          <a:prstGeom prst="rightArrow">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テキスト ボックス 9"/>
          <p:cNvSpPr txBox="1">
            <a:spLocks noChangeArrowheads="1"/>
          </p:cNvSpPr>
          <p:nvPr/>
        </p:nvSpPr>
        <p:spPr bwMode="auto">
          <a:xfrm>
            <a:off x="6458546" y="2404508"/>
            <a:ext cx="2577950" cy="400110"/>
          </a:xfrm>
          <a:prstGeom prst="rect">
            <a:avLst/>
          </a:prstGeom>
          <a:solidFill>
            <a:srgbClr val="66FFFF"/>
          </a:solidFill>
          <a:ln w="9525">
            <a:solidFill>
              <a:srgbClr val="0000FF"/>
            </a:solidFill>
            <a:miter lim="800000"/>
            <a:headEnd/>
            <a:tailEnd/>
          </a:ln>
        </p:spPr>
        <p:txBody>
          <a:bodyPr wrap="none">
            <a:spAutoFit/>
          </a:bodyPr>
          <a:lstStyle/>
          <a:p>
            <a:r>
              <a:rPr lang="ja-JP" altLang="en-US" sz="2000" dirty="0" smtClean="0">
                <a:solidFill>
                  <a:srgbClr val="000000"/>
                </a:solidFill>
                <a:latin typeface="+mn-ea"/>
                <a:ea typeface="+mn-ea"/>
              </a:rPr>
              <a:t>出来杉君はこれだけ。</a:t>
            </a:r>
            <a:endParaRPr lang="ja-JP" altLang="en-US" sz="2000" dirty="0">
              <a:solidFill>
                <a:srgbClr val="000000"/>
              </a:solidFill>
              <a:latin typeface="+mn-ea"/>
              <a:ea typeface="+mn-ea"/>
            </a:endParaRPr>
          </a:p>
        </p:txBody>
      </p:sp>
      <p:sp>
        <p:nvSpPr>
          <p:cNvPr id="8" name="右矢印 7"/>
          <p:cNvSpPr/>
          <p:nvPr/>
        </p:nvSpPr>
        <p:spPr>
          <a:xfrm flipH="1">
            <a:off x="6084167" y="3657208"/>
            <a:ext cx="504056" cy="357188"/>
          </a:xfrm>
          <a:prstGeom prst="rightArrow">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テキスト ボックス 9"/>
          <p:cNvSpPr txBox="1">
            <a:spLocks noChangeArrowheads="1"/>
          </p:cNvSpPr>
          <p:nvPr/>
        </p:nvSpPr>
        <p:spPr bwMode="auto">
          <a:xfrm>
            <a:off x="6499257" y="3510340"/>
            <a:ext cx="2241319" cy="707886"/>
          </a:xfrm>
          <a:prstGeom prst="rect">
            <a:avLst/>
          </a:prstGeom>
          <a:solidFill>
            <a:srgbClr val="66FFFF"/>
          </a:solidFill>
          <a:ln w="9525">
            <a:solidFill>
              <a:srgbClr val="0000FF"/>
            </a:solidFill>
            <a:miter lim="800000"/>
            <a:headEnd/>
            <a:tailEnd/>
          </a:ln>
        </p:spPr>
        <p:txBody>
          <a:bodyPr wrap="none">
            <a:spAutoFit/>
          </a:bodyPr>
          <a:lstStyle/>
          <a:p>
            <a:r>
              <a:rPr lang="ja-JP" altLang="en-US" sz="2000" dirty="0" smtClean="0">
                <a:solidFill>
                  <a:srgbClr val="000000"/>
                </a:solidFill>
                <a:latin typeface="+mn-ea"/>
                <a:ea typeface="+mn-ea"/>
              </a:rPr>
              <a:t>のび太君には</a:t>
            </a:r>
            <a:endParaRPr lang="en-US" altLang="ja-JP" sz="2000" dirty="0" smtClean="0">
              <a:solidFill>
                <a:srgbClr val="000000"/>
              </a:solidFill>
              <a:latin typeface="+mn-ea"/>
              <a:ea typeface="+mn-ea"/>
            </a:endParaRPr>
          </a:p>
          <a:p>
            <a:r>
              <a:rPr lang="ja-JP" altLang="en-US" sz="2000" dirty="0" err="1">
                <a:solidFill>
                  <a:srgbClr val="000000"/>
                </a:solidFill>
                <a:latin typeface="+mn-ea"/>
                <a:ea typeface="+mn-ea"/>
              </a:rPr>
              <a:t>どらえ</a:t>
            </a:r>
            <a:r>
              <a:rPr lang="ja-JP" altLang="en-US" sz="2000" dirty="0" smtClean="0">
                <a:solidFill>
                  <a:srgbClr val="000000"/>
                </a:solidFill>
                <a:latin typeface="+mn-ea"/>
                <a:ea typeface="+mn-ea"/>
              </a:rPr>
              <a:t>もんが必要。</a:t>
            </a:r>
            <a:endParaRPr lang="ja-JP" altLang="en-US" sz="2000" dirty="0">
              <a:solidFill>
                <a:srgbClr val="000000"/>
              </a:solidFill>
              <a:latin typeface="+mn-ea"/>
              <a:ea typeface="+mn-ea"/>
            </a:endParaRPr>
          </a:p>
        </p:txBody>
      </p:sp>
    </p:spTree>
    <p:extLst>
      <p:ext uri="{BB962C8B-B14F-4D97-AF65-F5344CB8AC3E}">
        <p14:creationId xmlns:p14="http://schemas.microsoft.com/office/powerpoint/2010/main" val="277686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2227"/>
            <a:ext cx="8229600" cy="1862877"/>
          </a:xfrm>
        </p:spPr>
        <p:txBody>
          <a:bodyPr/>
          <a:lstStyle/>
          <a:p>
            <a:r>
              <a:rPr lang="ja-JP" altLang="en-US" smtClean="0"/>
              <a:t>ドラえもんは友達だ！</a:t>
            </a:r>
            <a:endParaRPr kumimoji="1" lang="ja-JP" altLang="en-US" sz="4000" dirty="0">
              <a:solidFill>
                <a:srgbClr val="FFFF00"/>
              </a:solidFill>
            </a:endParaRPr>
          </a:p>
        </p:txBody>
      </p:sp>
    </p:spTree>
    <p:extLst>
      <p:ext uri="{BB962C8B-B14F-4D97-AF65-F5344CB8AC3E}">
        <p14:creationId xmlns:p14="http://schemas.microsoft.com/office/powerpoint/2010/main" val="232412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のび太君の場合（２）</a:t>
            </a:r>
            <a:endParaRPr lang="ja-JP" altLang="en-US" dirty="0"/>
          </a:p>
        </p:txBody>
      </p:sp>
      <p:sp>
        <p:nvSpPr>
          <p:cNvPr id="5" name="正方形/長方形 4"/>
          <p:cNvSpPr/>
          <p:nvPr/>
        </p:nvSpPr>
        <p:spPr>
          <a:xfrm>
            <a:off x="1186072" y="1382657"/>
            <a:ext cx="6779096" cy="539622"/>
          </a:xfrm>
          <a:prstGeom prst="rect">
            <a:avLst/>
          </a:prstGeom>
          <a:solidFill>
            <a:srgbClr val="99FF99"/>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buFont typeface="Wingdings" pitchFamily="2" charset="2"/>
              <a:buNone/>
              <a:defRPr/>
            </a:pPr>
            <a:r>
              <a:rPr lang="ja-JP" altLang="en-US" sz="2800" dirty="0" smtClean="0">
                <a:solidFill>
                  <a:schemeClr val="accent4">
                    <a:lumMod val="10000"/>
                  </a:schemeClr>
                </a:solidFill>
                <a:latin typeface="+mn-ea"/>
              </a:rPr>
              <a:t>そうだ！ドラエもんを友達にしよう！（委譲）</a:t>
            </a:r>
            <a:endParaRPr lang="en-US" altLang="ja-JP" sz="2800" dirty="0" smtClean="0">
              <a:solidFill>
                <a:schemeClr val="accent4">
                  <a:lumMod val="10000"/>
                </a:schemeClr>
              </a:solidFill>
              <a:latin typeface="+mn-ea"/>
            </a:endParaRPr>
          </a:p>
        </p:txBody>
      </p:sp>
      <p:sp>
        <p:nvSpPr>
          <p:cNvPr id="8" name="正方形/長方形 7"/>
          <p:cNvSpPr/>
          <p:nvPr/>
        </p:nvSpPr>
        <p:spPr>
          <a:xfrm>
            <a:off x="1447663" y="2060849"/>
            <a:ext cx="6292689" cy="1368152"/>
          </a:xfrm>
          <a:prstGeom prst="rect">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buFont typeface="Wingdings" pitchFamily="2" charset="2"/>
              <a:buNone/>
              <a:defRPr/>
            </a:pPr>
            <a:r>
              <a:rPr lang="en-US" altLang="ja-JP" sz="2400" dirty="0" smtClean="0">
                <a:solidFill>
                  <a:srgbClr val="000000"/>
                </a:solidFill>
                <a:latin typeface="+mn-ea"/>
              </a:rPr>
              <a:t>interface Friend {</a:t>
            </a:r>
          </a:p>
          <a:p>
            <a:pPr>
              <a:buFont typeface="Wingdings" pitchFamily="2" charset="2"/>
              <a:buNone/>
              <a:defRPr/>
            </a:pPr>
            <a:r>
              <a:rPr lang="en-US" altLang="ja-JP" sz="2400" dirty="0" smtClean="0">
                <a:solidFill>
                  <a:srgbClr val="000000"/>
                </a:solidFill>
                <a:latin typeface="+mn-ea"/>
              </a:rPr>
              <a:t>    public  </a:t>
            </a:r>
            <a:r>
              <a:rPr lang="en-US" altLang="ja-JP" sz="2400" dirty="0">
                <a:solidFill>
                  <a:srgbClr val="000000"/>
                </a:solidFill>
                <a:latin typeface="+mn-ea"/>
              </a:rPr>
              <a:t>String  </a:t>
            </a:r>
            <a:r>
              <a:rPr lang="en-US" altLang="ja-JP" sz="2400" dirty="0" err="1" smtClean="0">
                <a:solidFill>
                  <a:srgbClr val="000000"/>
                </a:solidFill>
                <a:latin typeface="+mn-ea"/>
              </a:rPr>
              <a:t>getAverageScoreOfNobita</a:t>
            </a:r>
            <a:r>
              <a:rPr lang="en-US" altLang="ja-JP" sz="2400" dirty="0" smtClean="0">
                <a:solidFill>
                  <a:srgbClr val="000000"/>
                </a:solidFill>
                <a:latin typeface="+mn-ea"/>
              </a:rPr>
              <a:t>( );</a:t>
            </a:r>
          </a:p>
          <a:p>
            <a:pPr>
              <a:buFont typeface="Wingdings" pitchFamily="2" charset="2"/>
              <a:buNone/>
              <a:defRPr/>
            </a:pPr>
            <a:r>
              <a:rPr lang="en-US" altLang="ja-JP" sz="2400" dirty="0" smtClean="0">
                <a:solidFill>
                  <a:srgbClr val="000000"/>
                </a:solidFill>
                <a:latin typeface="+mn-ea"/>
              </a:rPr>
              <a:t>}</a:t>
            </a:r>
          </a:p>
        </p:txBody>
      </p:sp>
      <p:sp>
        <p:nvSpPr>
          <p:cNvPr id="10" name="二等辺三角形 9"/>
          <p:cNvSpPr/>
          <p:nvPr/>
        </p:nvSpPr>
        <p:spPr>
          <a:xfrm>
            <a:off x="4301552" y="3429001"/>
            <a:ext cx="504056" cy="360040"/>
          </a:xfrm>
          <a:prstGeom prst="triangl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a:stCxn id="10" idx="3"/>
          </p:cNvCxnSpPr>
          <p:nvPr/>
        </p:nvCxnSpPr>
        <p:spPr>
          <a:xfrm>
            <a:off x="4553580" y="3789041"/>
            <a:ext cx="0" cy="62007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04048" y="3789041"/>
            <a:ext cx="646331" cy="369332"/>
          </a:xfrm>
          <a:prstGeom prst="rect">
            <a:avLst/>
          </a:prstGeom>
          <a:solidFill>
            <a:srgbClr val="00FF00"/>
          </a:solidFill>
          <a:ln>
            <a:solidFill>
              <a:srgbClr val="0000FF"/>
            </a:solidFill>
          </a:ln>
        </p:spPr>
        <p:txBody>
          <a:bodyPr wrap="none" rtlCol="0">
            <a:spAutoFit/>
          </a:bodyPr>
          <a:lstStyle/>
          <a:p>
            <a:r>
              <a:rPr lang="ja-JP" altLang="en-US" dirty="0" smtClean="0">
                <a:solidFill>
                  <a:srgbClr val="000000"/>
                </a:solidFill>
              </a:rPr>
              <a:t>実装</a:t>
            </a:r>
            <a:endParaRPr kumimoji="1" lang="ja-JP" altLang="en-US" dirty="0">
              <a:solidFill>
                <a:srgbClr val="000000"/>
              </a:solidFill>
            </a:endParaRPr>
          </a:p>
        </p:txBody>
      </p:sp>
      <p:sp>
        <p:nvSpPr>
          <p:cNvPr id="14" name="正方形/長方形 13"/>
          <p:cNvSpPr/>
          <p:nvPr/>
        </p:nvSpPr>
        <p:spPr>
          <a:xfrm>
            <a:off x="986585" y="4409119"/>
            <a:ext cx="7128792" cy="2116225"/>
          </a:xfrm>
          <a:prstGeom prst="rect">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buFont typeface="Wingdings" pitchFamily="2" charset="2"/>
              <a:buNone/>
              <a:defRPr/>
            </a:pPr>
            <a:r>
              <a:rPr lang="en-US" altLang="ja-JP" sz="2400" dirty="0" smtClean="0">
                <a:solidFill>
                  <a:schemeClr val="accent4">
                    <a:lumMod val="10000"/>
                  </a:schemeClr>
                </a:solidFill>
                <a:latin typeface="+mn-ea"/>
              </a:rPr>
              <a:t>class </a:t>
            </a:r>
            <a:r>
              <a:rPr lang="en-US" altLang="ja-JP" sz="2400" dirty="0" err="1" smtClean="0">
                <a:solidFill>
                  <a:schemeClr val="accent4">
                    <a:lumMod val="10000"/>
                  </a:schemeClr>
                </a:solidFill>
                <a:latin typeface="+mn-ea"/>
              </a:rPr>
              <a:t>Doraemon</a:t>
            </a:r>
            <a:r>
              <a:rPr lang="en-US" altLang="ja-JP" sz="2400" dirty="0" smtClean="0">
                <a:solidFill>
                  <a:schemeClr val="accent4">
                    <a:lumMod val="10000"/>
                  </a:schemeClr>
                </a:solidFill>
                <a:latin typeface="+mn-ea"/>
              </a:rPr>
              <a:t>  </a:t>
            </a:r>
            <a:r>
              <a:rPr lang="en-US" altLang="ja-JP" sz="2400" dirty="0" smtClean="0">
                <a:solidFill>
                  <a:srgbClr val="FF0000"/>
                </a:solidFill>
                <a:latin typeface="+mn-ea"/>
              </a:rPr>
              <a:t>implements</a:t>
            </a:r>
            <a:r>
              <a:rPr lang="en-US" altLang="ja-JP" sz="2400" dirty="0" smtClean="0">
                <a:solidFill>
                  <a:schemeClr val="accent4">
                    <a:lumMod val="10000"/>
                  </a:schemeClr>
                </a:solidFill>
                <a:latin typeface="+mn-ea"/>
              </a:rPr>
              <a:t> </a:t>
            </a:r>
            <a:r>
              <a:rPr lang="en-US" altLang="ja-JP" sz="2400" dirty="0" smtClean="0">
                <a:solidFill>
                  <a:srgbClr val="FF0000"/>
                </a:solidFill>
                <a:latin typeface="+mn-ea"/>
              </a:rPr>
              <a:t>Friend</a:t>
            </a:r>
            <a:r>
              <a:rPr lang="en-US" altLang="ja-JP" sz="2400" dirty="0" smtClean="0">
                <a:solidFill>
                  <a:schemeClr val="accent4">
                    <a:lumMod val="10000"/>
                  </a:schemeClr>
                </a:solidFill>
                <a:latin typeface="+mn-ea"/>
              </a:rPr>
              <a:t> {</a:t>
            </a:r>
          </a:p>
          <a:p>
            <a:pPr>
              <a:buFont typeface="Wingdings" pitchFamily="2" charset="2"/>
              <a:buNone/>
              <a:defRPr/>
            </a:pPr>
            <a:r>
              <a:rPr lang="en-US" altLang="ja-JP" sz="2400" dirty="0" smtClean="0">
                <a:solidFill>
                  <a:schemeClr val="accent4">
                    <a:lumMod val="10000"/>
                  </a:schemeClr>
                </a:solidFill>
                <a:latin typeface="+mn-ea"/>
              </a:rPr>
              <a:t>    public  </a:t>
            </a:r>
            <a:r>
              <a:rPr lang="en-US" altLang="ja-JP" sz="2400" dirty="0">
                <a:solidFill>
                  <a:schemeClr val="accent4">
                    <a:lumMod val="10000"/>
                  </a:schemeClr>
                </a:solidFill>
                <a:latin typeface="+mn-ea"/>
              </a:rPr>
              <a:t>String  </a:t>
            </a:r>
            <a:r>
              <a:rPr lang="en-US" altLang="ja-JP" sz="2400" dirty="0" err="1" smtClean="0">
                <a:solidFill>
                  <a:schemeClr val="accent4">
                    <a:lumMod val="10000"/>
                  </a:schemeClr>
                </a:solidFill>
                <a:latin typeface="+mn-ea"/>
              </a:rPr>
              <a:t>getAverageScoreOfNobita</a:t>
            </a:r>
            <a:r>
              <a:rPr lang="en-US" altLang="ja-JP" sz="2400" dirty="0" smtClean="0">
                <a:solidFill>
                  <a:schemeClr val="accent4">
                    <a:lumMod val="10000"/>
                  </a:schemeClr>
                </a:solidFill>
                <a:latin typeface="+mn-ea"/>
              </a:rPr>
              <a:t>( </a:t>
            </a:r>
            <a:r>
              <a:rPr lang="en-US" altLang="ja-JP" sz="2400" dirty="0">
                <a:solidFill>
                  <a:schemeClr val="accent4">
                    <a:lumMod val="10000"/>
                  </a:schemeClr>
                </a:solidFill>
                <a:latin typeface="+mn-ea"/>
              </a:rPr>
              <a:t>) </a:t>
            </a:r>
            <a:r>
              <a:rPr lang="en-US" altLang="ja-JP" sz="2400" dirty="0" smtClean="0">
                <a:solidFill>
                  <a:schemeClr val="accent4">
                    <a:lumMod val="10000"/>
                  </a:schemeClr>
                </a:solidFill>
                <a:latin typeface="+mn-ea"/>
              </a:rPr>
              <a:t>{</a:t>
            </a:r>
          </a:p>
          <a:p>
            <a:pPr>
              <a:buNone/>
              <a:defRPr/>
            </a:pPr>
            <a:r>
              <a:rPr lang="en-US" altLang="ja-JP" sz="2400" dirty="0" smtClean="0">
                <a:solidFill>
                  <a:schemeClr val="accent4">
                    <a:lumMod val="10000"/>
                  </a:schemeClr>
                </a:solidFill>
                <a:latin typeface="+mn-ea"/>
              </a:rPr>
              <a:t>        return  “5</a:t>
            </a:r>
            <a:r>
              <a:rPr lang="ja-JP" altLang="en-US" sz="2400" dirty="0" err="1" smtClean="0">
                <a:solidFill>
                  <a:schemeClr val="accent4">
                    <a:lumMod val="10000"/>
                  </a:schemeClr>
                </a:solidFill>
                <a:latin typeface="+mn-ea"/>
              </a:rPr>
              <a:t>、</a:t>
            </a:r>
            <a:r>
              <a:rPr lang="ja-JP" altLang="en-US" sz="2400" dirty="0" smtClean="0">
                <a:solidFill>
                  <a:schemeClr val="accent4">
                    <a:lumMod val="10000"/>
                  </a:schemeClr>
                </a:solidFill>
                <a:latin typeface="+mn-ea"/>
              </a:rPr>
              <a:t>い、いや、</a:t>
            </a:r>
            <a:r>
              <a:rPr lang="en-US" altLang="ja-JP" sz="2400" dirty="0" smtClean="0">
                <a:solidFill>
                  <a:schemeClr val="accent4">
                    <a:lumMod val="10000"/>
                  </a:schemeClr>
                </a:solidFill>
                <a:latin typeface="+mn-ea"/>
              </a:rPr>
              <a:t>50</a:t>
            </a:r>
            <a:r>
              <a:rPr lang="ja-JP" altLang="en-US" sz="2400" dirty="0" smtClean="0">
                <a:solidFill>
                  <a:schemeClr val="accent4">
                    <a:lumMod val="10000"/>
                  </a:schemeClr>
                </a:solidFill>
                <a:latin typeface="+mn-ea"/>
              </a:rPr>
              <a:t>点くらいだったような。</a:t>
            </a:r>
            <a:r>
              <a:rPr lang="en-US" altLang="ja-JP" sz="2400" dirty="0" smtClean="0">
                <a:solidFill>
                  <a:schemeClr val="accent4">
                    <a:lumMod val="10000"/>
                  </a:schemeClr>
                </a:solidFill>
                <a:latin typeface="+mn-ea"/>
              </a:rPr>
              <a:t>”;</a:t>
            </a:r>
            <a:endParaRPr lang="en-US" altLang="ja-JP" sz="2400" dirty="0">
              <a:solidFill>
                <a:schemeClr val="accent4">
                  <a:lumMod val="10000"/>
                </a:schemeClr>
              </a:solidFill>
              <a:latin typeface="+mn-ea"/>
            </a:endParaRPr>
          </a:p>
          <a:p>
            <a:pPr>
              <a:buNone/>
              <a:defRPr/>
            </a:pPr>
            <a:r>
              <a:rPr lang="en-US" altLang="ja-JP" sz="2400" dirty="0">
                <a:solidFill>
                  <a:schemeClr val="accent4">
                    <a:lumMod val="10000"/>
                  </a:schemeClr>
                </a:solidFill>
                <a:latin typeface="+mn-ea"/>
              </a:rPr>
              <a:t>    }</a:t>
            </a:r>
            <a:endParaRPr lang="en-US" altLang="ja-JP" sz="2400" dirty="0" smtClean="0">
              <a:solidFill>
                <a:schemeClr val="accent4">
                  <a:lumMod val="10000"/>
                </a:schemeClr>
              </a:solidFill>
              <a:latin typeface="+mn-ea"/>
            </a:endParaRPr>
          </a:p>
          <a:p>
            <a:pPr>
              <a:buFont typeface="Wingdings" pitchFamily="2" charset="2"/>
              <a:buNone/>
              <a:defRPr/>
            </a:pPr>
            <a:r>
              <a:rPr lang="en-US" altLang="ja-JP" sz="2400" dirty="0" smtClean="0">
                <a:solidFill>
                  <a:schemeClr val="accent4">
                    <a:lumMod val="10000"/>
                  </a:schemeClr>
                </a:solidFill>
                <a:latin typeface="+mn-ea"/>
              </a:rPr>
              <a:t> }</a:t>
            </a:r>
          </a:p>
        </p:txBody>
      </p:sp>
    </p:spTree>
    <p:extLst>
      <p:ext uri="{BB962C8B-B14F-4D97-AF65-F5344CB8AC3E}">
        <p14:creationId xmlns:p14="http://schemas.microsoft.com/office/powerpoint/2010/main" val="2052184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のび太君の場合（２）</a:t>
            </a:r>
            <a:endParaRPr lang="ja-JP" altLang="en-US" dirty="0"/>
          </a:p>
        </p:txBody>
      </p:sp>
      <p:sp>
        <p:nvSpPr>
          <p:cNvPr id="5" name="正方形/長方形 4"/>
          <p:cNvSpPr/>
          <p:nvPr/>
        </p:nvSpPr>
        <p:spPr>
          <a:xfrm>
            <a:off x="1186072" y="1382657"/>
            <a:ext cx="6779096" cy="539622"/>
          </a:xfrm>
          <a:prstGeom prst="rect">
            <a:avLst/>
          </a:prstGeom>
          <a:solidFill>
            <a:srgbClr val="99FF99"/>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buFont typeface="Wingdings" pitchFamily="2" charset="2"/>
              <a:buNone/>
              <a:defRPr/>
            </a:pPr>
            <a:r>
              <a:rPr lang="ja-JP" altLang="en-US" sz="2800" dirty="0" smtClean="0">
                <a:solidFill>
                  <a:schemeClr val="accent4">
                    <a:lumMod val="10000"/>
                  </a:schemeClr>
                </a:solidFill>
                <a:latin typeface="+mn-ea"/>
              </a:rPr>
              <a:t>そうだ！ドラエもんを友達にしよう！（委譲）</a:t>
            </a:r>
            <a:endParaRPr lang="en-US" altLang="ja-JP" sz="2800" dirty="0" smtClean="0">
              <a:solidFill>
                <a:schemeClr val="accent4">
                  <a:lumMod val="10000"/>
                </a:schemeClr>
              </a:solidFill>
              <a:latin typeface="+mn-ea"/>
            </a:endParaRPr>
          </a:p>
        </p:txBody>
      </p:sp>
      <p:pic>
        <p:nvPicPr>
          <p:cNvPr id="8" name="図 7"/>
          <p:cNvPicPr>
            <a:picLocks noChangeAspect="1"/>
          </p:cNvPicPr>
          <p:nvPr/>
        </p:nvPicPr>
        <p:blipFill>
          <a:blip r:embed="rId2"/>
          <a:stretch>
            <a:fillRect/>
          </a:stretch>
        </p:blipFill>
        <p:spPr>
          <a:xfrm>
            <a:off x="523905" y="2174723"/>
            <a:ext cx="8096190" cy="4206605"/>
          </a:xfrm>
          <a:prstGeom prst="rect">
            <a:avLst/>
          </a:prstGeom>
        </p:spPr>
      </p:pic>
      <p:sp>
        <p:nvSpPr>
          <p:cNvPr id="9" name="テキスト ボックス 8"/>
          <p:cNvSpPr txBox="1"/>
          <p:nvPr/>
        </p:nvSpPr>
        <p:spPr>
          <a:xfrm>
            <a:off x="2483768" y="6021288"/>
            <a:ext cx="6413935" cy="707886"/>
          </a:xfrm>
          <a:prstGeom prst="rect">
            <a:avLst/>
          </a:prstGeom>
          <a:solidFill>
            <a:srgbClr val="00FF00"/>
          </a:solidFill>
          <a:ln>
            <a:solidFill>
              <a:srgbClr val="0000FF"/>
            </a:solidFill>
          </a:ln>
        </p:spPr>
        <p:txBody>
          <a:bodyPr wrap="none" rtlCol="0">
            <a:spAutoFit/>
          </a:bodyPr>
          <a:lstStyle/>
          <a:p>
            <a:pPr algn="r"/>
            <a:r>
              <a:rPr kumimoji="1" lang="ja-JP" altLang="en-US" sz="2000" dirty="0" smtClean="0">
                <a:solidFill>
                  <a:srgbClr val="000000"/>
                </a:solidFill>
              </a:rPr>
              <a:t>実はこの時、のび太君はものすごくパワーアップしてます。</a:t>
            </a:r>
            <a:endParaRPr kumimoji="1" lang="en-US" altLang="ja-JP" sz="2000" dirty="0" smtClean="0">
              <a:solidFill>
                <a:srgbClr val="000000"/>
              </a:solidFill>
            </a:endParaRPr>
          </a:p>
          <a:p>
            <a:pPr algn="r"/>
            <a:r>
              <a:rPr lang="ja-JP" altLang="en-US" sz="2000" dirty="0">
                <a:solidFill>
                  <a:srgbClr val="000000"/>
                </a:solidFill>
              </a:rPr>
              <a:t>気</a:t>
            </a:r>
            <a:r>
              <a:rPr lang="ja-JP" altLang="en-US" sz="2000" dirty="0" smtClean="0">
                <a:solidFill>
                  <a:srgbClr val="000000"/>
                </a:solidFill>
              </a:rPr>
              <a:t>がつきましたか？</a:t>
            </a:r>
            <a:endParaRPr kumimoji="1" lang="ja-JP" altLang="en-US" sz="2000" dirty="0">
              <a:solidFill>
                <a:srgbClr val="000000"/>
              </a:solidFill>
            </a:endParaRPr>
          </a:p>
        </p:txBody>
      </p:sp>
    </p:spTree>
    <p:extLst>
      <p:ext uri="{BB962C8B-B14F-4D97-AF65-F5344CB8AC3E}">
        <p14:creationId xmlns:p14="http://schemas.microsoft.com/office/powerpoint/2010/main" val="24101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 2"/>
          <p:cNvSpPr txBox="1">
            <a:spLocks/>
          </p:cNvSpPr>
          <p:nvPr/>
        </p:nvSpPr>
        <p:spPr bwMode="auto">
          <a:xfrm>
            <a:off x="251520" y="2123524"/>
            <a:ext cx="7560840" cy="3897764"/>
          </a:xfrm>
          <a:prstGeom prst="rect">
            <a:avLst/>
          </a:prstGeom>
          <a:solidFill>
            <a:schemeClr val="tx1"/>
          </a:solidFill>
          <a:ln w="9525">
            <a:solidFill>
              <a:srgbClr val="0000FF"/>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defRPr/>
            </a:pPr>
            <a:r>
              <a:rPr kumimoji="1" lang="en-US" altLang="ja-JP" sz="2400" i="0" u="none" strike="noStrike" kern="0" cap="none" spc="0" normalizeH="0" baseline="0" noProof="0" dirty="0" smtClean="0">
                <a:ln>
                  <a:noFill/>
                </a:ln>
                <a:solidFill>
                  <a:schemeClr val="accent4">
                    <a:lumMod val="10000"/>
                  </a:schemeClr>
                </a:solidFill>
                <a:uLnTx/>
                <a:uFillTx/>
                <a:latin typeface="+mn-ea"/>
                <a:ea typeface="+mn-ea"/>
              </a:rPr>
              <a:t>class  </a:t>
            </a:r>
            <a:r>
              <a:rPr kumimoji="1" lang="en-US" altLang="ja-JP" sz="2400" i="0" u="none" strike="noStrike" kern="0" cap="none" spc="0" normalizeH="0" baseline="0" noProof="0" dirty="0" err="1" smtClean="0">
                <a:ln>
                  <a:noFill/>
                </a:ln>
                <a:solidFill>
                  <a:schemeClr val="accent4">
                    <a:lumMod val="10000"/>
                  </a:schemeClr>
                </a:solidFill>
                <a:uLnTx/>
                <a:uFillTx/>
                <a:latin typeface="+mn-ea"/>
                <a:ea typeface="+mn-ea"/>
              </a:rPr>
              <a:t>Kantoku</a:t>
            </a:r>
            <a:r>
              <a:rPr kumimoji="1" lang="en-US" altLang="ja-JP" sz="2400" i="0" u="none" strike="noStrike" kern="0" cap="none" spc="0" normalizeH="0" baseline="0" noProof="0" dirty="0" smtClean="0">
                <a:ln>
                  <a:noFill/>
                </a:ln>
                <a:solidFill>
                  <a:schemeClr val="accent4">
                    <a:lumMod val="10000"/>
                  </a:schemeClr>
                </a:solidFill>
                <a:uLnTx/>
                <a:uFillTx/>
                <a:latin typeface="+mn-ea"/>
                <a:ea typeface="+mn-ea"/>
              </a:rPr>
              <a:t>{</a:t>
            </a:r>
          </a:p>
          <a:p>
            <a:r>
              <a:rPr lang="en-US" altLang="ja-JP" sz="2400" dirty="0" smtClean="0">
                <a:solidFill>
                  <a:schemeClr val="accent4">
                    <a:lumMod val="10000"/>
                  </a:schemeClr>
                </a:solidFill>
                <a:latin typeface="+mn-ea"/>
                <a:ea typeface="+mn-ea"/>
              </a:rPr>
              <a:t>    public </a:t>
            </a:r>
            <a:r>
              <a:rPr lang="en-US" altLang="ja-JP" sz="2400" dirty="0">
                <a:solidFill>
                  <a:schemeClr val="accent4">
                    <a:lumMod val="10000"/>
                  </a:schemeClr>
                </a:solidFill>
                <a:latin typeface="+mn-ea"/>
                <a:ea typeface="+mn-ea"/>
              </a:rPr>
              <a:t>static void main(String[] </a:t>
            </a:r>
            <a:r>
              <a:rPr lang="en-US" altLang="ja-JP" sz="2400" dirty="0" err="1">
                <a:solidFill>
                  <a:schemeClr val="accent4">
                    <a:lumMod val="10000"/>
                  </a:schemeClr>
                </a:solidFill>
                <a:latin typeface="+mn-ea"/>
                <a:ea typeface="+mn-ea"/>
              </a:rPr>
              <a:t>args</a:t>
            </a:r>
            <a:r>
              <a:rPr lang="en-US" altLang="ja-JP" sz="2400" dirty="0">
                <a:solidFill>
                  <a:schemeClr val="accent4">
                    <a:lumMod val="10000"/>
                  </a:schemeClr>
                </a:solidFill>
                <a:latin typeface="+mn-ea"/>
                <a:ea typeface="+mn-ea"/>
              </a:rPr>
              <a:t>) {</a:t>
            </a:r>
          </a:p>
          <a:p>
            <a:r>
              <a:rPr lang="en-US" altLang="ja-JP" sz="2400" dirty="0" smtClean="0">
                <a:solidFill>
                  <a:schemeClr val="accent4">
                    <a:lumMod val="10000"/>
                  </a:schemeClr>
                </a:solidFill>
                <a:latin typeface="+mn-ea"/>
                <a:ea typeface="+mn-ea"/>
              </a:rPr>
              <a:t>        Hidetoshi </a:t>
            </a:r>
            <a:r>
              <a:rPr lang="en-US" altLang="ja-JP" sz="2400" dirty="0" err="1" smtClean="0">
                <a:solidFill>
                  <a:schemeClr val="accent4">
                    <a:lumMod val="10000"/>
                  </a:schemeClr>
                </a:solidFill>
                <a:latin typeface="+mn-ea"/>
                <a:ea typeface="+mn-ea"/>
              </a:rPr>
              <a:t>hidetoshi</a:t>
            </a:r>
            <a:r>
              <a:rPr lang="en-US" altLang="ja-JP" sz="2400" dirty="0" smtClean="0">
                <a:solidFill>
                  <a:schemeClr val="accent4">
                    <a:lumMod val="10000"/>
                  </a:schemeClr>
                </a:solidFill>
                <a:latin typeface="+mn-ea"/>
                <a:ea typeface="+mn-ea"/>
              </a:rPr>
              <a:t> = </a:t>
            </a:r>
            <a:r>
              <a:rPr lang="en-US" altLang="ja-JP" sz="2400" dirty="0">
                <a:solidFill>
                  <a:schemeClr val="accent4">
                    <a:lumMod val="10000"/>
                  </a:schemeClr>
                </a:solidFill>
                <a:latin typeface="+mn-ea"/>
                <a:ea typeface="+mn-ea"/>
              </a:rPr>
              <a:t>new </a:t>
            </a:r>
            <a:r>
              <a:rPr lang="en-US" altLang="ja-JP" sz="2400" dirty="0" smtClean="0">
                <a:solidFill>
                  <a:schemeClr val="accent4">
                    <a:lumMod val="10000"/>
                  </a:schemeClr>
                </a:solidFill>
                <a:latin typeface="+mn-ea"/>
                <a:ea typeface="+mn-ea"/>
              </a:rPr>
              <a:t>Hidetoshi();</a:t>
            </a:r>
          </a:p>
          <a:p>
            <a:r>
              <a:rPr lang="en-US" altLang="ja-JP" sz="2400" dirty="0">
                <a:solidFill>
                  <a:schemeClr val="accent4">
                    <a:lumMod val="10000"/>
                  </a:schemeClr>
                </a:solidFill>
                <a:latin typeface="+mn-ea"/>
              </a:rPr>
              <a:t> </a:t>
            </a:r>
            <a:endParaRPr lang="en-US" altLang="ja-JP" sz="2400" dirty="0" smtClean="0">
              <a:solidFill>
                <a:schemeClr val="accent4">
                  <a:lumMod val="10000"/>
                </a:schemeClr>
              </a:solidFill>
              <a:latin typeface="+mn-ea"/>
            </a:endParaRPr>
          </a:p>
          <a:p>
            <a:r>
              <a:rPr lang="ja-JP" altLang="en-US" sz="2400" dirty="0">
                <a:solidFill>
                  <a:schemeClr val="accent4">
                    <a:lumMod val="10000"/>
                  </a:schemeClr>
                </a:solidFill>
                <a:latin typeface="+mn-ea"/>
              </a:rPr>
              <a:t> </a:t>
            </a:r>
            <a:r>
              <a:rPr lang="en-US" altLang="ja-JP" sz="2400" dirty="0" smtClean="0">
                <a:solidFill>
                  <a:schemeClr val="accent4">
                    <a:lumMod val="10000"/>
                  </a:schemeClr>
                </a:solidFill>
                <a:latin typeface="+mn-ea"/>
              </a:rPr>
              <a:t>       </a:t>
            </a:r>
            <a:r>
              <a:rPr lang="en-US" altLang="ja-JP" sz="2400" dirty="0" err="1" smtClean="0">
                <a:solidFill>
                  <a:schemeClr val="accent4">
                    <a:lumMod val="10000"/>
                  </a:schemeClr>
                </a:solidFill>
                <a:latin typeface="+mn-ea"/>
              </a:rPr>
              <a:t>Nobita</a:t>
            </a:r>
            <a:r>
              <a:rPr lang="en-US" altLang="ja-JP" sz="2400" dirty="0" smtClean="0">
                <a:solidFill>
                  <a:schemeClr val="accent4">
                    <a:lumMod val="10000"/>
                  </a:schemeClr>
                </a:solidFill>
                <a:latin typeface="+mn-ea"/>
              </a:rPr>
              <a:t> </a:t>
            </a:r>
            <a:r>
              <a:rPr lang="en-US" altLang="ja-JP" sz="2400" dirty="0" err="1">
                <a:solidFill>
                  <a:schemeClr val="accent4">
                    <a:lumMod val="10000"/>
                  </a:schemeClr>
                </a:solidFill>
                <a:latin typeface="+mn-ea"/>
              </a:rPr>
              <a:t>nobita</a:t>
            </a:r>
            <a:r>
              <a:rPr lang="en-US" altLang="ja-JP" sz="2400" dirty="0">
                <a:solidFill>
                  <a:schemeClr val="accent4">
                    <a:lumMod val="10000"/>
                  </a:schemeClr>
                </a:solidFill>
                <a:latin typeface="+mn-ea"/>
              </a:rPr>
              <a:t> = new </a:t>
            </a:r>
            <a:r>
              <a:rPr lang="en-US" altLang="ja-JP" sz="2400" dirty="0" err="1">
                <a:solidFill>
                  <a:schemeClr val="accent4">
                    <a:lumMod val="10000"/>
                  </a:schemeClr>
                </a:solidFill>
                <a:latin typeface="+mn-ea"/>
              </a:rPr>
              <a:t>Nobita</a:t>
            </a:r>
            <a:r>
              <a:rPr lang="en-US" altLang="ja-JP" sz="2400" dirty="0">
                <a:solidFill>
                  <a:schemeClr val="accent4">
                    <a:lumMod val="10000"/>
                  </a:schemeClr>
                </a:solidFill>
                <a:latin typeface="+mn-ea"/>
              </a:rPr>
              <a:t>();</a:t>
            </a:r>
            <a:endParaRPr lang="en-US" altLang="ja-JP" sz="2400" dirty="0">
              <a:solidFill>
                <a:schemeClr val="accent4">
                  <a:lumMod val="10000"/>
                </a:schemeClr>
              </a:solidFill>
              <a:latin typeface="+mn-ea"/>
              <a:ea typeface="+mn-ea"/>
            </a:endParaRPr>
          </a:p>
          <a:p>
            <a:r>
              <a:rPr lang="ja-JP" altLang="en-US" sz="2400" dirty="0" smtClean="0">
                <a:solidFill>
                  <a:srgbClr val="FF0000"/>
                </a:solidFill>
                <a:latin typeface="+mn-ea"/>
                <a:ea typeface="+mn-ea"/>
              </a:rPr>
              <a:t>      </a:t>
            </a:r>
            <a:r>
              <a:rPr lang="en-US" altLang="ja-JP" sz="2400" dirty="0" smtClean="0">
                <a:solidFill>
                  <a:srgbClr val="FF0000"/>
                </a:solidFill>
                <a:latin typeface="+mn-ea"/>
                <a:ea typeface="+mn-ea"/>
              </a:rPr>
              <a:t> </a:t>
            </a:r>
            <a:r>
              <a:rPr lang="ja-JP" altLang="en-US" sz="2400" dirty="0" smtClean="0">
                <a:solidFill>
                  <a:srgbClr val="FF0000"/>
                </a:solidFill>
                <a:latin typeface="+mn-ea"/>
                <a:ea typeface="+mn-ea"/>
              </a:rPr>
              <a:t> </a:t>
            </a:r>
            <a:r>
              <a:rPr lang="en-US" altLang="ja-JP" sz="2400" dirty="0" smtClean="0">
                <a:solidFill>
                  <a:srgbClr val="FF0000"/>
                </a:solidFill>
                <a:latin typeface="+mn-ea"/>
                <a:ea typeface="+mn-ea"/>
              </a:rPr>
              <a:t>Friend</a:t>
            </a:r>
            <a:r>
              <a:rPr lang="en-US" altLang="ja-JP" sz="2400" dirty="0" smtClean="0">
                <a:solidFill>
                  <a:srgbClr val="000000"/>
                </a:solidFill>
                <a:latin typeface="+mn-ea"/>
                <a:ea typeface="+mn-ea"/>
              </a:rPr>
              <a:t> </a:t>
            </a:r>
            <a:r>
              <a:rPr lang="en-US" altLang="ja-JP" sz="2400" dirty="0" smtClean="0">
                <a:solidFill>
                  <a:srgbClr val="FF0000"/>
                </a:solidFill>
                <a:latin typeface="+mn-ea"/>
                <a:ea typeface="+mn-ea"/>
              </a:rPr>
              <a:t>friend</a:t>
            </a:r>
            <a:r>
              <a:rPr lang="en-US" altLang="ja-JP" sz="2400" dirty="0" smtClean="0">
                <a:solidFill>
                  <a:srgbClr val="000000"/>
                </a:solidFill>
                <a:latin typeface="+mn-ea"/>
                <a:ea typeface="+mn-ea"/>
              </a:rPr>
              <a:t> </a:t>
            </a:r>
            <a:r>
              <a:rPr lang="en-US" altLang="ja-JP" sz="2400" dirty="0">
                <a:solidFill>
                  <a:srgbClr val="000000"/>
                </a:solidFill>
                <a:latin typeface="+mn-ea"/>
                <a:ea typeface="+mn-ea"/>
              </a:rPr>
              <a:t>= new </a:t>
            </a:r>
            <a:r>
              <a:rPr lang="en-US" altLang="ja-JP" sz="2400" dirty="0" err="1">
                <a:solidFill>
                  <a:srgbClr val="000000"/>
                </a:solidFill>
                <a:latin typeface="+mn-ea"/>
                <a:ea typeface="+mn-ea"/>
              </a:rPr>
              <a:t>Draemon</a:t>
            </a:r>
            <a:r>
              <a:rPr lang="en-US" altLang="ja-JP" sz="2400" dirty="0">
                <a:solidFill>
                  <a:srgbClr val="000000"/>
                </a:solidFill>
                <a:latin typeface="+mn-ea"/>
                <a:ea typeface="+mn-ea"/>
              </a:rPr>
              <a:t>();</a:t>
            </a:r>
          </a:p>
          <a:p>
            <a:r>
              <a:rPr lang="en-US" altLang="ja-JP" sz="2400" dirty="0">
                <a:solidFill>
                  <a:srgbClr val="000000"/>
                </a:solidFill>
                <a:latin typeface="+mn-ea"/>
                <a:ea typeface="+mn-ea"/>
              </a:rPr>
              <a:t>        </a:t>
            </a:r>
            <a:r>
              <a:rPr lang="en-US" altLang="ja-JP" sz="2400" dirty="0" err="1">
                <a:solidFill>
                  <a:srgbClr val="000000"/>
                </a:solidFill>
                <a:latin typeface="+mn-ea"/>
                <a:ea typeface="+mn-ea"/>
              </a:rPr>
              <a:t>nobita.</a:t>
            </a:r>
            <a:r>
              <a:rPr lang="en-US" altLang="ja-JP" sz="2400" dirty="0" err="1">
                <a:solidFill>
                  <a:srgbClr val="FF0000"/>
                </a:solidFill>
                <a:latin typeface="+mn-ea"/>
                <a:ea typeface="+mn-ea"/>
              </a:rPr>
              <a:t>setFriend</a:t>
            </a:r>
            <a:r>
              <a:rPr lang="en-US" altLang="ja-JP" sz="2400" dirty="0">
                <a:solidFill>
                  <a:srgbClr val="000000"/>
                </a:solidFill>
                <a:latin typeface="+mn-ea"/>
                <a:ea typeface="+mn-ea"/>
              </a:rPr>
              <a:t>( </a:t>
            </a:r>
            <a:r>
              <a:rPr lang="en-US" altLang="ja-JP" sz="2400" dirty="0" smtClean="0">
                <a:solidFill>
                  <a:srgbClr val="FF0000"/>
                </a:solidFill>
                <a:latin typeface="+mn-ea"/>
                <a:ea typeface="+mn-ea"/>
              </a:rPr>
              <a:t>friend</a:t>
            </a:r>
            <a:r>
              <a:rPr lang="en-US" altLang="ja-JP" sz="2400" dirty="0" smtClean="0">
                <a:solidFill>
                  <a:srgbClr val="000000"/>
                </a:solidFill>
                <a:latin typeface="+mn-ea"/>
                <a:ea typeface="+mn-ea"/>
              </a:rPr>
              <a:t> </a:t>
            </a:r>
            <a:r>
              <a:rPr lang="en-US" altLang="ja-JP" sz="2400" dirty="0">
                <a:solidFill>
                  <a:srgbClr val="000000"/>
                </a:solidFill>
                <a:latin typeface="+mn-ea"/>
                <a:ea typeface="+mn-ea"/>
              </a:rPr>
              <a:t>);</a:t>
            </a:r>
            <a:endParaRPr lang="en-US" altLang="ja-JP" sz="2400" dirty="0" smtClean="0">
              <a:solidFill>
                <a:srgbClr val="000000"/>
              </a:solidFill>
              <a:latin typeface="+mn-ea"/>
              <a:ea typeface="+mn-ea"/>
            </a:endParaRPr>
          </a:p>
          <a:p>
            <a:endParaRPr lang="en-US" altLang="ja-JP" sz="2400" dirty="0" smtClean="0">
              <a:solidFill>
                <a:srgbClr val="000000"/>
              </a:solidFill>
              <a:latin typeface="+mn-ea"/>
              <a:ea typeface="+mn-ea"/>
            </a:endParaRPr>
          </a:p>
          <a:p>
            <a:r>
              <a:rPr lang="en-US" altLang="ja-JP" sz="2400" dirty="0" smtClean="0">
                <a:solidFill>
                  <a:schemeClr val="accent4">
                    <a:lumMod val="10000"/>
                  </a:schemeClr>
                </a:solidFill>
                <a:latin typeface="+mn-ea"/>
                <a:ea typeface="+mn-ea"/>
              </a:rPr>
              <a:t>        </a:t>
            </a:r>
            <a:r>
              <a:rPr lang="en-US" altLang="ja-JP" sz="2400" dirty="0" err="1" smtClean="0">
                <a:solidFill>
                  <a:schemeClr val="accent4">
                    <a:lumMod val="10000"/>
                  </a:schemeClr>
                </a:solidFill>
                <a:latin typeface="+mn-ea"/>
                <a:ea typeface="+mn-ea"/>
              </a:rPr>
              <a:t>System.out.println</a:t>
            </a:r>
            <a:r>
              <a:rPr lang="en-US" altLang="ja-JP" sz="2400" dirty="0">
                <a:solidFill>
                  <a:schemeClr val="accent4">
                    <a:lumMod val="10000"/>
                  </a:schemeClr>
                </a:solidFill>
                <a:latin typeface="+mn-ea"/>
                <a:ea typeface="+mn-ea"/>
              </a:rPr>
              <a:t>( </a:t>
            </a:r>
            <a:r>
              <a:rPr lang="en-US" altLang="ja-JP" sz="2400" dirty="0" err="1" smtClean="0">
                <a:solidFill>
                  <a:schemeClr val="accent4">
                    <a:lumMod val="10000"/>
                  </a:schemeClr>
                </a:solidFill>
                <a:latin typeface="+mn-ea"/>
                <a:ea typeface="+mn-ea"/>
              </a:rPr>
              <a:t>hidetoshi.getAverageScore</a:t>
            </a:r>
            <a:r>
              <a:rPr lang="en-US" altLang="ja-JP" sz="2400" dirty="0" smtClean="0">
                <a:solidFill>
                  <a:schemeClr val="accent4">
                    <a:lumMod val="10000"/>
                  </a:schemeClr>
                </a:solidFill>
                <a:latin typeface="+mn-ea"/>
                <a:ea typeface="+mn-ea"/>
              </a:rPr>
              <a:t>() );</a:t>
            </a:r>
          </a:p>
          <a:p>
            <a:r>
              <a:rPr lang="ja-JP" altLang="en-US" sz="2400" dirty="0" smtClean="0">
                <a:solidFill>
                  <a:schemeClr val="accent4">
                    <a:lumMod val="10000"/>
                  </a:schemeClr>
                </a:solidFill>
                <a:latin typeface="+mn-ea"/>
                <a:ea typeface="+mn-ea"/>
              </a:rPr>
              <a:t>        </a:t>
            </a:r>
            <a:r>
              <a:rPr lang="en-US" altLang="ja-JP" sz="2400" dirty="0" err="1" smtClean="0">
                <a:solidFill>
                  <a:schemeClr val="accent4">
                    <a:lumMod val="10000"/>
                  </a:schemeClr>
                </a:solidFill>
                <a:latin typeface="+mn-ea"/>
                <a:ea typeface="+mn-ea"/>
              </a:rPr>
              <a:t>System.out.println</a:t>
            </a:r>
            <a:r>
              <a:rPr lang="en-US" altLang="ja-JP" sz="2400" dirty="0" smtClean="0">
                <a:solidFill>
                  <a:schemeClr val="accent4">
                    <a:lumMod val="10000"/>
                  </a:schemeClr>
                </a:solidFill>
                <a:latin typeface="+mn-ea"/>
                <a:ea typeface="+mn-ea"/>
              </a:rPr>
              <a:t>( </a:t>
            </a:r>
            <a:r>
              <a:rPr lang="en-US" altLang="ja-JP" sz="2400" dirty="0" err="1" smtClean="0">
                <a:solidFill>
                  <a:schemeClr val="accent4">
                    <a:lumMod val="10000"/>
                  </a:schemeClr>
                </a:solidFill>
                <a:latin typeface="+mn-ea"/>
                <a:ea typeface="+mn-ea"/>
              </a:rPr>
              <a:t>nobita.getAverageScore</a:t>
            </a:r>
            <a:r>
              <a:rPr lang="en-US" altLang="ja-JP" sz="2400" dirty="0" smtClean="0">
                <a:solidFill>
                  <a:schemeClr val="accent4">
                    <a:lumMod val="10000"/>
                  </a:schemeClr>
                </a:solidFill>
                <a:latin typeface="+mn-ea"/>
                <a:ea typeface="+mn-ea"/>
              </a:rPr>
              <a:t>() );</a:t>
            </a:r>
          </a:p>
          <a:p>
            <a:r>
              <a:rPr lang="en-US" altLang="ja-JP" sz="2400" dirty="0" smtClean="0">
                <a:solidFill>
                  <a:schemeClr val="accent4">
                    <a:lumMod val="10000"/>
                  </a:schemeClr>
                </a:solidFill>
                <a:latin typeface="+mn-ea"/>
                <a:ea typeface="+mn-ea"/>
              </a:rPr>
              <a:t>    }</a:t>
            </a:r>
          </a:p>
          <a:p>
            <a:r>
              <a:rPr kumimoji="1" lang="en-US" altLang="ja-JP" sz="2400" i="0" u="none" strike="noStrike" kern="0" cap="none" spc="0" normalizeH="0" baseline="0" noProof="0" dirty="0" smtClean="0">
                <a:ln>
                  <a:noFill/>
                </a:ln>
                <a:solidFill>
                  <a:schemeClr val="accent4">
                    <a:lumMod val="10000"/>
                  </a:schemeClr>
                </a:solidFill>
                <a:uLnTx/>
                <a:uFillTx/>
                <a:latin typeface="+mn-ea"/>
                <a:ea typeface="+mn-ea"/>
              </a:rPr>
              <a:t>}</a:t>
            </a:r>
          </a:p>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defRPr/>
            </a:pPr>
            <a:endParaRPr kumimoji="1" lang="en-US" altLang="ja-JP" sz="2400" i="0" u="none" strike="noStrike" kern="0" cap="none" spc="0" normalizeH="0" baseline="0" noProof="0" dirty="0" smtClean="0">
              <a:ln>
                <a:noFill/>
              </a:ln>
              <a:solidFill>
                <a:schemeClr val="accent4">
                  <a:lumMod val="10000"/>
                </a:schemeClr>
              </a:solidFill>
              <a:uLnTx/>
              <a:uFillTx/>
              <a:latin typeface="+mn-ea"/>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defRPr/>
            </a:pPr>
            <a:r>
              <a:rPr kumimoji="1" lang="en-US" altLang="ja-JP" sz="2400" i="0" u="none" strike="noStrike" kern="0" cap="none" spc="0" normalizeH="0" baseline="0" noProof="0" dirty="0" smtClean="0">
                <a:ln>
                  <a:noFill/>
                </a:ln>
                <a:solidFill>
                  <a:schemeClr val="accent4">
                    <a:lumMod val="10000"/>
                  </a:schemeClr>
                </a:solidFill>
                <a:uLnTx/>
                <a:uFillTx/>
                <a:latin typeface="+mn-ea"/>
                <a:ea typeface="+mn-ea"/>
              </a:rPr>
              <a:t/>
            </a:r>
            <a:br>
              <a:rPr kumimoji="1" lang="en-US" altLang="ja-JP" sz="2400" i="0" u="none" strike="noStrike" kern="0" cap="none" spc="0" normalizeH="0" baseline="0" noProof="0" dirty="0" smtClean="0">
                <a:ln>
                  <a:noFill/>
                </a:ln>
                <a:solidFill>
                  <a:schemeClr val="accent4">
                    <a:lumMod val="10000"/>
                  </a:schemeClr>
                </a:solidFill>
                <a:uLnTx/>
                <a:uFillTx/>
                <a:latin typeface="+mn-ea"/>
                <a:ea typeface="+mn-ea"/>
              </a:rPr>
            </a:br>
            <a:endParaRPr kumimoji="1" lang="en-US" altLang="ja-JP" sz="2400" i="0" u="none" strike="noStrike" kern="0" cap="none" spc="0" normalizeH="0" baseline="0" noProof="0" dirty="0" smtClean="0">
              <a:ln>
                <a:noFill/>
              </a:ln>
              <a:solidFill>
                <a:schemeClr val="accent4">
                  <a:lumMod val="10000"/>
                </a:schemeClr>
              </a:solidFill>
              <a:uLnTx/>
              <a:uFillTx/>
              <a:latin typeface="+mn-ea"/>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defRPr/>
            </a:pPr>
            <a:r>
              <a:rPr kumimoji="1" lang="en-US" altLang="ja-JP" sz="2400" i="0" u="none" strike="noStrike" kern="0" cap="none" spc="0" normalizeH="0" baseline="0" noProof="0" dirty="0" smtClean="0">
                <a:ln>
                  <a:noFill/>
                </a:ln>
                <a:solidFill>
                  <a:schemeClr val="accent4">
                    <a:lumMod val="10000"/>
                  </a:schemeClr>
                </a:solidFill>
                <a:uLnTx/>
                <a:uFillTx/>
                <a:latin typeface="+mn-ea"/>
                <a:ea typeface="+mn-ea"/>
              </a:rPr>
              <a:t> </a:t>
            </a:r>
            <a:endParaRPr kumimoji="1" lang="ja-JP" altLang="en-US" sz="2400" i="0" u="none" strike="noStrike" kern="0" cap="none" spc="0" normalizeH="0" baseline="0" noProof="0" dirty="0">
              <a:ln>
                <a:noFill/>
              </a:ln>
              <a:solidFill>
                <a:schemeClr val="accent4">
                  <a:lumMod val="10000"/>
                </a:schemeClr>
              </a:solidFill>
              <a:uLnTx/>
              <a:uFillTx/>
              <a:latin typeface="+mn-ea"/>
              <a:ea typeface="+mn-ea"/>
            </a:endParaRPr>
          </a:p>
        </p:txBody>
      </p:sp>
      <p:sp>
        <p:nvSpPr>
          <p:cNvPr id="5" name="右矢印 4"/>
          <p:cNvSpPr/>
          <p:nvPr/>
        </p:nvSpPr>
        <p:spPr>
          <a:xfrm flipH="1">
            <a:off x="5957342" y="2954348"/>
            <a:ext cx="397899" cy="357188"/>
          </a:xfrm>
          <a:prstGeom prst="rightArrow">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テキスト ボックス 9"/>
          <p:cNvSpPr txBox="1">
            <a:spLocks noChangeArrowheads="1"/>
          </p:cNvSpPr>
          <p:nvPr/>
        </p:nvSpPr>
        <p:spPr bwMode="auto">
          <a:xfrm>
            <a:off x="6314531" y="2911426"/>
            <a:ext cx="2577950" cy="400110"/>
          </a:xfrm>
          <a:prstGeom prst="rect">
            <a:avLst/>
          </a:prstGeom>
          <a:solidFill>
            <a:srgbClr val="66FFFF"/>
          </a:solidFill>
          <a:ln w="9525">
            <a:solidFill>
              <a:srgbClr val="0000FF"/>
            </a:solidFill>
            <a:miter lim="800000"/>
            <a:headEnd/>
            <a:tailEnd/>
          </a:ln>
        </p:spPr>
        <p:txBody>
          <a:bodyPr wrap="none">
            <a:spAutoFit/>
          </a:bodyPr>
          <a:lstStyle/>
          <a:p>
            <a:r>
              <a:rPr lang="ja-JP" altLang="en-US" sz="2000" dirty="0" smtClean="0">
                <a:solidFill>
                  <a:srgbClr val="000000"/>
                </a:solidFill>
                <a:latin typeface="+mn-ea"/>
                <a:ea typeface="+mn-ea"/>
              </a:rPr>
              <a:t>出来杉君はこれだけ。</a:t>
            </a:r>
            <a:endParaRPr lang="ja-JP" altLang="en-US" sz="2000" dirty="0">
              <a:solidFill>
                <a:srgbClr val="000000"/>
              </a:solidFill>
              <a:latin typeface="+mn-ea"/>
              <a:ea typeface="+mn-ea"/>
            </a:endParaRPr>
          </a:p>
        </p:txBody>
      </p:sp>
      <p:sp>
        <p:nvSpPr>
          <p:cNvPr id="8" name="右矢印 7"/>
          <p:cNvSpPr/>
          <p:nvPr/>
        </p:nvSpPr>
        <p:spPr>
          <a:xfrm flipH="1">
            <a:off x="5940152" y="4164126"/>
            <a:ext cx="504056" cy="357188"/>
          </a:xfrm>
          <a:prstGeom prst="rightArrow">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テキスト ボックス 9"/>
          <p:cNvSpPr txBox="1">
            <a:spLocks noChangeArrowheads="1"/>
          </p:cNvSpPr>
          <p:nvPr/>
        </p:nvSpPr>
        <p:spPr bwMode="auto">
          <a:xfrm>
            <a:off x="6355242" y="4017258"/>
            <a:ext cx="2241319" cy="707886"/>
          </a:xfrm>
          <a:prstGeom prst="rect">
            <a:avLst/>
          </a:prstGeom>
          <a:solidFill>
            <a:srgbClr val="66FFFF"/>
          </a:solidFill>
          <a:ln w="9525">
            <a:solidFill>
              <a:srgbClr val="0000FF"/>
            </a:solidFill>
            <a:miter lim="800000"/>
            <a:headEnd/>
            <a:tailEnd/>
          </a:ln>
        </p:spPr>
        <p:txBody>
          <a:bodyPr wrap="none">
            <a:spAutoFit/>
          </a:bodyPr>
          <a:lstStyle/>
          <a:p>
            <a:r>
              <a:rPr lang="ja-JP" altLang="en-US" sz="2000" dirty="0" smtClean="0">
                <a:solidFill>
                  <a:srgbClr val="000000"/>
                </a:solidFill>
                <a:latin typeface="+mn-ea"/>
                <a:ea typeface="+mn-ea"/>
              </a:rPr>
              <a:t>のび太君には</a:t>
            </a:r>
            <a:endParaRPr lang="en-US" altLang="ja-JP" sz="2000" dirty="0" smtClean="0">
              <a:solidFill>
                <a:srgbClr val="000000"/>
              </a:solidFill>
              <a:latin typeface="+mn-ea"/>
              <a:ea typeface="+mn-ea"/>
            </a:endParaRPr>
          </a:p>
          <a:p>
            <a:r>
              <a:rPr lang="ja-JP" altLang="en-US" sz="2000" dirty="0" err="1" smtClean="0">
                <a:solidFill>
                  <a:srgbClr val="000000"/>
                </a:solidFill>
                <a:latin typeface="+mn-ea"/>
                <a:ea typeface="+mn-ea"/>
              </a:rPr>
              <a:t>どらえ</a:t>
            </a:r>
            <a:r>
              <a:rPr lang="ja-JP" altLang="en-US" sz="2000" dirty="0" smtClean="0">
                <a:solidFill>
                  <a:srgbClr val="000000"/>
                </a:solidFill>
                <a:latin typeface="+mn-ea"/>
                <a:ea typeface="+mn-ea"/>
              </a:rPr>
              <a:t>もんが必要。</a:t>
            </a:r>
            <a:endParaRPr lang="ja-JP" altLang="en-US" sz="2000" dirty="0">
              <a:solidFill>
                <a:srgbClr val="000000"/>
              </a:solidFill>
              <a:latin typeface="+mn-ea"/>
              <a:ea typeface="+mn-ea"/>
            </a:endParaRPr>
          </a:p>
        </p:txBody>
      </p:sp>
      <p:sp>
        <p:nvSpPr>
          <p:cNvPr id="9" name="正方形/長方形 8"/>
          <p:cNvSpPr/>
          <p:nvPr/>
        </p:nvSpPr>
        <p:spPr>
          <a:xfrm>
            <a:off x="1186072" y="1382657"/>
            <a:ext cx="6779096" cy="539622"/>
          </a:xfrm>
          <a:prstGeom prst="rect">
            <a:avLst/>
          </a:prstGeom>
          <a:solidFill>
            <a:srgbClr val="99FF99"/>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buFont typeface="Wingdings" pitchFamily="2" charset="2"/>
              <a:buNone/>
              <a:defRPr/>
            </a:pPr>
            <a:r>
              <a:rPr lang="ja-JP" altLang="en-US" sz="2800" dirty="0" smtClean="0">
                <a:solidFill>
                  <a:schemeClr val="accent4">
                    <a:lumMod val="10000"/>
                  </a:schemeClr>
                </a:solidFill>
                <a:latin typeface="+mn-ea"/>
              </a:rPr>
              <a:t>そうだ！ドラエもんを友達にしよう！（委譲）</a:t>
            </a:r>
            <a:endParaRPr lang="en-US" altLang="ja-JP" sz="2800" dirty="0" smtClean="0">
              <a:solidFill>
                <a:schemeClr val="accent4">
                  <a:lumMod val="10000"/>
                </a:schemeClr>
              </a:solidFill>
              <a:latin typeface="+mn-ea"/>
            </a:endParaRPr>
          </a:p>
        </p:txBody>
      </p:sp>
      <p:sp>
        <p:nvSpPr>
          <p:cNvPr id="10" name="タイトル 1"/>
          <p:cNvSpPr>
            <a:spLocks noGrp="1"/>
          </p:cNvSpPr>
          <p:nvPr>
            <p:ph type="title"/>
          </p:nvPr>
        </p:nvSpPr>
        <p:spPr>
          <a:xfrm>
            <a:off x="457200" y="277813"/>
            <a:ext cx="8229600" cy="1139825"/>
          </a:xfrm>
        </p:spPr>
        <p:txBody>
          <a:bodyPr/>
          <a:lstStyle/>
          <a:p>
            <a:pPr>
              <a:defRPr/>
            </a:pPr>
            <a:r>
              <a:rPr lang="ja-JP" altLang="en-US" dirty="0" smtClean="0"/>
              <a:t>のび太君の場合（２）</a:t>
            </a:r>
            <a:endParaRPr lang="ja-JP" altLang="en-US" dirty="0"/>
          </a:p>
        </p:txBody>
      </p:sp>
    </p:spTree>
    <p:extLst>
      <p:ext uri="{BB962C8B-B14F-4D97-AF65-F5344CB8AC3E}">
        <p14:creationId xmlns:p14="http://schemas.microsoft.com/office/powerpoint/2010/main" val="2040638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継承（出来杉君の場合）</a:t>
            </a:r>
            <a:endParaRPr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50" y="2057400"/>
            <a:ext cx="25527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9"/>
          <p:cNvSpPr txBox="1">
            <a:spLocks noChangeArrowheads="1"/>
          </p:cNvSpPr>
          <p:nvPr/>
        </p:nvSpPr>
        <p:spPr bwMode="auto">
          <a:xfrm>
            <a:off x="1961050" y="5379907"/>
            <a:ext cx="5213287" cy="461665"/>
          </a:xfrm>
          <a:prstGeom prst="rect">
            <a:avLst/>
          </a:prstGeom>
          <a:solidFill>
            <a:srgbClr val="66FFFF"/>
          </a:solidFill>
          <a:ln w="9525">
            <a:solidFill>
              <a:srgbClr val="0000FF"/>
            </a:solidFill>
            <a:miter lim="800000"/>
            <a:headEnd/>
            <a:tailEnd/>
          </a:ln>
        </p:spPr>
        <p:txBody>
          <a:bodyPr wrap="none">
            <a:spAutoFit/>
          </a:bodyPr>
          <a:lstStyle/>
          <a:p>
            <a:r>
              <a:rPr lang="ja-JP" altLang="en-US" sz="2400" dirty="0" smtClean="0">
                <a:solidFill>
                  <a:srgbClr val="000000"/>
                </a:solidFill>
                <a:latin typeface="+mn-ea"/>
                <a:ea typeface="+mn-ea"/>
              </a:rPr>
              <a:t>出来杉君は、生まれつき何でもできる。</a:t>
            </a:r>
            <a:endParaRPr lang="ja-JP" altLang="en-US" sz="2400" dirty="0">
              <a:solidFill>
                <a:srgbClr val="000000"/>
              </a:solidFill>
              <a:latin typeface="+mn-ea"/>
              <a:ea typeface="+mn-ea"/>
            </a:endParaRPr>
          </a:p>
        </p:txBody>
      </p:sp>
    </p:spTree>
    <p:extLst>
      <p:ext uri="{BB962C8B-B14F-4D97-AF65-F5344CB8AC3E}">
        <p14:creationId xmlns:p14="http://schemas.microsoft.com/office/powerpoint/2010/main" val="3826130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委譲（のび太君の場合）</a:t>
            </a:r>
            <a:endParaRPr lang="ja-JP" altLang="en-US" dirty="0"/>
          </a:p>
        </p:txBody>
      </p:sp>
      <p:sp>
        <p:nvSpPr>
          <p:cNvPr id="5" name="テキスト ボックス 9"/>
          <p:cNvSpPr txBox="1">
            <a:spLocks noChangeArrowheads="1"/>
          </p:cNvSpPr>
          <p:nvPr/>
        </p:nvSpPr>
        <p:spPr bwMode="auto">
          <a:xfrm>
            <a:off x="2301226" y="5229200"/>
            <a:ext cx="4535217" cy="830997"/>
          </a:xfrm>
          <a:prstGeom prst="rect">
            <a:avLst/>
          </a:prstGeom>
          <a:solidFill>
            <a:srgbClr val="66FFFF"/>
          </a:solidFill>
          <a:ln w="9525">
            <a:solidFill>
              <a:srgbClr val="0000FF"/>
            </a:solidFill>
            <a:miter lim="800000"/>
            <a:headEnd/>
            <a:tailEnd/>
          </a:ln>
        </p:spPr>
        <p:txBody>
          <a:bodyPr wrap="none">
            <a:spAutoFit/>
          </a:bodyPr>
          <a:lstStyle/>
          <a:p>
            <a:pPr algn="ctr"/>
            <a:r>
              <a:rPr lang="ja-JP" altLang="en-US" sz="2400" dirty="0">
                <a:solidFill>
                  <a:srgbClr val="000000"/>
                </a:solidFill>
                <a:latin typeface="+mn-ea"/>
                <a:ea typeface="+mn-ea"/>
              </a:rPr>
              <a:t>それ</a:t>
            </a:r>
            <a:r>
              <a:rPr lang="ja-JP" altLang="en-US" sz="2400" dirty="0" smtClean="0">
                <a:solidFill>
                  <a:srgbClr val="000000"/>
                </a:solidFill>
                <a:latin typeface="+mn-ea"/>
                <a:ea typeface="+mn-ea"/>
              </a:rPr>
              <a:t>に比べてのび太君は</a:t>
            </a:r>
            <a:r>
              <a:rPr lang="ja-JP" altLang="en-US" sz="2400" dirty="0" err="1" smtClean="0">
                <a:solidFill>
                  <a:srgbClr val="000000"/>
                </a:solidFill>
                <a:latin typeface="+mn-ea"/>
                <a:ea typeface="+mn-ea"/>
              </a:rPr>
              <a:t>。。。</a:t>
            </a:r>
            <a:endParaRPr lang="en-US" altLang="ja-JP" sz="2400" dirty="0" smtClean="0">
              <a:solidFill>
                <a:srgbClr val="000000"/>
              </a:solidFill>
              <a:latin typeface="+mn-ea"/>
              <a:ea typeface="+mn-ea"/>
            </a:endParaRPr>
          </a:p>
          <a:p>
            <a:pPr algn="ctr"/>
            <a:r>
              <a:rPr lang="ja-JP" altLang="en-US" sz="2400" dirty="0" smtClean="0">
                <a:solidFill>
                  <a:srgbClr val="000000"/>
                </a:solidFill>
                <a:latin typeface="+mn-ea"/>
                <a:ea typeface="+mn-ea"/>
              </a:rPr>
              <a:t>計算が苦手なので、友達が必要。</a:t>
            </a:r>
            <a:endParaRPr lang="ja-JP" altLang="en-US" sz="2400" dirty="0">
              <a:solidFill>
                <a:srgbClr val="000000"/>
              </a:solidFill>
              <a:latin typeface="+mn-ea"/>
              <a:ea typeface="+mn-ea"/>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062163"/>
            <a:ext cx="71056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228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継承と委譲の比較</a:t>
            </a:r>
            <a:endParaRPr lang="ja-JP" altLang="en-US" dirty="0"/>
          </a:p>
        </p:txBody>
      </p:sp>
      <p:graphicFrame>
        <p:nvGraphicFramePr>
          <p:cNvPr id="4" name="コンテンツ プレースホルダ 3"/>
          <p:cNvGraphicFramePr>
            <a:graphicFrameLocks noGrp="1"/>
          </p:cNvGraphicFramePr>
          <p:nvPr>
            <p:ph idx="1"/>
            <p:extLst>
              <p:ext uri="{D42A27DB-BD31-4B8C-83A1-F6EECF244321}">
                <p14:modId xmlns:p14="http://schemas.microsoft.com/office/powerpoint/2010/main" val="2919909369"/>
              </p:ext>
            </p:extLst>
          </p:nvPr>
        </p:nvGraphicFramePr>
        <p:xfrm>
          <a:off x="980931" y="1772816"/>
          <a:ext cx="7139136" cy="3108960"/>
        </p:xfrm>
        <a:graphic>
          <a:graphicData uri="http://schemas.openxmlformats.org/drawingml/2006/table">
            <a:tbl>
              <a:tblPr firstRow="1" bandRow="1">
                <a:tableStyleId>{5C22544A-7EE6-4342-B048-85BDC9FD1C3A}</a:tableStyleId>
              </a:tblPr>
              <a:tblGrid>
                <a:gridCol w="2379712">
                  <a:extLst>
                    <a:ext uri="{9D8B030D-6E8A-4147-A177-3AD203B41FA5}">
                      <a16:colId xmlns:a16="http://schemas.microsoft.com/office/drawing/2014/main" val="20000"/>
                    </a:ext>
                  </a:extLst>
                </a:gridCol>
                <a:gridCol w="2379712">
                  <a:extLst>
                    <a:ext uri="{9D8B030D-6E8A-4147-A177-3AD203B41FA5}">
                      <a16:colId xmlns:a16="http://schemas.microsoft.com/office/drawing/2014/main" val="20001"/>
                    </a:ext>
                  </a:extLst>
                </a:gridCol>
                <a:gridCol w="2379712">
                  <a:extLst>
                    <a:ext uri="{9D8B030D-6E8A-4147-A177-3AD203B41FA5}">
                      <a16:colId xmlns:a16="http://schemas.microsoft.com/office/drawing/2014/main" val="20002"/>
                    </a:ext>
                  </a:extLst>
                </a:gridCol>
              </a:tblGrid>
              <a:tr h="370840">
                <a:tc>
                  <a:txBody>
                    <a:bodyPr/>
                    <a:lstStyle/>
                    <a:p>
                      <a:endParaRPr kumimoji="1" lang="ja-JP" altLang="en-US" sz="3200" dirty="0">
                        <a:solidFill>
                          <a:schemeClr val="accent4">
                            <a:lumMod val="10000"/>
                          </a:schemeClr>
                        </a:solidFill>
                      </a:endParaRPr>
                    </a:p>
                  </a:txBody>
                  <a:tcPr/>
                </a:tc>
                <a:tc>
                  <a:txBody>
                    <a:bodyPr/>
                    <a:lstStyle/>
                    <a:p>
                      <a:pPr algn="ctr"/>
                      <a:endParaRPr kumimoji="1" lang="en-US" altLang="ja-JP" sz="3200" dirty="0" smtClean="0">
                        <a:solidFill>
                          <a:schemeClr val="accent4">
                            <a:lumMod val="10000"/>
                          </a:schemeClr>
                        </a:solidFill>
                      </a:endParaRPr>
                    </a:p>
                    <a:p>
                      <a:pPr algn="ctr"/>
                      <a:r>
                        <a:rPr kumimoji="1" lang="ja-JP" altLang="en-US" sz="3200" dirty="0" smtClean="0">
                          <a:solidFill>
                            <a:schemeClr val="accent4">
                              <a:lumMod val="10000"/>
                            </a:schemeClr>
                          </a:solidFill>
                        </a:rPr>
                        <a:t>継承</a:t>
                      </a:r>
                      <a:endParaRPr kumimoji="1" lang="en-US" altLang="ja-JP" sz="3200" dirty="0" smtClean="0">
                        <a:solidFill>
                          <a:schemeClr val="accent4">
                            <a:lumMod val="10000"/>
                          </a:schemeClr>
                        </a:solidFill>
                      </a:endParaRPr>
                    </a:p>
                    <a:p>
                      <a:pPr algn="ctr"/>
                      <a:endParaRPr kumimoji="1" lang="ja-JP" altLang="en-US" sz="3200" dirty="0">
                        <a:solidFill>
                          <a:schemeClr val="accent4">
                            <a:lumMod val="10000"/>
                          </a:schemeClr>
                        </a:solidFill>
                      </a:endParaRPr>
                    </a:p>
                  </a:txBody>
                  <a:tcPr/>
                </a:tc>
                <a:tc>
                  <a:txBody>
                    <a:bodyPr/>
                    <a:lstStyle/>
                    <a:p>
                      <a:pPr algn="ctr"/>
                      <a:endParaRPr kumimoji="1" lang="en-US" altLang="ja-JP" sz="3200" dirty="0" smtClean="0">
                        <a:solidFill>
                          <a:schemeClr val="accent4">
                            <a:lumMod val="10000"/>
                          </a:schemeClr>
                        </a:solidFill>
                      </a:endParaRPr>
                    </a:p>
                    <a:p>
                      <a:pPr algn="ctr"/>
                      <a:r>
                        <a:rPr kumimoji="1" lang="ja-JP" altLang="en-US" sz="3200" dirty="0" smtClean="0">
                          <a:solidFill>
                            <a:schemeClr val="accent4">
                              <a:lumMod val="10000"/>
                            </a:schemeClr>
                          </a:solidFill>
                        </a:rPr>
                        <a:t>委譲</a:t>
                      </a:r>
                      <a:endParaRPr kumimoji="1" lang="ja-JP" altLang="en-US" sz="3200" dirty="0">
                        <a:solidFill>
                          <a:schemeClr val="accent4">
                            <a:lumMod val="10000"/>
                          </a:schemeClr>
                        </a:solidFill>
                      </a:endParaRPr>
                    </a:p>
                  </a:txBody>
                  <a:tcPr/>
                </a:tc>
                <a:extLst>
                  <a:ext uri="{0D108BD9-81ED-4DB2-BD59-A6C34878D82A}">
                    <a16:rowId xmlns:a16="http://schemas.microsoft.com/office/drawing/2014/main" val="10000"/>
                  </a:ext>
                </a:extLst>
              </a:tr>
              <a:tr h="370840">
                <a:tc>
                  <a:txBody>
                    <a:bodyPr/>
                    <a:lstStyle/>
                    <a:p>
                      <a:pPr algn="ctr"/>
                      <a:endParaRPr kumimoji="1" lang="en-US" altLang="ja-JP" sz="3200" dirty="0" smtClean="0">
                        <a:solidFill>
                          <a:schemeClr val="accent4">
                            <a:lumMod val="10000"/>
                          </a:schemeClr>
                        </a:solidFill>
                      </a:endParaRPr>
                    </a:p>
                    <a:p>
                      <a:pPr algn="ctr"/>
                      <a:r>
                        <a:rPr kumimoji="1" lang="ja-JP" altLang="en-US" sz="3200" dirty="0" smtClean="0">
                          <a:solidFill>
                            <a:schemeClr val="accent4">
                              <a:lumMod val="10000"/>
                            </a:schemeClr>
                          </a:solidFill>
                        </a:rPr>
                        <a:t>実装</a:t>
                      </a:r>
                      <a:endParaRPr kumimoji="1" lang="en-US" altLang="ja-JP" sz="3200" dirty="0" smtClean="0">
                        <a:solidFill>
                          <a:schemeClr val="accent4">
                            <a:lumMod val="10000"/>
                          </a:schemeClr>
                        </a:solidFill>
                      </a:endParaRPr>
                    </a:p>
                    <a:p>
                      <a:pPr algn="ctr"/>
                      <a:endParaRPr kumimoji="1" lang="ja-JP" altLang="en-US" sz="3200" dirty="0">
                        <a:solidFill>
                          <a:schemeClr val="accent4">
                            <a:lumMod val="10000"/>
                          </a:schemeClr>
                        </a:solidFill>
                      </a:endParaRPr>
                    </a:p>
                  </a:txBody>
                  <a:tcPr/>
                </a:tc>
                <a:tc>
                  <a:txBody>
                    <a:bodyPr/>
                    <a:lstStyle/>
                    <a:p>
                      <a:pPr algn="ctr"/>
                      <a:endParaRPr kumimoji="1" lang="en-US" altLang="ja-JP" sz="3200" dirty="0" smtClean="0">
                        <a:solidFill>
                          <a:schemeClr val="accent4">
                            <a:lumMod val="10000"/>
                          </a:schemeClr>
                        </a:solidFill>
                      </a:endParaRPr>
                    </a:p>
                    <a:p>
                      <a:pPr algn="ctr"/>
                      <a:r>
                        <a:rPr kumimoji="1" lang="ja-JP" altLang="en-US" sz="3200" dirty="0" smtClean="0">
                          <a:solidFill>
                            <a:schemeClr val="accent4">
                              <a:lumMod val="10000"/>
                            </a:schemeClr>
                          </a:solidFill>
                        </a:rPr>
                        <a:t>容易</a:t>
                      </a:r>
                      <a:endParaRPr kumimoji="1" lang="ja-JP" altLang="en-US" sz="3200" dirty="0">
                        <a:solidFill>
                          <a:schemeClr val="accent4">
                            <a:lumMod val="10000"/>
                          </a:schemeClr>
                        </a:solidFill>
                      </a:endParaRPr>
                    </a:p>
                  </a:txBody>
                  <a:tcPr/>
                </a:tc>
                <a:tc>
                  <a:txBody>
                    <a:bodyPr/>
                    <a:lstStyle/>
                    <a:p>
                      <a:pPr algn="ctr"/>
                      <a:endParaRPr kumimoji="1" lang="en-US" altLang="ja-JP" sz="3200" dirty="0" smtClean="0">
                        <a:solidFill>
                          <a:schemeClr val="accent4">
                            <a:lumMod val="10000"/>
                          </a:schemeClr>
                        </a:solidFill>
                      </a:endParaRPr>
                    </a:p>
                    <a:p>
                      <a:pPr algn="ctr"/>
                      <a:r>
                        <a:rPr kumimoji="1" lang="ja-JP" altLang="en-US" sz="3200" dirty="0" smtClean="0">
                          <a:solidFill>
                            <a:schemeClr val="accent4">
                              <a:lumMod val="10000"/>
                            </a:schemeClr>
                          </a:solidFill>
                        </a:rPr>
                        <a:t>（やや）複雑</a:t>
                      </a:r>
                      <a:endParaRPr kumimoji="1" lang="ja-JP" altLang="en-US" sz="3200" dirty="0">
                        <a:solidFill>
                          <a:schemeClr val="accent4">
                            <a:lumMod val="10000"/>
                          </a:schemeClr>
                        </a:solidFill>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ソフトウェアの特徴</a:t>
            </a:r>
            <a:endParaRPr lang="ja-JP" altLang="en-US" dirty="0"/>
          </a:p>
        </p:txBody>
      </p:sp>
      <p:sp>
        <p:nvSpPr>
          <p:cNvPr id="3" name="コンテンツ プレースホルダ 2"/>
          <p:cNvSpPr>
            <a:spLocks noGrp="1"/>
          </p:cNvSpPr>
          <p:nvPr>
            <p:ph idx="1"/>
          </p:nvPr>
        </p:nvSpPr>
        <p:spPr>
          <a:xfrm>
            <a:off x="1800225" y="1285875"/>
            <a:ext cx="5500688" cy="2571750"/>
          </a:xfrm>
          <a:ln>
            <a:solidFill>
              <a:schemeClr val="tx1"/>
            </a:solidFill>
          </a:ln>
        </p:spPr>
        <p:txBody>
          <a:bodyPr/>
          <a:lstStyle/>
          <a:p>
            <a:pPr>
              <a:defRPr/>
            </a:pPr>
            <a:r>
              <a:rPr lang="ja-JP" altLang="en-US" dirty="0" smtClean="0">
                <a:solidFill>
                  <a:srgbClr val="00FF00"/>
                </a:solidFill>
              </a:rPr>
              <a:t>通常の製品</a:t>
            </a:r>
            <a:r>
              <a:rPr lang="en-US" altLang="ja-JP" dirty="0" smtClean="0">
                <a:solidFill>
                  <a:srgbClr val="00FF00"/>
                </a:solidFill>
              </a:rPr>
              <a:t/>
            </a:r>
            <a:br>
              <a:rPr lang="en-US" altLang="ja-JP" dirty="0" smtClean="0">
                <a:solidFill>
                  <a:srgbClr val="00FF00"/>
                </a:solidFill>
              </a:rPr>
            </a:br>
            <a:r>
              <a:rPr lang="ja-JP" altLang="en-US" sz="2800" dirty="0" smtClean="0"/>
              <a:t>製品完成後の変更は困難。</a:t>
            </a:r>
            <a:r>
              <a:rPr lang="en-US" altLang="ja-JP" dirty="0" smtClean="0">
                <a:solidFill>
                  <a:srgbClr val="00FF00"/>
                </a:solidFill>
              </a:rPr>
              <a:t/>
            </a:r>
            <a:br>
              <a:rPr lang="en-US" altLang="ja-JP" dirty="0" smtClean="0">
                <a:solidFill>
                  <a:srgbClr val="00FF00"/>
                </a:solidFill>
              </a:rPr>
            </a:br>
            <a:endParaRPr lang="en-US" altLang="ja-JP" sz="1600" dirty="0" smtClean="0">
              <a:solidFill>
                <a:srgbClr val="00FF00"/>
              </a:solidFill>
            </a:endParaRPr>
          </a:p>
          <a:p>
            <a:pPr>
              <a:defRPr/>
            </a:pPr>
            <a:r>
              <a:rPr lang="ja-JP" altLang="en-US" dirty="0" smtClean="0">
                <a:solidFill>
                  <a:srgbClr val="00FF00"/>
                </a:solidFill>
              </a:rPr>
              <a:t>ソフトウェア</a:t>
            </a:r>
            <a:r>
              <a:rPr lang="en-US" altLang="ja-JP" dirty="0" smtClean="0"/>
              <a:t/>
            </a:r>
            <a:br>
              <a:rPr lang="en-US" altLang="ja-JP" dirty="0" smtClean="0"/>
            </a:br>
            <a:r>
              <a:rPr lang="ja-JP" altLang="en-US" sz="2800" dirty="0" smtClean="0"/>
              <a:t>製品完成後でも変更が可能。</a:t>
            </a:r>
            <a:endParaRPr lang="en-US" altLang="ja-JP" sz="2800" dirty="0" smtClean="0"/>
          </a:p>
        </p:txBody>
      </p:sp>
      <p:sp>
        <p:nvSpPr>
          <p:cNvPr id="4" name="テキスト ボックス 3"/>
          <p:cNvSpPr txBox="1"/>
          <p:nvPr/>
        </p:nvSpPr>
        <p:spPr>
          <a:xfrm>
            <a:off x="1385888" y="4345285"/>
            <a:ext cx="6365875" cy="523875"/>
          </a:xfrm>
          <a:prstGeom prst="rect">
            <a:avLst/>
          </a:prstGeom>
          <a:solidFill>
            <a:schemeClr val="tx1"/>
          </a:solidFill>
        </p:spPr>
        <p:txBody>
          <a:bodyPr wrap="none">
            <a:spAutoFit/>
          </a:bodyPr>
          <a:lstStyle/>
          <a:p>
            <a:pPr>
              <a:defRPr/>
            </a:pPr>
            <a:r>
              <a:rPr lang="ja-JP" altLang="en-US" sz="2800" dirty="0">
                <a:solidFill>
                  <a:schemeClr val="accent4">
                    <a:lumMod val="10000"/>
                  </a:schemeClr>
                </a:solidFill>
              </a:rPr>
              <a:t>完成後もソフトウェア製品は変化し続ける</a:t>
            </a:r>
          </a:p>
        </p:txBody>
      </p:sp>
      <p:sp>
        <p:nvSpPr>
          <p:cNvPr id="5" name="テキスト ボックス 4"/>
          <p:cNvSpPr txBox="1"/>
          <p:nvPr/>
        </p:nvSpPr>
        <p:spPr>
          <a:xfrm>
            <a:off x="1490345" y="5776769"/>
            <a:ext cx="6152646" cy="523220"/>
          </a:xfrm>
          <a:prstGeom prst="rect">
            <a:avLst/>
          </a:prstGeom>
          <a:solidFill>
            <a:schemeClr val="tx1"/>
          </a:solidFill>
        </p:spPr>
        <p:txBody>
          <a:bodyPr wrap="none">
            <a:spAutoFit/>
          </a:bodyPr>
          <a:lstStyle/>
          <a:p>
            <a:pPr>
              <a:defRPr/>
            </a:pPr>
            <a:r>
              <a:rPr lang="ja-JP" altLang="en-US" sz="2800" dirty="0">
                <a:solidFill>
                  <a:schemeClr val="accent4">
                    <a:lumMod val="10000"/>
                  </a:schemeClr>
                </a:solidFill>
              </a:rPr>
              <a:t>ソフトウェアには柔軟性と拡張性が必要</a:t>
            </a:r>
          </a:p>
        </p:txBody>
      </p:sp>
      <p:sp>
        <p:nvSpPr>
          <p:cNvPr id="6" name="下矢印 5"/>
          <p:cNvSpPr/>
          <p:nvPr/>
        </p:nvSpPr>
        <p:spPr>
          <a:xfrm>
            <a:off x="4143375" y="5085184"/>
            <a:ext cx="8572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278254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277813"/>
            <a:ext cx="8590855" cy="1139825"/>
          </a:xfrm>
        </p:spPr>
        <p:txBody>
          <a:bodyPr/>
          <a:lstStyle/>
          <a:p>
            <a:r>
              <a:rPr kumimoji="1" lang="ja-JP" altLang="en-US" dirty="0" smtClean="0"/>
              <a:t>オブジェクト指向によるソフトウェア</a:t>
            </a:r>
            <a:endParaRPr kumimoji="1" lang="ja-JP" altLang="en-US" dirty="0"/>
          </a:p>
        </p:txBody>
      </p:sp>
      <p:sp>
        <p:nvSpPr>
          <p:cNvPr id="23" name="角丸四角形 22"/>
          <p:cNvSpPr/>
          <p:nvPr/>
        </p:nvSpPr>
        <p:spPr bwMode="auto">
          <a:xfrm>
            <a:off x="301625" y="1859781"/>
            <a:ext cx="3550295" cy="2073275"/>
          </a:xfrm>
          <a:prstGeom prst="roundRect">
            <a:avLst/>
          </a:prstGeom>
          <a:solidFill>
            <a:sysClr val="window" lastClr="FFFFFF"/>
          </a:solidFill>
          <a:ln w="28575">
            <a:solidFill>
              <a:sysClr val="windowText" lastClr="000000"/>
            </a:solidFill>
            <a:round/>
            <a:headEnd type="triangle" w="lg" len="lg"/>
            <a:tailEnd type="triangle" w="lg" len="lg"/>
          </a:ln>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prstClr val="black"/>
              </a:solidFill>
              <a:effectLst/>
              <a:uLnTx/>
              <a:uFillTx/>
              <a:latin typeface="Arial" charset="0"/>
              <a:ea typeface="ＭＳ Ｐゴシック" charset="-128"/>
            </a:endParaRPr>
          </a:p>
        </p:txBody>
      </p:sp>
      <p:sp>
        <p:nvSpPr>
          <p:cNvPr id="24" name="Text Box 8"/>
          <p:cNvSpPr txBox="1">
            <a:spLocks noChangeArrowheads="1"/>
          </p:cNvSpPr>
          <p:nvPr/>
        </p:nvSpPr>
        <p:spPr bwMode="auto">
          <a:xfrm>
            <a:off x="1113909" y="2150962"/>
            <a:ext cx="1832553" cy="461665"/>
          </a:xfrm>
          <a:prstGeom prst="rect">
            <a:avLst/>
          </a:prstGeom>
          <a:solidFill>
            <a:srgbClr val="0F6FC6"/>
          </a:solidFill>
          <a:ln w="9525">
            <a:solidFill>
              <a:srgbClr val="04617B"/>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smtClean="0">
                <a:ln>
                  <a:noFill/>
                </a:ln>
                <a:solidFill>
                  <a:prstClr val="white"/>
                </a:solidFill>
                <a:effectLst/>
                <a:uLnTx/>
                <a:uFillTx/>
                <a:latin typeface="Arial" charset="0"/>
                <a:ea typeface="ＭＳ Ｐゴシック" charset="-128"/>
              </a:rPr>
              <a:t>　管理情報　</a:t>
            </a:r>
            <a:endParaRPr kumimoji="1" lang="ja-JP" altLang="en-US" sz="2400" b="1" i="0" u="none" strike="noStrike" kern="0" cap="none" spc="0" normalizeH="0" baseline="0" noProof="0" dirty="0">
              <a:ln>
                <a:noFill/>
              </a:ln>
              <a:solidFill>
                <a:prstClr val="white"/>
              </a:solidFill>
              <a:effectLst/>
              <a:uLnTx/>
              <a:uFillTx/>
              <a:latin typeface="Arial" charset="0"/>
              <a:ea typeface="ＭＳ Ｐゴシック" charset="-128"/>
            </a:endParaRPr>
          </a:p>
        </p:txBody>
      </p:sp>
      <p:sp>
        <p:nvSpPr>
          <p:cNvPr id="25" name="Text Box 8"/>
          <p:cNvSpPr txBox="1">
            <a:spLocks noChangeArrowheads="1"/>
          </p:cNvSpPr>
          <p:nvPr/>
        </p:nvSpPr>
        <p:spPr bwMode="auto">
          <a:xfrm>
            <a:off x="1180079" y="1628800"/>
            <a:ext cx="1700213" cy="461962"/>
          </a:xfrm>
          <a:prstGeom prst="rect">
            <a:avLst/>
          </a:prstGeom>
          <a:solidFill>
            <a:srgbClr val="00FFFF"/>
          </a:solidFill>
          <a:ln w="9525">
            <a:solidFill>
              <a:srgbClr val="04617B"/>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0" i="0" u="none" strike="noStrike" kern="0" cap="none" spc="0" normalizeH="0" baseline="0" noProof="0" dirty="0">
                <a:ln>
                  <a:noFill/>
                </a:ln>
                <a:solidFill>
                  <a:prstClr val="black"/>
                </a:solidFill>
                <a:effectLst/>
                <a:uLnTx/>
                <a:uFillTx/>
                <a:latin typeface="Arial" charset="0"/>
                <a:ea typeface="ＭＳ Ｐゴシック" charset="-128"/>
              </a:rPr>
              <a:t>オブジェクト</a:t>
            </a:r>
          </a:p>
        </p:txBody>
      </p:sp>
      <p:cxnSp>
        <p:nvCxnSpPr>
          <p:cNvPr id="26" name="直線矢印コネクタ 25"/>
          <p:cNvCxnSpPr/>
          <p:nvPr/>
        </p:nvCxnSpPr>
        <p:spPr>
          <a:xfrm flipV="1">
            <a:off x="2030185" y="2600460"/>
            <a:ext cx="0" cy="324484"/>
          </a:xfrm>
          <a:prstGeom prst="straightConnector1">
            <a:avLst/>
          </a:prstGeom>
          <a:noFill/>
          <a:ln w="44450" cap="flat" cmpd="sng" algn="ctr">
            <a:solidFill>
              <a:srgbClr val="FF0000"/>
            </a:solidFill>
            <a:prstDash val="solid"/>
            <a:tailEnd type="triangle" w="lg" len="lg"/>
          </a:ln>
          <a:effectLst/>
        </p:spPr>
      </p:cxnSp>
      <p:sp>
        <p:nvSpPr>
          <p:cNvPr id="27" name="Text Box 8"/>
          <p:cNvSpPr txBox="1">
            <a:spLocks noChangeArrowheads="1"/>
          </p:cNvSpPr>
          <p:nvPr/>
        </p:nvSpPr>
        <p:spPr bwMode="auto">
          <a:xfrm>
            <a:off x="466296" y="2924944"/>
            <a:ext cx="3127779" cy="830997"/>
          </a:xfrm>
          <a:prstGeom prst="rect">
            <a:avLst/>
          </a:prstGeom>
          <a:solidFill>
            <a:srgbClr val="0F6FC6"/>
          </a:solidFill>
          <a:ln w="9525">
            <a:solidFill>
              <a:srgbClr val="04617B"/>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smtClean="0">
                <a:ln>
                  <a:noFill/>
                </a:ln>
                <a:solidFill>
                  <a:prstClr val="white"/>
                </a:solidFill>
                <a:effectLst/>
                <a:uLnTx/>
                <a:uFillTx/>
                <a:latin typeface="Arial" charset="0"/>
                <a:ea typeface="ＭＳ Ｐゴシック" charset="-128"/>
              </a:rPr>
              <a:t>　（情報管理に必要な）</a:t>
            </a:r>
            <a:endParaRPr kumimoji="1" lang="en-US" altLang="ja-JP" sz="2400" b="1" i="0" u="none" strike="noStrike" kern="0" cap="none" spc="0" normalizeH="0" baseline="0" noProof="0" dirty="0" smtClean="0">
              <a:ln>
                <a:noFill/>
              </a:ln>
              <a:solidFill>
                <a:prstClr val="white"/>
              </a:solidFill>
              <a:effectLst/>
              <a:uLnTx/>
              <a:uFillTx/>
              <a:latin typeface="Arial" charset="0"/>
              <a:ea typeface="ＭＳ Ｐゴシック"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smtClean="0">
                <a:ln>
                  <a:noFill/>
                </a:ln>
                <a:solidFill>
                  <a:prstClr val="white"/>
                </a:solidFill>
                <a:effectLst/>
                <a:uLnTx/>
                <a:uFillTx/>
                <a:latin typeface="Arial" charset="0"/>
                <a:ea typeface="ＭＳ Ｐゴシック" charset="-128"/>
              </a:rPr>
              <a:t>担当作業　</a:t>
            </a:r>
            <a:endParaRPr kumimoji="1" lang="ja-JP" altLang="en-US" sz="2400" b="1" i="0" u="none" strike="noStrike" kern="0" cap="none" spc="0" normalizeH="0" baseline="0" noProof="0" dirty="0">
              <a:ln>
                <a:noFill/>
              </a:ln>
              <a:solidFill>
                <a:prstClr val="white"/>
              </a:solidFill>
              <a:effectLst/>
              <a:uLnTx/>
              <a:uFillTx/>
              <a:latin typeface="Arial" charset="0"/>
              <a:ea typeface="ＭＳ Ｐゴシック" charset="-128"/>
            </a:endParaRPr>
          </a:p>
        </p:txBody>
      </p:sp>
      <p:sp>
        <p:nvSpPr>
          <p:cNvPr id="28" name="角丸四角形 27"/>
          <p:cNvSpPr/>
          <p:nvPr/>
        </p:nvSpPr>
        <p:spPr bwMode="auto">
          <a:xfrm>
            <a:off x="5220072" y="1859781"/>
            <a:ext cx="3550295" cy="2073275"/>
          </a:xfrm>
          <a:prstGeom prst="roundRect">
            <a:avLst/>
          </a:prstGeom>
          <a:solidFill>
            <a:sysClr val="window" lastClr="FFFFFF"/>
          </a:solidFill>
          <a:ln w="28575">
            <a:solidFill>
              <a:sysClr val="windowText" lastClr="000000"/>
            </a:solidFill>
            <a:round/>
            <a:headEnd type="triangle" w="lg" len="lg"/>
            <a:tailEnd type="triangle" w="lg" len="lg"/>
          </a:ln>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prstClr val="black"/>
              </a:solidFill>
              <a:effectLst/>
              <a:uLnTx/>
              <a:uFillTx/>
              <a:latin typeface="Arial" charset="0"/>
              <a:ea typeface="ＭＳ Ｐゴシック" charset="-128"/>
            </a:endParaRPr>
          </a:p>
        </p:txBody>
      </p:sp>
      <p:sp>
        <p:nvSpPr>
          <p:cNvPr id="30" name="Text Box 8"/>
          <p:cNvSpPr txBox="1">
            <a:spLocks noChangeArrowheads="1"/>
          </p:cNvSpPr>
          <p:nvPr/>
        </p:nvSpPr>
        <p:spPr bwMode="auto">
          <a:xfrm>
            <a:off x="6133335" y="2150962"/>
            <a:ext cx="1832553" cy="461665"/>
          </a:xfrm>
          <a:prstGeom prst="rect">
            <a:avLst/>
          </a:prstGeom>
          <a:solidFill>
            <a:srgbClr val="0F6FC6"/>
          </a:solidFill>
          <a:ln w="9525">
            <a:solidFill>
              <a:srgbClr val="04617B"/>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smtClean="0">
                <a:ln>
                  <a:noFill/>
                </a:ln>
                <a:solidFill>
                  <a:prstClr val="white"/>
                </a:solidFill>
                <a:effectLst/>
                <a:uLnTx/>
                <a:uFillTx/>
                <a:latin typeface="Arial" charset="0"/>
                <a:ea typeface="ＭＳ Ｐゴシック" charset="-128"/>
              </a:rPr>
              <a:t>　管理情報　</a:t>
            </a:r>
            <a:endParaRPr kumimoji="1" lang="ja-JP" altLang="en-US" sz="2400" b="1" i="0" u="none" strike="noStrike" kern="0" cap="none" spc="0" normalizeH="0" baseline="0" noProof="0" dirty="0">
              <a:ln>
                <a:noFill/>
              </a:ln>
              <a:solidFill>
                <a:prstClr val="white"/>
              </a:solidFill>
              <a:effectLst/>
              <a:uLnTx/>
              <a:uFillTx/>
              <a:latin typeface="Arial" charset="0"/>
              <a:ea typeface="ＭＳ Ｐゴシック" charset="-128"/>
            </a:endParaRPr>
          </a:p>
        </p:txBody>
      </p:sp>
      <p:sp>
        <p:nvSpPr>
          <p:cNvPr id="31" name="Text Box 8"/>
          <p:cNvSpPr txBox="1">
            <a:spLocks noChangeArrowheads="1"/>
          </p:cNvSpPr>
          <p:nvPr/>
        </p:nvSpPr>
        <p:spPr bwMode="auto">
          <a:xfrm>
            <a:off x="6199505" y="1628800"/>
            <a:ext cx="1700213" cy="461962"/>
          </a:xfrm>
          <a:prstGeom prst="rect">
            <a:avLst/>
          </a:prstGeom>
          <a:solidFill>
            <a:srgbClr val="00FFFF"/>
          </a:solidFill>
          <a:ln w="9525">
            <a:solidFill>
              <a:srgbClr val="04617B"/>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0" i="0" u="none" strike="noStrike" kern="0" cap="none" spc="0" normalizeH="0" baseline="0" noProof="0" dirty="0">
                <a:ln>
                  <a:noFill/>
                </a:ln>
                <a:solidFill>
                  <a:prstClr val="black"/>
                </a:solidFill>
                <a:effectLst/>
                <a:uLnTx/>
                <a:uFillTx/>
                <a:latin typeface="Arial" charset="0"/>
                <a:ea typeface="ＭＳ Ｐゴシック" charset="-128"/>
              </a:rPr>
              <a:t>オブジェクト</a:t>
            </a:r>
          </a:p>
        </p:txBody>
      </p:sp>
      <p:cxnSp>
        <p:nvCxnSpPr>
          <p:cNvPr id="32" name="直線矢印コネクタ 31"/>
          <p:cNvCxnSpPr/>
          <p:nvPr/>
        </p:nvCxnSpPr>
        <p:spPr>
          <a:xfrm flipV="1">
            <a:off x="7049611" y="2600460"/>
            <a:ext cx="0" cy="324484"/>
          </a:xfrm>
          <a:prstGeom prst="straightConnector1">
            <a:avLst/>
          </a:prstGeom>
          <a:noFill/>
          <a:ln w="44450" cap="flat" cmpd="sng" algn="ctr">
            <a:solidFill>
              <a:srgbClr val="FF0000"/>
            </a:solidFill>
            <a:prstDash val="solid"/>
            <a:tailEnd type="triangle" w="lg" len="lg"/>
          </a:ln>
          <a:effectLst/>
        </p:spPr>
      </p:cxnSp>
      <p:sp>
        <p:nvSpPr>
          <p:cNvPr id="43" name="Text Box 8"/>
          <p:cNvSpPr txBox="1">
            <a:spLocks noChangeArrowheads="1"/>
          </p:cNvSpPr>
          <p:nvPr/>
        </p:nvSpPr>
        <p:spPr bwMode="auto">
          <a:xfrm>
            <a:off x="5485722" y="2924944"/>
            <a:ext cx="3127779" cy="830997"/>
          </a:xfrm>
          <a:prstGeom prst="rect">
            <a:avLst/>
          </a:prstGeom>
          <a:solidFill>
            <a:srgbClr val="0F6FC6"/>
          </a:solidFill>
          <a:ln w="9525">
            <a:solidFill>
              <a:srgbClr val="04617B"/>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smtClean="0">
                <a:ln>
                  <a:noFill/>
                </a:ln>
                <a:solidFill>
                  <a:prstClr val="white"/>
                </a:solidFill>
                <a:effectLst/>
                <a:uLnTx/>
                <a:uFillTx/>
                <a:latin typeface="Arial" charset="0"/>
                <a:ea typeface="ＭＳ Ｐゴシック" charset="-128"/>
              </a:rPr>
              <a:t>　（情報管理に必要な）</a:t>
            </a:r>
            <a:endParaRPr kumimoji="1" lang="en-US" altLang="ja-JP" sz="2400" b="1" i="0" u="none" strike="noStrike" kern="0" cap="none" spc="0" normalizeH="0" baseline="0" noProof="0" dirty="0" smtClean="0">
              <a:ln>
                <a:noFill/>
              </a:ln>
              <a:solidFill>
                <a:prstClr val="white"/>
              </a:solidFill>
              <a:effectLst/>
              <a:uLnTx/>
              <a:uFillTx/>
              <a:latin typeface="Arial" charset="0"/>
              <a:ea typeface="ＭＳ Ｐゴシック"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smtClean="0">
                <a:ln>
                  <a:noFill/>
                </a:ln>
                <a:solidFill>
                  <a:prstClr val="white"/>
                </a:solidFill>
                <a:effectLst/>
                <a:uLnTx/>
                <a:uFillTx/>
                <a:latin typeface="Arial" charset="0"/>
                <a:ea typeface="ＭＳ Ｐゴシック" charset="-128"/>
              </a:rPr>
              <a:t>担当作業　</a:t>
            </a:r>
            <a:endParaRPr kumimoji="1" lang="ja-JP" altLang="en-US" sz="2400" b="1" i="0" u="none" strike="noStrike" kern="0" cap="none" spc="0" normalizeH="0" baseline="0" noProof="0" dirty="0">
              <a:ln>
                <a:noFill/>
              </a:ln>
              <a:solidFill>
                <a:prstClr val="white"/>
              </a:solidFill>
              <a:effectLst/>
              <a:uLnTx/>
              <a:uFillTx/>
              <a:latin typeface="Arial" charset="0"/>
              <a:ea typeface="ＭＳ Ｐゴシック" charset="-128"/>
            </a:endParaRPr>
          </a:p>
        </p:txBody>
      </p:sp>
      <p:sp>
        <p:nvSpPr>
          <p:cNvPr id="44" name="角丸四角形 43"/>
          <p:cNvSpPr/>
          <p:nvPr/>
        </p:nvSpPr>
        <p:spPr bwMode="auto">
          <a:xfrm>
            <a:off x="2789906" y="4236045"/>
            <a:ext cx="3582294" cy="2073275"/>
          </a:xfrm>
          <a:prstGeom prst="roundRect">
            <a:avLst/>
          </a:prstGeom>
          <a:solidFill>
            <a:sysClr val="window" lastClr="FFFFFF"/>
          </a:solidFill>
          <a:ln w="28575">
            <a:solidFill>
              <a:sysClr val="windowText" lastClr="000000"/>
            </a:solidFill>
            <a:round/>
            <a:headEnd type="triangle" w="lg" len="lg"/>
            <a:tailEnd type="triangle" w="lg" len="lg"/>
          </a:ln>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prstClr val="black"/>
              </a:solidFill>
              <a:effectLst/>
              <a:uLnTx/>
              <a:uFillTx/>
              <a:latin typeface="Arial" charset="0"/>
              <a:ea typeface="ＭＳ Ｐゴシック" charset="-128"/>
            </a:endParaRPr>
          </a:p>
        </p:txBody>
      </p:sp>
      <p:sp>
        <p:nvSpPr>
          <p:cNvPr id="45" name="Text Box 8"/>
          <p:cNvSpPr txBox="1">
            <a:spLocks noChangeArrowheads="1"/>
          </p:cNvSpPr>
          <p:nvPr/>
        </p:nvSpPr>
        <p:spPr bwMode="auto">
          <a:xfrm>
            <a:off x="3676010" y="4527226"/>
            <a:ext cx="1832553" cy="461665"/>
          </a:xfrm>
          <a:prstGeom prst="rect">
            <a:avLst/>
          </a:prstGeom>
          <a:solidFill>
            <a:srgbClr val="0F6FC6"/>
          </a:solidFill>
          <a:ln w="9525">
            <a:solidFill>
              <a:srgbClr val="04617B"/>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smtClean="0">
                <a:ln>
                  <a:noFill/>
                </a:ln>
                <a:solidFill>
                  <a:prstClr val="white"/>
                </a:solidFill>
                <a:effectLst/>
                <a:uLnTx/>
                <a:uFillTx/>
                <a:latin typeface="Arial" charset="0"/>
                <a:ea typeface="ＭＳ Ｐゴシック" charset="-128"/>
              </a:rPr>
              <a:t>　管理情報　</a:t>
            </a:r>
            <a:endParaRPr kumimoji="1" lang="ja-JP" altLang="en-US" sz="2400" b="1" i="0" u="none" strike="noStrike" kern="0" cap="none" spc="0" normalizeH="0" baseline="0" noProof="0" dirty="0">
              <a:ln>
                <a:noFill/>
              </a:ln>
              <a:solidFill>
                <a:prstClr val="white"/>
              </a:solidFill>
              <a:effectLst/>
              <a:uLnTx/>
              <a:uFillTx/>
              <a:latin typeface="Arial" charset="0"/>
              <a:ea typeface="ＭＳ Ｐゴシック" charset="-128"/>
            </a:endParaRPr>
          </a:p>
        </p:txBody>
      </p:sp>
      <p:sp>
        <p:nvSpPr>
          <p:cNvPr id="46" name="Text Box 8"/>
          <p:cNvSpPr txBox="1">
            <a:spLocks noChangeArrowheads="1"/>
          </p:cNvSpPr>
          <p:nvPr/>
        </p:nvSpPr>
        <p:spPr bwMode="auto">
          <a:xfrm>
            <a:off x="3735883" y="4005064"/>
            <a:ext cx="1700213" cy="461962"/>
          </a:xfrm>
          <a:prstGeom prst="rect">
            <a:avLst/>
          </a:prstGeom>
          <a:solidFill>
            <a:srgbClr val="00FFFF"/>
          </a:solidFill>
          <a:ln w="9525">
            <a:solidFill>
              <a:srgbClr val="04617B"/>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0" i="0" u="none" strike="noStrike" kern="0" cap="none" spc="0" normalizeH="0" baseline="0" noProof="0" dirty="0">
                <a:ln>
                  <a:noFill/>
                </a:ln>
                <a:solidFill>
                  <a:prstClr val="black"/>
                </a:solidFill>
                <a:effectLst/>
                <a:uLnTx/>
                <a:uFillTx/>
                <a:latin typeface="Arial" charset="0"/>
                <a:ea typeface="ＭＳ Ｐゴシック" charset="-128"/>
              </a:rPr>
              <a:t>オブジェクト</a:t>
            </a:r>
          </a:p>
        </p:txBody>
      </p:sp>
      <p:cxnSp>
        <p:nvCxnSpPr>
          <p:cNvPr id="47" name="直線矢印コネクタ 46"/>
          <p:cNvCxnSpPr/>
          <p:nvPr/>
        </p:nvCxnSpPr>
        <p:spPr>
          <a:xfrm flipV="1">
            <a:off x="4592286" y="4976724"/>
            <a:ext cx="0" cy="324484"/>
          </a:xfrm>
          <a:prstGeom prst="straightConnector1">
            <a:avLst/>
          </a:prstGeom>
          <a:noFill/>
          <a:ln w="44450" cap="flat" cmpd="sng" algn="ctr">
            <a:solidFill>
              <a:srgbClr val="FF0000"/>
            </a:solidFill>
            <a:prstDash val="solid"/>
            <a:tailEnd type="triangle" w="lg" len="lg"/>
          </a:ln>
          <a:effectLst/>
        </p:spPr>
      </p:cxnSp>
      <p:sp>
        <p:nvSpPr>
          <p:cNvPr id="48" name="Text Box 8"/>
          <p:cNvSpPr txBox="1">
            <a:spLocks noChangeArrowheads="1"/>
          </p:cNvSpPr>
          <p:nvPr/>
        </p:nvSpPr>
        <p:spPr bwMode="auto">
          <a:xfrm>
            <a:off x="3028397" y="5301208"/>
            <a:ext cx="3127779" cy="830997"/>
          </a:xfrm>
          <a:prstGeom prst="rect">
            <a:avLst/>
          </a:prstGeom>
          <a:solidFill>
            <a:srgbClr val="0F6FC6"/>
          </a:solidFill>
          <a:ln w="9525">
            <a:solidFill>
              <a:srgbClr val="04617B"/>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smtClean="0">
                <a:ln>
                  <a:noFill/>
                </a:ln>
                <a:solidFill>
                  <a:prstClr val="white"/>
                </a:solidFill>
                <a:effectLst/>
                <a:uLnTx/>
                <a:uFillTx/>
                <a:latin typeface="Arial" charset="0"/>
                <a:ea typeface="ＭＳ Ｐゴシック" charset="-128"/>
              </a:rPr>
              <a:t>　（情報管理に必要な）</a:t>
            </a:r>
            <a:endParaRPr kumimoji="1" lang="en-US" altLang="ja-JP" sz="2400" b="1" i="0" u="none" strike="noStrike" kern="0" cap="none" spc="0" normalizeH="0" baseline="0" noProof="0" dirty="0" smtClean="0">
              <a:ln>
                <a:noFill/>
              </a:ln>
              <a:solidFill>
                <a:prstClr val="white"/>
              </a:solidFill>
              <a:effectLst/>
              <a:uLnTx/>
              <a:uFillTx/>
              <a:latin typeface="Arial" charset="0"/>
              <a:ea typeface="ＭＳ Ｐゴシック"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smtClean="0">
                <a:ln>
                  <a:noFill/>
                </a:ln>
                <a:solidFill>
                  <a:prstClr val="white"/>
                </a:solidFill>
                <a:effectLst/>
                <a:uLnTx/>
                <a:uFillTx/>
                <a:latin typeface="Arial" charset="0"/>
                <a:ea typeface="ＭＳ Ｐゴシック" charset="-128"/>
              </a:rPr>
              <a:t>担当作業　</a:t>
            </a:r>
            <a:endParaRPr kumimoji="1" lang="ja-JP" altLang="en-US" sz="2400" b="1" i="0" u="none" strike="noStrike" kern="0" cap="none" spc="0" normalizeH="0" baseline="0" noProof="0" dirty="0">
              <a:ln>
                <a:noFill/>
              </a:ln>
              <a:solidFill>
                <a:prstClr val="white"/>
              </a:solidFill>
              <a:effectLst/>
              <a:uLnTx/>
              <a:uFillTx/>
              <a:latin typeface="Arial" charset="0"/>
              <a:ea typeface="ＭＳ Ｐゴシック" charset="-128"/>
            </a:endParaRPr>
          </a:p>
        </p:txBody>
      </p:sp>
      <p:cxnSp>
        <p:nvCxnSpPr>
          <p:cNvPr id="49" name="直線矢印コネクタ 48"/>
          <p:cNvCxnSpPr/>
          <p:nvPr/>
        </p:nvCxnSpPr>
        <p:spPr>
          <a:xfrm>
            <a:off x="3581994" y="3356992"/>
            <a:ext cx="1903728" cy="0"/>
          </a:xfrm>
          <a:prstGeom prst="straightConnector1">
            <a:avLst/>
          </a:prstGeom>
          <a:noFill/>
          <a:ln w="76200" cap="flat" cmpd="sng" algn="ctr">
            <a:solidFill>
              <a:srgbClr val="FF9900"/>
            </a:solidFill>
            <a:prstDash val="solid"/>
            <a:headEnd type="triangle"/>
            <a:tailEnd type="triangle"/>
          </a:ln>
          <a:effectLst/>
        </p:spPr>
      </p:cxnSp>
      <p:cxnSp>
        <p:nvCxnSpPr>
          <p:cNvPr id="51" name="直線矢印コネクタ 50"/>
          <p:cNvCxnSpPr/>
          <p:nvPr/>
        </p:nvCxnSpPr>
        <p:spPr>
          <a:xfrm flipH="1">
            <a:off x="2021132" y="5716708"/>
            <a:ext cx="998214" cy="10308"/>
          </a:xfrm>
          <a:prstGeom prst="straightConnector1">
            <a:avLst/>
          </a:prstGeom>
          <a:noFill/>
          <a:ln w="76200" cap="flat" cmpd="sng" algn="ctr">
            <a:solidFill>
              <a:srgbClr val="FF9900"/>
            </a:solidFill>
            <a:prstDash val="solid"/>
            <a:headEnd type="triangle"/>
            <a:tailEnd type="none"/>
          </a:ln>
          <a:effectLst/>
        </p:spPr>
      </p:cxnSp>
      <p:cxnSp>
        <p:nvCxnSpPr>
          <p:cNvPr id="53" name="直線矢印コネクタ 52"/>
          <p:cNvCxnSpPr/>
          <p:nvPr/>
        </p:nvCxnSpPr>
        <p:spPr>
          <a:xfrm flipV="1">
            <a:off x="6165229" y="5742309"/>
            <a:ext cx="862369" cy="0"/>
          </a:xfrm>
          <a:prstGeom prst="straightConnector1">
            <a:avLst/>
          </a:prstGeom>
          <a:noFill/>
          <a:ln w="76200" cap="flat" cmpd="sng" algn="ctr">
            <a:solidFill>
              <a:srgbClr val="FF9900"/>
            </a:solidFill>
            <a:prstDash val="solid"/>
            <a:headEnd type="triangle"/>
            <a:tailEnd type="none"/>
          </a:ln>
          <a:effectLst/>
        </p:spPr>
      </p:cxnSp>
      <p:cxnSp>
        <p:nvCxnSpPr>
          <p:cNvPr id="56" name="直線矢印コネクタ 55"/>
          <p:cNvCxnSpPr/>
          <p:nvPr/>
        </p:nvCxnSpPr>
        <p:spPr>
          <a:xfrm flipH="1">
            <a:off x="7045035" y="3755941"/>
            <a:ext cx="0" cy="2009984"/>
          </a:xfrm>
          <a:prstGeom prst="straightConnector1">
            <a:avLst/>
          </a:prstGeom>
          <a:noFill/>
          <a:ln w="76200" cap="flat" cmpd="sng" algn="ctr">
            <a:solidFill>
              <a:srgbClr val="FF9900"/>
            </a:solidFill>
            <a:prstDash val="solid"/>
            <a:headEnd type="triangle"/>
            <a:tailEnd type="none"/>
          </a:ln>
          <a:effectLst/>
        </p:spPr>
      </p:cxnSp>
      <p:cxnSp>
        <p:nvCxnSpPr>
          <p:cNvPr id="57" name="直線矢印コネクタ 56"/>
          <p:cNvCxnSpPr/>
          <p:nvPr/>
        </p:nvCxnSpPr>
        <p:spPr>
          <a:xfrm flipH="1">
            <a:off x="2042667" y="3717032"/>
            <a:ext cx="0" cy="2009984"/>
          </a:xfrm>
          <a:prstGeom prst="straightConnector1">
            <a:avLst/>
          </a:prstGeom>
          <a:noFill/>
          <a:ln w="76200" cap="flat" cmpd="sng" algn="ctr">
            <a:solidFill>
              <a:srgbClr val="FF9900"/>
            </a:solidFill>
            <a:prstDash val="solid"/>
            <a:headEnd type="triangle"/>
            <a:tailEnd type="none"/>
          </a:ln>
          <a:effectLst/>
        </p:spPr>
      </p:cxnSp>
    </p:spTree>
    <p:extLst>
      <p:ext uri="{BB962C8B-B14F-4D97-AF65-F5344CB8AC3E}">
        <p14:creationId xmlns:p14="http://schemas.microsoft.com/office/powerpoint/2010/main" val="132107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部品</a:t>
            </a:r>
            <a:r>
              <a:rPr lang="ja-JP" altLang="en-US" dirty="0" smtClean="0"/>
              <a:t>を設計する</a:t>
            </a:r>
            <a:endParaRPr kumimoji="1" lang="ja-JP" altLang="en-US" dirty="0"/>
          </a:p>
        </p:txBody>
      </p:sp>
      <p:sp>
        <p:nvSpPr>
          <p:cNvPr id="4" name="直方体 3"/>
          <p:cNvSpPr/>
          <p:nvPr/>
        </p:nvSpPr>
        <p:spPr>
          <a:xfrm>
            <a:off x="1403648" y="1556792"/>
            <a:ext cx="1800200" cy="1720208"/>
          </a:xfrm>
          <a:prstGeom prst="cube">
            <a:avLst/>
          </a:prstGeom>
          <a:solidFill>
            <a:srgbClr val="FFFFFF">
              <a:alpha val="50196"/>
            </a:srgb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直方体 5"/>
          <p:cNvSpPr/>
          <p:nvPr/>
        </p:nvSpPr>
        <p:spPr>
          <a:xfrm flipH="1">
            <a:off x="5652120" y="1556792"/>
            <a:ext cx="1800200" cy="2232248"/>
          </a:xfrm>
          <a:prstGeom prst="cube">
            <a:avLst/>
          </a:prstGeom>
          <a:solidFill>
            <a:srgbClr val="FFFFFF">
              <a:alpha val="50196"/>
            </a:srgb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5618043" y="4653136"/>
            <a:ext cx="2573910" cy="923330"/>
          </a:xfrm>
          <a:prstGeom prst="rect">
            <a:avLst/>
          </a:prstGeom>
          <a:solidFill>
            <a:schemeClr val="tx1"/>
          </a:solidFill>
        </p:spPr>
        <p:txBody>
          <a:bodyPr wrap="none" rtlCol="0">
            <a:spAutoFit/>
          </a:bodyPr>
          <a:lstStyle/>
          <a:p>
            <a:r>
              <a:rPr kumimoji="1" lang="en-US" altLang="ja-JP" dirty="0" smtClean="0">
                <a:solidFill>
                  <a:schemeClr val="accent4">
                    <a:lumMod val="10000"/>
                  </a:schemeClr>
                </a:solidFill>
              </a:rPr>
              <a:t>Public clas</a:t>
            </a:r>
            <a:r>
              <a:rPr lang="en-US" altLang="ja-JP" dirty="0" smtClean="0">
                <a:solidFill>
                  <a:schemeClr val="accent4">
                    <a:lumMod val="10000"/>
                  </a:schemeClr>
                </a:solidFill>
              </a:rPr>
              <a:t>s Dragon{</a:t>
            </a:r>
          </a:p>
          <a:p>
            <a:endParaRPr lang="en-US" altLang="ja-JP" dirty="0" smtClean="0">
              <a:solidFill>
                <a:schemeClr val="accent4">
                  <a:lumMod val="10000"/>
                </a:schemeClr>
              </a:solidFill>
            </a:endParaRPr>
          </a:p>
          <a:p>
            <a:r>
              <a:rPr kumimoji="1" lang="en-US" altLang="ja-JP" dirty="0">
                <a:solidFill>
                  <a:schemeClr val="accent4">
                    <a:lumMod val="10000"/>
                  </a:schemeClr>
                </a:solidFill>
              </a:rPr>
              <a:t>}</a:t>
            </a:r>
            <a:endParaRPr kumimoji="1" lang="ja-JP" altLang="en-US" dirty="0">
              <a:solidFill>
                <a:schemeClr val="accent4">
                  <a:lumMod val="10000"/>
                </a:schemeClr>
              </a:solidFill>
            </a:endParaRPr>
          </a:p>
        </p:txBody>
      </p:sp>
      <p:sp>
        <p:nvSpPr>
          <p:cNvPr id="9" name="テキスト ボックス 8"/>
          <p:cNvSpPr txBox="1"/>
          <p:nvPr/>
        </p:nvSpPr>
        <p:spPr>
          <a:xfrm>
            <a:off x="1040526" y="4581128"/>
            <a:ext cx="2167581" cy="923330"/>
          </a:xfrm>
          <a:prstGeom prst="rect">
            <a:avLst/>
          </a:prstGeom>
          <a:solidFill>
            <a:schemeClr val="tx1"/>
          </a:solidFill>
        </p:spPr>
        <p:txBody>
          <a:bodyPr wrap="none" rtlCol="0">
            <a:spAutoFit/>
          </a:bodyPr>
          <a:lstStyle/>
          <a:p>
            <a:r>
              <a:rPr kumimoji="1" lang="en-US" altLang="ja-JP" dirty="0" smtClean="0">
                <a:solidFill>
                  <a:schemeClr val="accent4">
                    <a:lumMod val="10000"/>
                  </a:schemeClr>
                </a:solidFill>
              </a:rPr>
              <a:t>Public clas</a:t>
            </a:r>
            <a:r>
              <a:rPr lang="en-US" altLang="ja-JP" dirty="0" smtClean="0">
                <a:solidFill>
                  <a:schemeClr val="accent4">
                    <a:lumMod val="10000"/>
                  </a:schemeClr>
                </a:solidFill>
              </a:rPr>
              <a:t>s Fire{</a:t>
            </a:r>
          </a:p>
          <a:p>
            <a:endParaRPr lang="en-US" altLang="ja-JP" dirty="0" smtClean="0">
              <a:solidFill>
                <a:schemeClr val="accent4">
                  <a:lumMod val="10000"/>
                </a:schemeClr>
              </a:solidFill>
            </a:endParaRPr>
          </a:p>
          <a:p>
            <a:r>
              <a:rPr kumimoji="1" lang="en-US" altLang="ja-JP" dirty="0">
                <a:solidFill>
                  <a:schemeClr val="accent4">
                    <a:lumMod val="10000"/>
                  </a:schemeClr>
                </a:solidFill>
              </a:rPr>
              <a:t>}</a:t>
            </a:r>
            <a:endParaRPr kumimoji="1" lang="ja-JP" altLang="en-US" dirty="0">
              <a:solidFill>
                <a:schemeClr val="accent4">
                  <a:lumMod val="10000"/>
                </a:schemeClr>
              </a:solidFill>
            </a:endParaRPr>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6054" y="2416896"/>
            <a:ext cx="1190588" cy="1071529"/>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2276872"/>
            <a:ext cx="829141" cy="741863"/>
          </a:xfrm>
          <a:prstGeom prst="rect">
            <a:avLst/>
          </a:prstGeom>
        </p:spPr>
      </p:pic>
      <p:sp>
        <p:nvSpPr>
          <p:cNvPr id="3" name="テキスト ボックス 2"/>
          <p:cNvSpPr txBox="1"/>
          <p:nvPr/>
        </p:nvSpPr>
        <p:spPr>
          <a:xfrm>
            <a:off x="6040317" y="1568924"/>
            <a:ext cx="1023806" cy="369332"/>
          </a:xfrm>
          <a:prstGeom prst="rect">
            <a:avLst/>
          </a:prstGeom>
          <a:noFill/>
        </p:spPr>
        <p:txBody>
          <a:bodyPr wrap="none" rtlCol="0">
            <a:spAutoFit/>
          </a:bodyPr>
          <a:lstStyle/>
          <a:p>
            <a:r>
              <a:rPr kumimoji="1" lang="en-US" altLang="ja-JP" dirty="0" smtClean="0">
                <a:solidFill>
                  <a:schemeClr val="accent4">
                    <a:lumMod val="10000"/>
                  </a:schemeClr>
                </a:solidFill>
              </a:rPr>
              <a:t>Dragon</a:t>
            </a:r>
            <a:endParaRPr kumimoji="1" lang="ja-JP" altLang="en-US" dirty="0">
              <a:solidFill>
                <a:schemeClr val="accent4">
                  <a:lumMod val="10000"/>
                </a:schemeClr>
              </a:solidFill>
            </a:endParaRPr>
          </a:p>
        </p:txBody>
      </p:sp>
      <p:sp>
        <p:nvSpPr>
          <p:cNvPr id="12" name="テキスト ボックス 11"/>
          <p:cNvSpPr txBox="1"/>
          <p:nvPr/>
        </p:nvSpPr>
        <p:spPr>
          <a:xfrm>
            <a:off x="1979712" y="1566123"/>
            <a:ext cx="617477" cy="369332"/>
          </a:xfrm>
          <a:prstGeom prst="rect">
            <a:avLst/>
          </a:prstGeom>
          <a:noFill/>
        </p:spPr>
        <p:txBody>
          <a:bodyPr wrap="none" rtlCol="0">
            <a:spAutoFit/>
          </a:bodyPr>
          <a:lstStyle/>
          <a:p>
            <a:r>
              <a:rPr kumimoji="1" lang="en-US" altLang="ja-JP" dirty="0" smtClean="0">
                <a:solidFill>
                  <a:schemeClr val="accent4">
                    <a:lumMod val="10000"/>
                  </a:schemeClr>
                </a:solidFill>
              </a:rPr>
              <a:t>Fire</a:t>
            </a:r>
            <a:endParaRPr kumimoji="1" lang="ja-JP" altLang="en-US" dirty="0">
              <a:solidFill>
                <a:schemeClr val="accent4">
                  <a:lumMod val="10000"/>
                </a:schemeClr>
              </a:solidFill>
            </a:endParaRPr>
          </a:p>
        </p:txBody>
      </p:sp>
    </p:spTree>
    <p:extLst>
      <p:ext uri="{BB962C8B-B14F-4D97-AF65-F5344CB8AC3E}">
        <p14:creationId xmlns:p14="http://schemas.microsoft.com/office/powerpoint/2010/main" val="2648520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接続</a:t>
            </a:r>
            <a:r>
              <a:rPr lang="ja-JP" altLang="en-US" dirty="0" smtClean="0"/>
              <a:t>できるように</a:t>
            </a:r>
            <a:r>
              <a:rPr lang="ja-JP" altLang="en-US" dirty="0"/>
              <a:t>設計</a:t>
            </a:r>
            <a:r>
              <a:rPr lang="ja-JP" altLang="en-US" dirty="0" smtClean="0"/>
              <a:t>を</a:t>
            </a:r>
            <a:r>
              <a:rPr lang="ja-JP" altLang="en-US" dirty="0"/>
              <a:t>修正</a:t>
            </a:r>
            <a:r>
              <a:rPr lang="ja-JP" altLang="en-US" dirty="0" smtClean="0"/>
              <a:t>する</a:t>
            </a:r>
            <a:endParaRPr kumimoji="1" lang="ja-JP" altLang="en-US" dirty="0"/>
          </a:p>
        </p:txBody>
      </p:sp>
      <p:sp>
        <p:nvSpPr>
          <p:cNvPr id="4" name="直方体 3"/>
          <p:cNvSpPr/>
          <p:nvPr/>
        </p:nvSpPr>
        <p:spPr>
          <a:xfrm>
            <a:off x="1403648" y="1556792"/>
            <a:ext cx="1800200" cy="1720208"/>
          </a:xfrm>
          <a:prstGeom prst="cube">
            <a:avLst/>
          </a:prstGeom>
          <a:solidFill>
            <a:srgbClr val="FFFFFF">
              <a:alpha val="50196"/>
            </a:srgb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直方体 5"/>
          <p:cNvSpPr/>
          <p:nvPr/>
        </p:nvSpPr>
        <p:spPr>
          <a:xfrm flipH="1">
            <a:off x="5652120" y="1556792"/>
            <a:ext cx="1800200" cy="2232248"/>
          </a:xfrm>
          <a:prstGeom prst="cube">
            <a:avLst>
              <a:gd name="adj" fmla="val 23896"/>
            </a:avLst>
          </a:prstGeom>
          <a:solidFill>
            <a:srgbClr val="FFFFFF">
              <a:alpha val="50196"/>
            </a:srgb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円柱 6"/>
          <p:cNvSpPr/>
          <p:nvPr/>
        </p:nvSpPr>
        <p:spPr>
          <a:xfrm rot="5400000">
            <a:off x="2761219" y="2165748"/>
            <a:ext cx="741241" cy="576064"/>
          </a:xfrm>
          <a:prstGeom prst="can">
            <a:avLst/>
          </a:prstGeom>
          <a:solidFill>
            <a:srgbClr val="FFFFFF">
              <a:alpha val="50196"/>
            </a:srgb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円/楕円 4"/>
          <p:cNvSpPr/>
          <p:nvPr/>
        </p:nvSpPr>
        <p:spPr>
          <a:xfrm>
            <a:off x="5796136" y="2060848"/>
            <a:ext cx="144016" cy="741242"/>
          </a:xfrm>
          <a:prstGeom prst="ellipse">
            <a:avLst/>
          </a:prstGeom>
          <a:solidFill>
            <a:schemeClr val="accent4">
              <a:lumMod val="50000"/>
              <a:alpha val="50196"/>
            </a:scheme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276872"/>
            <a:ext cx="829141" cy="741863"/>
          </a:xfrm>
          <a:prstGeom prst="rect">
            <a:avLst/>
          </a:prstGeom>
          <a:solidFill>
            <a:srgbClr val="FFFFFF">
              <a:alpha val="50196"/>
            </a:srgbClr>
          </a:solidFill>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6054" y="2416896"/>
            <a:ext cx="1190588" cy="1071529"/>
          </a:xfrm>
          <a:prstGeom prst="rect">
            <a:avLst/>
          </a:prstGeom>
          <a:solidFill>
            <a:srgbClr val="FFFFFF">
              <a:alpha val="50196"/>
            </a:srgbClr>
          </a:solidFill>
        </p:spPr>
      </p:pic>
      <p:sp>
        <p:nvSpPr>
          <p:cNvPr id="12" name="テキスト ボックス 11"/>
          <p:cNvSpPr txBox="1"/>
          <p:nvPr/>
        </p:nvSpPr>
        <p:spPr>
          <a:xfrm>
            <a:off x="4833309" y="4165630"/>
            <a:ext cx="3853491" cy="2031325"/>
          </a:xfrm>
          <a:prstGeom prst="rect">
            <a:avLst/>
          </a:prstGeom>
          <a:solidFill>
            <a:schemeClr val="tx1"/>
          </a:solidFill>
        </p:spPr>
        <p:txBody>
          <a:bodyPr wrap="none" rtlCol="0">
            <a:spAutoFit/>
          </a:bodyPr>
          <a:lstStyle/>
          <a:p>
            <a:r>
              <a:rPr lang="en-US" altLang="ja-JP" dirty="0">
                <a:solidFill>
                  <a:schemeClr val="accent4">
                    <a:lumMod val="10000"/>
                  </a:schemeClr>
                </a:solidFill>
              </a:rPr>
              <a:t>p</a:t>
            </a:r>
            <a:r>
              <a:rPr kumimoji="1" lang="en-US" altLang="ja-JP" dirty="0" smtClean="0">
                <a:solidFill>
                  <a:schemeClr val="accent4">
                    <a:lumMod val="10000"/>
                  </a:schemeClr>
                </a:solidFill>
              </a:rPr>
              <a:t>ublic clas</a:t>
            </a:r>
            <a:r>
              <a:rPr lang="en-US" altLang="ja-JP" dirty="0" smtClean="0">
                <a:solidFill>
                  <a:schemeClr val="accent4">
                    <a:lumMod val="10000"/>
                  </a:schemeClr>
                </a:solidFill>
              </a:rPr>
              <a:t>s Dragon{</a:t>
            </a:r>
          </a:p>
          <a:p>
            <a:r>
              <a:rPr lang="ja-JP" altLang="en-US" dirty="0" smtClean="0">
                <a:solidFill>
                  <a:schemeClr val="accent4">
                    <a:lumMod val="10000"/>
                  </a:schemeClr>
                </a:solidFill>
              </a:rPr>
              <a:t>　　</a:t>
            </a:r>
            <a:r>
              <a:rPr lang="en-US" altLang="ja-JP" dirty="0" smtClean="0">
                <a:solidFill>
                  <a:schemeClr val="accent4">
                    <a:lumMod val="10000"/>
                  </a:schemeClr>
                </a:solidFill>
              </a:rPr>
              <a:t>private  Fire</a:t>
            </a:r>
            <a:r>
              <a:rPr lang="ja-JP" altLang="en-US" dirty="0" smtClean="0">
                <a:solidFill>
                  <a:schemeClr val="accent4">
                    <a:lumMod val="10000"/>
                  </a:schemeClr>
                </a:solidFill>
              </a:rPr>
              <a:t> </a:t>
            </a:r>
            <a:r>
              <a:rPr lang="en-US" altLang="ja-JP" dirty="0" err="1" smtClean="0">
                <a:solidFill>
                  <a:schemeClr val="accent4">
                    <a:lumMod val="10000"/>
                  </a:schemeClr>
                </a:solidFill>
              </a:rPr>
              <a:t>myFire</a:t>
            </a:r>
            <a:r>
              <a:rPr lang="en-US" altLang="ja-JP" dirty="0" smtClean="0">
                <a:solidFill>
                  <a:schemeClr val="accent4">
                    <a:lumMod val="10000"/>
                  </a:schemeClr>
                </a:solidFill>
              </a:rPr>
              <a:t>;</a:t>
            </a:r>
          </a:p>
          <a:p>
            <a:endParaRPr lang="en-US" altLang="ja-JP" dirty="0" smtClean="0">
              <a:solidFill>
                <a:schemeClr val="accent4">
                  <a:lumMod val="10000"/>
                </a:schemeClr>
              </a:solidFill>
            </a:endParaRPr>
          </a:p>
          <a:p>
            <a:r>
              <a:rPr lang="ja-JP" altLang="en-US" dirty="0">
                <a:solidFill>
                  <a:schemeClr val="accent4">
                    <a:lumMod val="10000"/>
                  </a:schemeClr>
                </a:solidFill>
              </a:rPr>
              <a:t>　</a:t>
            </a:r>
            <a:r>
              <a:rPr lang="ja-JP" altLang="en-US" dirty="0" smtClean="0">
                <a:solidFill>
                  <a:schemeClr val="accent4">
                    <a:lumMod val="10000"/>
                  </a:schemeClr>
                </a:solidFill>
              </a:rPr>
              <a:t>　</a:t>
            </a:r>
            <a:r>
              <a:rPr lang="en-US" altLang="ja-JP" dirty="0" smtClean="0">
                <a:solidFill>
                  <a:schemeClr val="accent4">
                    <a:lumMod val="10000"/>
                  </a:schemeClr>
                </a:solidFill>
              </a:rPr>
              <a:t>public void </a:t>
            </a:r>
            <a:r>
              <a:rPr lang="en-US" altLang="ja-JP" dirty="0" err="1" smtClean="0">
                <a:solidFill>
                  <a:schemeClr val="accent4">
                    <a:lumMod val="10000"/>
                  </a:schemeClr>
                </a:solidFill>
              </a:rPr>
              <a:t>setFire</a:t>
            </a:r>
            <a:r>
              <a:rPr lang="en-US" altLang="ja-JP" dirty="0" smtClean="0">
                <a:solidFill>
                  <a:schemeClr val="accent4">
                    <a:lumMod val="10000"/>
                  </a:schemeClr>
                </a:solidFill>
              </a:rPr>
              <a:t>(Fire fire){</a:t>
            </a:r>
          </a:p>
          <a:p>
            <a:r>
              <a:rPr lang="ja-JP" altLang="en-US" dirty="0">
                <a:solidFill>
                  <a:schemeClr val="accent4">
                    <a:lumMod val="10000"/>
                  </a:schemeClr>
                </a:solidFill>
              </a:rPr>
              <a:t>　</a:t>
            </a:r>
            <a:r>
              <a:rPr lang="ja-JP" altLang="en-US" dirty="0" smtClean="0">
                <a:solidFill>
                  <a:schemeClr val="accent4">
                    <a:lumMod val="10000"/>
                  </a:schemeClr>
                </a:solidFill>
              </a:rPr>
              <a:t>　　　</a:t>
            </a:r>
            <a:r>
              <a:rPr lang="en-US" altLang="ja-JP" dirty="0" err="1" smtClean="0">
                <a:solidFill>
                  <a:schemeClr val="accent4">
                    <a:lumMod val="10000"/>
                  </a:schemeClr>
                </a:solidFill>
              </a:rPr>
              <a:t>myFire</a:t>
            </a:r>
            <a:r>
              <a:rPr lang="en-US" altLang="ja-JP" dirty="0" smtClean="0">
                <a:solidFill>
                  <a:schemeClr val="accent4">
                    <a:lumMod val="10000"/>
                  </a:schemeClr>
                </a:solidFill>
              </a:rPr>
              <a:t> = fire;</a:t>
            </a:r>
          </a:p>
          <a:p>
            <a:r>
              <a:rPr lang="ja-JP" altLang="en-US" dirty="0">
                <a:solidFill>
                  <a:schemeClr val="accent4">
                    <a:lumMod val="10000"/>
                  </a:schemeClr>
                </a:solidFill>
              </a:rPr>
              <a:t>　</a:t>
            </a:r>
            <a:r>
              <a:rPr lang="ja-JP" altLang="en-US" dirty="0" smtClean="0">
                <a:solidFill>
                  <a:schemeClr val="accent4">
                    <a:lumMod val="10000"/>
                  </a:schemeClr>
                </a:solidFill>
              </a:rPr>
              <a:t>　</a:t>
            </a:r>
            <a:r>
              <a:rPr lang="en-US" altLang="ja-JP" dirty="0" smtClean="0">
                <a:solidFill>
                  <a:schemeClr val="accent4">
                    <a:lumMod val="10000"/>
                  </a:schemeClr>
                </a:solidFill>
              </a:rPr>
              <a:t>}</a:t>
            </a:r>
          </a:p>
          <a:p>
            <a:r>
              <a:rPr kumimoji="1" lang="en-US" altLang="ja-JP" dirty="0" smtClean="0">
                <a:solidFill>
                  <a:schemeClr val="accent4">
                    <a:lumMod val="10000"/>
                  </a:schemeClr>
                </a:solidFill>
              </a:rPr>
              <a:t>}</a:t>
            </a:r>
            <a:endParaRPr kumimoji="1" lang="ja-JP" altLang="en-US" dirty="0">
              <a:solidFill>
                <a:schemeClr val="accent4">
                  <a:lumMod val="10000"/>
                </a:schemeClr>
              </a:solidFill>
            </a:endParaRPr>
          </a:p>
        </p:txBody>
      </p:sp>
      <p:sp>
        <p:nvSpPr>
          <p:cNvPr id="13" name="テキスト ボックス 12"/>
          <p:cNvSpPr txBox="1"/>
          <p:nvPr/>
        </p:nvSpPr>
        <p:spPr>
          <a:xfrm>
            <a:off x="251520" y="4145012"/>
            <a:ext cx="4377993" cy="2308324"/>
          </a:xfrm>
          <a:prstGeom prst="rect">
            <a:avLst/>
          </a:prstGeom>
          <a:solidFill>
            <a:schemeClr val="tx1"/>
          </a:solidFill>
        </p:spPr>
        <p:txBody>
          <a:bodyPr wrap="none" rtlCol="0">
            <a:spAutoFit/>
          </a:bodyPr>
          <a:lstStyle/>
          <a:p>
            <a:r>
              <a:rPr kumimoji="1" lang="en-US" altLang="ja-JP" dirty="0" smtClean="0">
                <a:solidFill>
                  <a:schemeClr val="accent4">
                    <a:lumMod val="10000"/>
                  </a:schemeClr>
                </a:solidFill>
              </a:rPr>
              <a:t>public clas</a:t>
            </a:r>
            <a:r>
              <a:rPr lang="en-US" altLang="ja-JP" dirty="0" smtClean="0">
                <a:solidFill>
                  <a:schemeClr val="accent4">
                    <a:lumMod val="10000"/>
                  </a:schemeClr>
                </a:solidFill>
              </a:rPr>
              <a:t>s Fire{</a:t>
            </a:r>
          </a:p>
          <a:p>
            <a:r>
              <a:rPr lang="ja-JP" altLang="en-US" dirty="0">
                <a:solidFill>
                  <a:schemeClr val="accent4">
                    <a:lumMod val="10000"/>
                  </a:schemeClr>
                </a:solidFill>
              </a:rPr>
              <a:t>　</a:t>
            </a:r>
            <a:r>
              <a:rPr lang="ja-JP" altLang="en-US" dirty="0" smtClean="0">
                <a:solidFill>
                  <a:schemeClr val="accent4">
                    <a:lumMod val="10000"/>
                  </a:schemeClr>
                </a:solidFill>
              </a:rPr>
              <a:t>　</a:t>
            </a:r>
            <a:r>
              <a:rPr lang="en-US" altLang="ja-JP" dirty="0" smtClean="0">
                <a:solidFill>
                  <a:schemeClr val="accent4">
                    <a:lumMod val="10000"/>
                  </a:schemeClr>
                </a:solidFill>
              </a:rPr>
              <a:t>private </a:t>
            </a:r>
            <a:r>
              <a:rPr lang="ja-JP" altLang="en-US" dirty="0" err="1" smtClean="0">
                <a:solidFill>
                  <a:schemeClr val="accent4">
                    <a:lumMod val="10000"/>
                  </a:schemeClr>
                </a:solidFill>
              </a:rPr>
              <a:t>ｂ</a:t>
            </a:r>
            <a:r>
              <a:rPr lang="en-US" altLang="ja-JP" dirty="0" err="1" smtClean="0">
                <a:solidFill>
                  <a:schemeClr val="accent4">
                    <a:lumMod val="10000"/>
                  </a:schemeClr>
                </a:solidFill>
              </a:rPr>
              <a:t>oolean</a:t>
            </a:r>
            <a:r>
              <a:rPr lang="en-US" altLang="ja-JP" dirty="0" smtClean="0">
                <a:solidFill>
                  <a:schemeClr val="accent4">
                    <a:lumMod val="10000"/>
                  </a:schemeClr>
                </a:solidFill>
              </a:rPr>
              <a:t>  </a:t>
            </a:r>
            <a:r>
              <a:rPr lang="en-US" altLang="ja-JP" dirty="0" err="1" smtClean="0">
                <a:solidFill>
                  <a:schemeClr val="accent4">
                    <a:lumMod val="10000"/>
                  </a:schemeClr>
                </a:solidFill>
              </a:rPr>
              <a:t>activeFlag</a:t>
            </a:r>
            <a:r>
              <a:rPr lang="en-US" altLang="ja-JP" dirty="0" smtClean="0">
                <a:solidFill>
                  <a:schemeClr val="accent4">
                    <a:lumMod val="10000"/>
                  </a:schemeClr>
                </a:solidFill>
              </a:rPr>
              <a:t>=true;</a:t>
            </a:r>
          </a:p>
          <a:p>
            <a:endParaRPr lang="en-US" altLang="ja-JP" dirty="0" smtClean="0">
              <a:solidFill>
                <a:schemeClr val="accent4">
                  <a:lumMod val="10000"/>
                </a:schemeClr>
              </a:solidFill>
            </a:endParaRPr>
          </a:p>
          <a:p>
            <a:r>
              <a:rPr lang="ja-JP" altLang="en-US" dirty="0" smtClean="0">
                <a:solidFill>
                  <a:schemeClr val="accent4">
                    <a:lumMod val="10000"/>
                  </a:schemeClr>
                </a:solidFill>
              </a:rPr>
              <a:t>　　</a:t>
            </a:r>
            <a:r>
              <a:rPr lang="en-US" altLang="ja-JP" dirty="0" smtClean="0">
                <a:solidFill>
                  <a:schemeClr val="accent4">
                    <a:lumMod val="10000"/>
                  </a:schemeClr>
                </a:solidFill>
              </a:rPr>
              <a:t>public void active(){</a:t>
            </a:r>
          </a:p>
          <a:p>
            <a:r>
              <a:rPr lang="ja-JP" altLang="en-US" dirty="0">
                <a:solidFill>
                  <a:schemeClr val="accent4">
                    <a:lumMod val="10000"/>
                  </a:schemeClr>
                </a:solidFill>
              </a:rPr>
              <a:t>　</a:t>
            </a:r>
            <a:r>
              <a:rPr lang="ja-JP" altLang="en-US" dirty="0" smtClean="0">
                <a:solidFill>
                  <a:schemeClr val="accent4">
                    <a:lumMod val="10000"/>
                  </a:schemeClr>
                </a:solidFill>
              </a:rPr>
              <a:t>　　　</a:t>
            </a:r>
            <a:r>
              <a:rPr lang="en-US" altLang="ja-JP" dirty="0" err="1" smtClean="0">
                <a:solidFill>
                  <a:schemeClr val="accent4">
                    <a:lumMod val="10000"/>
                  </a:schemeClr>
                </a:solidFill>
              </a:rPr>
              <a:t>activeFlag</a:t>
            </a:r>
            <a:r>
              <a:rPr lang="en-US" altLang="ja-JP" dirty="0" smtClean="0">
                <a:solidFill>
                  <a:schemeClr val="accent4">
                    <a:lumMod val="10000"/>
                  </a:schemeClr>
                </a:solidFill>
              </a:rPr>
              <a:t> = true;</a:t>
            </a:r>
          </a:p>
          <a:p>
            <a:r>
              <a:rPr lang="ja-JP" altLang="en-US" dirty="0">
                <a:solidFill>
                  <a:schemeClr val="accent4">
                    <a:lumMod val="10000"/>
                  </a:schemeClr>
                </a:solidFill>
              </a:rPr>
              <a:t>　</a:t>
            </a:r>
            <a:r>
              <a:rPr lang="ja-JP" altLang="en-US" dirty="0" smtClean="0">
                <a:solidFill>
                  <a:schemeClr val="accent4">
                    <a:lumMod val="10000"/>
                  </a:schemeClr>
                </a:solidFill>
              </a:rPr>
              <a:t>　｝</a:t>
            </a:r>
            <a:endParaRPr lang="en-US" altLang="ja-JP" dirty="0" smtClean="0">
              <a:solidFill>
                <a:schemeClr val="accent4">
                  <a:lumMod val="10000"/>
                </a:schemeClr>
              </a:solidFill>
            </a:endParaRPr>
          </a:p>
          <a:p>
            <a:endParaRPr lang="en-US" altLang="ja-JP" dirty="0" smtClean="0">
              <a:solidFill>
                <a:schemeClr val="accent4">
                  <a:lumMod val="10000"/>
                </a:schemeClr>
              </a:solidFill>
            </a:endParaRPr>
          </a:p>
          <a:p>
            <a:r>
              <a:rPr kumimoji="1" lang="en-US" altLang="ja-JP" dirty="0">
                <a:solidFill>
                  <a:schemeClr val="accent4">
                    <a:lumMod val="10000"/>
                  </a:schemeClr>
                </a:solidFill>
              </a:rPr>
              <a:t>}</a:t>
            </a:r>
            <a:endParaRPr kumimoji="1" lang="ja-JP" altLang="en-US" dirty="0">
              <a:solidFill>
                <a:schemeClr val="accent4">
                  <a:lumMod val="10000"/>
                </a:schemeClr>
              </a:solidFill>
            </a:endParaRPr>
          </a:p>
        </p:txBody>
      </p:sp>
      <p:sp>
        <p:nvSpPr>
          <p:cNvPr id="14" name="テキスト ボックス 13"/>
          <p:cNvSpPr txBox="1"/>
          <p:nvPr/>
        </p:nvSpPr>
        <p:spPr>
          <a:xfrm>
            <a:off x="6040317" y="1568924"/>
            <a:ext cx="1023806" cy="369332"/>
          </a:xfrm>
          <a:prstGeom prst="rect">
            <a:avLst/>
          </a:prstGeom>
          <a:noFill/>
        </p:spPr>
        <p:txBody>
          <a:bodyPr wrap="none" rtlCol="0">
            <a:spAutoFit/>
          </a:bodyPr>
          <a:lstStyle/>
          <a:p>
            <a:r>
              <a:rPr kumimoji="1" lang="en-US" altLang="ja-JP" dirty="0" smtClean="0">
                <a:solidFill>
                  <a:schemeClr val="accent4">
                    <a:lumMod val="10000"/>
                  </a:schemeClr>
                </a:solidFill>
              </a:rPr>
              <a:t>Dragon</a:t>
            </a:r>
            <a:endParaRPr kumimoji="1" lang="ja-JP" altLang="en-US" dirty="0">
              <a:solidFill>
                <a:schemeClr val="accent4">
                  <a:lumMod val="10000"/>
                </a:schemeClr>
              </a:solidFill>
            </a:endParaRPr>
          </a:p>
        </p:txBody>
      </p:sp>
      <p:sp>
        <p:nvSpPr>
          <p:cNvPr id="15" name="テキスト ボックス 14"/>
          <p:cNvSpPr txBox="1"/>
          <p:nvPr/>
        </p:nvSpPr>
        <p:spPr>
          <a:xfrm>
            <a:off x="1979712" y="1566123"/>
            <a:ext cx="617477" cy="369332"/>
          </a:xfrm>
          <a:prstGeom prst="rect">
            <a:avLst/>
          </a:prstGeom>
          <a:noFill/>
        </p:spPr>
        <p:txBody>
          <a:bodyPr wrap="none" rtlCol="0">
            <a:spAutoFit/>
          </a:bodyPr>
          <a:lstStyle/>
          <a:p>
            <a:r>
              <a:rPr kumimoji="1" lang="en-US" altLang="ja-JP" dirty="0" smtClean="0">
                <a:solidFill>
                  <a:schemeClr val="accent4">
                    <a:lumMod val="10000"/>
                  </a:schemeClr>
                </a:solidFill>
              </a:rPr>
              <a:t>Fire</a:t>
            </a:r>
            <a:endParaRPr kumimoji="1" lang="ja-JP" altLang="en-US" dirty="0">
              <a:solidFill>
                <a:schemeClr val="accent4">
                  <a:lumMod val="10000"/>
                </a:schemeClr>
              </a:solidFill>
            </a:endParaRPr>
          </a:p>
        </p:txBody>
      </p:sp>
    </p:spTree>
    <p:extLst>
      <p:ext uri="{BB962C8B-B14F-4D97-AF65-F5344CB8AC3E}">
        <p14:creationId xmlns:p14="http://schemas.microsoft.com/office/powerpoint/2010/main" val="2797007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1139825"/>
          </a:xfrm>
        </p:spPr>
        <p:txBody>
          <a:bodyPr/>
          <a:lstStyle/>
          <a:p>
            <a:r>
              <a:rPr lang="ja-JP" altLang="en-US" dirty="0" smtClean="0"/>
              <a:t>実際に部品を作る</a:t>
            </a:r>
            <a:endParaRPr kumimoji="1" lang="ja-JP" altLang="en-US" dirty="0"/>
          </a:p>
        </p:txBody>
      </p:sp>
      <p:sp>
        <p:nvSpPr>
          <p:cNvPr id="4" name="直方体 3"/>
          <p:cNvSpPr/>
          <p:nvPr/>
        </p:nvSpPr>
        <p:spPr>
          <a:xfrm>
            <a:off x="1547664" y="3653008"/>
            <a:ext cx="1800200" cy="1720208"/>
          </a:xfrm>
          <a:prstGeom prst="cube">
            <a:avLst/>
          </a:prstGeom>
          <a:solidFill>
            <a:schemeClr val="tx1"/>
          </a:solidFill>
          <a:ln>
            <a:solidFill>
              <a:schemeClr val="accent4">
                <a:lumMod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方体 5"/>
          <p:cNvSpPr/>
          <p:nvPr/>
        </p:nvSpPr>
        <p:spPr>
          <a:xfrm flipH="1">
            <a:off x="5364088" y="3645024"/>
            <a:ext cx="1800200" cy="2232248"/>
          </a:xfrm>
          <a:prstGeom prst="cube">
            <a:avLst>
              <a:gd name="adj" fmla="val 23896"/>
            </a:avLst>
          </a:prstGeom>
          <a:solidFill>
            <a:schemeClr val="tx1"/>
          </a:solidFill>
          <a:ln>
            <a:solidFill>
              <a:schemeClr val="accent4">
                <a:lumMod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柱 6"/>
          <p:cNvSpPr/>
          <p:nvPr/>
        </p:nvSpPr>
        <p:spPr>
          <a:xfrm rot="5400000">
            <a:off x="2905235" y="4261964"/>
            <a:ext cx="741241" cy="576064"/>
          </a:xfrm>
          <a:prstGeom prst="can">
            <a:avLst/>
          </a:prstGeom>
          <a:solidFill>
            <a:schemeClr val="tx1"/>
          </a:solidFill>
          <a:ln>
            <a:solidFill>
              <a:schemeClr val="accent4">
                <a:lumMod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5508104" y="4221088"/>
            <a:ext cx="144016" cy="741242"/>
          </a:xfrm>
          <a:prstGeom prst="ellipse">
            <a:avLst/>
          </a:prstGeom>
          <a:solidFill>
            <a:schemeClr val="tx1">
              <a:lumMod val="65000"/>
            </a:schemeClr>
          </a:solidFill>
          <a:ln>
            <a:solidFill>
              <a:schemeClr val="accent4">
                <a:lumMod val="1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4373088"/>
            <a:ext cx="829141" cy="741863"/>
          </a:xfrm>
          <a:prstGeom prst="rect">
            <a:avLst/>
          </a:prstGeom>
          <a:ln>
            <a:solidFill>
              <a:schemeClr val="tx1"/>
            </a:solidFill>
            <a:prstDash val="solid"/>
          </a:ln>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8022" y="4505128"/>
            <a:ext cx="1190588" cy="1071529"/>
          </a:xfrm>
          <a:prstGeom prst="rect">
            <a:avLst/>
          </a:prstGeom>
          <a:ln>
            <a:solidFill>
              <a:schemeClr val="tx1"/>
            </a:solidFill>
            <a:prstDash val="solid"/>
          </a:ln>
        </p:spPr>
      </p:pic>
      <p:sp>
        <p:nvSpPr>
          <p:cNvPr id="14" name="テキスト ボックス 13"/>
          <p:cNvSpPr txBox="1"/>
          <p:nvPr/>
        </p:nvSpPr>
        <p:spPr>
          <a:xfrm>
            <a:off x="966258" y="6095037"/>
            <a:ext cx="2042547" cy="646331"/>
          </a:xfrm>
          <a:prstGeom prst="rect">
            <a:avLst/>
          </a:prstGeom>
          <a:solidFill>
            <a:schemeClr val="tx1"/>
          </a:solidFill>
        </p:spPr>
        <p:txBody>
          <a:bodyPr wrap="none" rtlCol="0">
            <a:spAutoFit/>
          </a:bodyPr>
          <a:lstStyle/>
          <a:p>
            <a:r>
              <a:rPr lang="en-US" altLang="ja-JP" dirty="0" smtClean="0">
                <a:solidFill>
                  <a:schemeClr val="accent4">
                    <a:lumMod val="10000"/>
                  </a:schemeClr>
                </a:solidFill>
              </a:rPr>
              <a:t>Fire </a:t>
            </a:r>
            <a:r>
              <a:rPr lang="en-US" altLang="ja-JP" dirty="0" err="1" smtClean="0">
                <a:solidFill>
                  <a:schemeClr val="accent4">
                    <a:lumMod val="10000"/>
                  </a:schemeClr>
                </a:solidFill>
              </a:rPr>
              <a:t>fire</a:t>
            </a:r>
            <a:r>
              <a:rPr lang="en-US" altLang="ja-JP" dirty="0" smtClean="0">
                <a:solidFill>
                  <a:schemeClr val="accent4">
                    <a:lumMod val="10000"/>
                  </a:schemeClr>
                </a:solidFill>
              </a:rPr>
              <a:t>;</a:t>
            </a:r>
          </a:p>
          <a:p>
            <a:r>
              <a:rPr kumimoji="1" lang="ja-JP" altLang="en-US" dirty="0" err="1" smtClean="0">
                <a:solidFill>
                  <a:schemeClr val="accent4">
                    <a:lumMod val="10000"/>
                  </a:schemeClr>
                </a:solidFill>
              </a:rPr>
              <a:t>ｆ</a:t>
            </a:r>
            <a:r>
              <a:rPr kumimoji="1" lang="en-US" altLang="ja-JP" dirty="0" smtClean="0">
                <a:solidFill>
                  <a:schemeClr val="accent4">
                    <a:lumMod val="10000"/>
                  </a:schemeClr>
                </a:solidFill>
              </a:rPr>
              <a:t>ire=new Fire();</a:t>
            </a:r>
          </a:p>
        </p:txBody>
      </p:sp>
      <p:sp>
        <p:nvSpPr>
          <p:cNvPr id="15" name="テキスト ボックス 14"/>
          <p:cNvSpPr txBox="1"/>
          <p:nvPr/>
        </p:nvSpPr>
        <p:spPr>
          <a:xfrm>
            <a:off x="5286738" y="6095037"/>
            <a:ext cx="2885662" cy="646331"/>
          </a:xfrm>
          <a:prstGeom prst="rect">
            <a:avLst/>
          </a:prstGeom>
          <a:solidFill>
            <a:schemeClr val="tx1"/>
          </a:solidFill>
        </p:spPr>
        <p:txBody>
          <a:bodyPr wrap="none" rtlCol="0">
            <a:spAutoFit/>
          </a:bodyPr>
          <a:lstStyle/>
          <a:p>
            <a:r>
              <a:rPr kumimoji="1" lang="en-US" altLang="ja-JP" dirty="0" smtClean="0">
                <a:solidFill>
                  <a:schemeClr val="accent4">
                    <a:lumMod val="10000"/>
                  </a:schemeClr>
                </a:solidFill>
              </a:rPr>
              <a:t>Dragon </a:t>
            </a:r>
            <a:r>
              <a:rPr kumimoji="1" lang="en-US" altLang="ja-JP" dirty="0" err="1" smtClean="0">
                <a:solidFill>
                  <a:schemeClr val="accent4">
                    <a:lumMod val="10000"/>
                  </a:schemeClr>
                </a:solidFill>
              </a:rPr>
              <a:t>dragon</a:t>
            </a:r>
            <a:r>
              <a:rPr kumimoji="1" lang="en-US" altLang="ja-JP" dirty="0" smtClean="0">
                <a:solidFill>
                  <a:schemeClr val="accent4">
                    <a:lumMod val="10000"/>
                  </a:schemeClr>
                </a:solidFill>
              </a:rPr>
              <a:t>;</a:t>
            </a:r>
          </a:p>
          <a:p>
            <a:r>
              <a:rPr kumimoji="1" lang="en-US" altLang="ja-JP" dirty="0" smtClean="0">
                <a:solidFill>
                  <a:schemeClr val="accent4">
                    <a:lumMod val="10000"/>
                  </a:schemeClr>
                </a:solidFill>
              </a:rPr>
              <a:t>dragon=new Dragon();</a:t>
            </a:r>
          </a:p>
        </p:txBody>
      </p:sp>
      <p:sp>
        <p:nvSpPr>
          <p:cNvPr id="3" name="右カーブ矢印 2"/>
          <p:cNvSpPr/>
          <p:nvPr/>
        </p:nvSpPr>
        <p:spPr>
          <a:xfrm rot="20838368">
            <a:off x="534828" y="2637132"/>
            <a:ext cx="729954" cy="1908618"/>
          </a:xfrm>
          <a:prstGeom prst="curvedRightArrow">
            <a:avLst>
              <a:gd name="adj1" fmla="val 33439"/>
              <a:gd name="adj2" fmla="val 92714"/>
              <a:gd name="adj3" fmla="val 25000"/>
            </a:avLst>
          </a:prstGeom>
          <a:solidFill>
            <a:srgbClr val="FFFF00"/>
          </a:solidFill>
          <a:ln>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右カーブ矢印 19"/>
          <p:cNvSpPr/>
          <p:nvPr/>
        </p:nvSpPr>
        <p:spPr>
          <a:xfrm rot="761632" flipH="1">
            <a:off x="7653099" y="2539634"/>
            <a:ext cx="729954" cy="1908618"/>
          </a:xfrm>
          <a:prstGeom prst="curvedRightArrow">
            <a:avLst>
              <a:gd name="adj1" fmla="val 33439"/>
              <a:gd name="adj2" fmla="val 92714"/>
              <a:gd name="adj3" fmla="val 25000"/>
            </a:avLst>
          </a:prstGeom>
          <a:solidFill>
            <a:srgbClr val="FFFF00"/>
          </a:solidFill>
          <a:ln>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直方体 20"/>
          <p:cNvSpPr/>
          <p:nvPr/>
        </p:nvSpPr>
        <p:spPr>
          <a:xfrm>
            <a:off x="1403648" y="1268760"/>
            <a:ext cx="1800200" cy="1720208"/>
          </a:xfrm>
          <a:prstGeom prst="cube">
            <a:avLst/>
          </a:prstGeom>
          <a:solidFill>
            <a:srgbClr val="FFFFFF">
              <a:alpha val="50196"/>
            </a:srgb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方体 21"/>
          <p:cNvSpPr/>
          <p:nvPr/>
        </p:nvSpPr>
        <p:spPr>
          <a:xfrm flipH="1">
            <a:off x="5652120" y="1268760"/>
            <a:ext cx="1800200" cy="2232248"/>
          </a:xfrm>
          <a:prstGeom prst="cube">
            <a:avLst>
              <a:gd name="adj" fmla="val 23896"/>
            </a:avLst>
          </a:prstGeom>
          <a:solidFill>
            <a:srgbClr val="FFFFFF">
              <a:alpha val="50196"/>
            </a:srgb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柱 22"/>
          <p:cNvSpPr/>
          <p:nvPr/>
        </p:nvSpPr>
        <p:spPr>
          <a:xfrm rot="5400000">
            <a:off x="2761219" y="1877716"/>
            <a:ext cx="741241" cy="576064"/>
          </a:xfrm>
          <a:prstGeom prst="can">
            <a:avLst/>
          </a:prstGeom>
          <a:solidFill>
            <a:srgbClr val="FFFFFF">
              <a:alpha val="50196"/>
            </a:srgb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988840"/>
            <a:ext cx="829141" cy="741863"/>
          </a:xfrm>
          <a:prstGeom prst="rect">
            <a:avLst/>
          </a:prstGeom>
          <a:solidFill>
            <a:srgbClr val="FFFFFF">
              <a:alpha val="50196"/>
            </a:srgbClr>
          </a:solidFill>
        </p:spPr>
      </p:pic>
      <p:pic>
        <p:nvPicPr>
          <p:cNvPr id="26" name="図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6054" y="2128864"/>
            <a:ext cx="1190588" cy="1071529"/>
          </a:xfrm>
          <a:prstGeom prst="rect">
            <a:avLst/>
          </a:prstGeom>
          <a:solidFill>
            <a:srgbClr val="FFFFFF">
              <a:alpha val="50196"/>
            </a:srgbClr>
          </a:solidFill>
        </p:spPr>
      </p:pic>
      <p:sp>
        <p:nvSpPr>
          <p:cNvPr id="27" name="テキスト ボックス 26"/>
          <p:cNvSpPr txBox="1"/>
          <p:nvPr/>
        </p:nvSpPr>
        <p:spPr>
          <a:xfrm>
            <a:off x="6040317" y="1271561"/>
            <a:ext cx="1023806" cy="369332"/>
          </a:xfrm>
          <a:prstGeom prst="rect">
            <a:avLst/>
          </a:prstGeom>
          <a:noFill/>
        </p:spPr>
        <p:txBody>
          <a:bodyPr wrap="none" rtlCol="0">
            <a:spAutoFit/>
          </a:bodyPr>
          <a:lstStyle/>
          <a:p>
            <a:r>
              <a:rPr kumimoji="1" lang="en-US" altLang="ja-JP" dirty="0" smtClean="0">
                <a:solidFill>
                  <a:schemeClr val="accent4">
                    <a:lumMod val="10000"/>
                  </a:schemeClr>
                </a:solidFill>
              </a:rPr>
              <a:t>Dragon</a:t>
            </a:r>
            <a:endParaRPr kumimoji="1" lang="ja-JP" altLang="en-US" dirty="0">
              <a:solidFill>
                <a:schemeClr val="accent4">
                  <a:lumMod val="10000"/>
                </a:schemeClr>
              </a:solidFill>
            </a:endParaRPr>
          </a:p>
        </p:txBody>
      </p:sp>
      <p:sp>
        <p:nvSpPr>
          <p:cNvPr id="28" name="テキスト ボックス 27"/>
          <p:cNvSpPr txBox="1"/>
          <p:nvPr/>
        </p:nvSpPr>
        <p:spPr>
          <a:xfrm>
            <a:off x="1979712" y="1268760"/>
            <a:ext cx="617477" cy="369332"/>
          </a:xfrm>
          <a:prstGeom prst="rect">
            <a:avLst/>
          </a:prstGeom>
          <a:noFill/>
        </p:spPr>
        <p:txBody>
          <a:bodyPr wrap="none" rtlCol="0">
            <a:spAutoFit/>
          </a:bodyPr>
          <a:lstStyle/>
          <a:p>
            <a:r>
              <a:rPr kumimoji="1" lang="en-US" altLang="ja-JP" dirty="0" smtClean="0">
                <a:solidFill>
                  <a:schemeClr val="accent4">
                    <a:lumMod val="10000"/>
                  </a:schemeClr>
                </a:solidFill>
              </a:rPr>
              <a:t>Fire</a:t>
            </a:r>
            <a:endParaRPr kumimoji="1" lang="ja-JP" altLang="en-US" dirty="0">
              <a:solidFill>
                <a:schemeClr val="accent4">
                  <a:lumMod val="10000"/>
                </a:schemeClr>
              </a:solidFill>
            </a:endParaRPr>
          </a:p>
        </p:txBody>
      </p:sp>
      <p:sp>
        <p:nvSpPr>
          <p:cNvPr id="29" name="テキスト ボックス 28"/>
          <p:cNvSpPr txBox="1"/>
          <p:nvPr/>
        </p:nvSpPr>
        <p:spPr>
          <a:xfrm>
            <a:off x="5752285" y="3670416"/>
            <a:ext cx="990143" cy="369332"/>
          </a:xfrm>
          <a:prstGeom prst="rect">
            <a:avLst/>
          </a:prstGeom>
          <a:noFill/>
        </p:spPr>
        <p:txBody>
          <a:bodyPr wrap="none" rtlCol="0">
            <a:spAutoFit/>
          </a:bodyPr>
          <a:lstStyle/>
          <a:p>
            <a:r>
              <a:rPr kumimoji="1" lang="en-US" altLang="ja-JP" dirty="0" smtClean="0">
                <a:solidFill>
                  <a:schemeClr val="accent4">
                    <a:lumMod val="10000"/>
                  </a:schemeClr>
                </a:solidFill>
              </a:rPr>
              <a:t>dragon</a:t>
            </a:r>
            <a:endParaRPr kumimoji="1" lang="ja-JP" altLang="en-US" dirty="0">
              <a:solidFill>
                <a:schemeClr val="accent4">
                  <a:lumMod val="10000"/>
                </a:schemeClr>
              </a:solidFill>
            </a:endParaRPr>
          </a:p>
        </p:txBody>
      </p:sp>
      <p:sp>
        <p:nvSpPr>
          <p:cNvPr id="30" name="テキスト ボックス 29"/>
          <p:cNvSpPr txBox="1"/>
          <p:nvPr/>
        </p:nvSpPr>
        <p:spPr>
          <a:xfrm>
            <a:off x="2133611" y="3667615"/>
            <a:ext cx="566181" cy="369332"/>
          </a:xfrm>
          <a:prstGeom prst="rect">
            <a:avLst/>
          </a:prstGeom>
          <a:noFill/>
        </p:spPr>
        <p:txBody>
          <a:bodyPr wrap="none" rtlCol="0">
            <a:spAutoFit/>
          </a:bodyPr>
          <a:lstStyle/>
          <a:p>
            <a:r>
              <a:rPr kumimoji="1" lang="en-US" altLang="ja-JP" dirty="0" smtClean="0">
                <a:solidFill>
                  <a:schemeClr val="accent4">
                    <a:lumMod val="10000"/>
                  </a:schemeClr>
                </a:solidFill>
              </a:rPr>
              <a:t>fire</a:t>
            </a:r>
            <a:endParaRPr kumimoji="1" lang="ja-JP" altLang="en-US" dirty="0">
              <a:solidFill>
                <a:schemeClr val="accent4">
                  <a:lumMod val="10000"/>
                </a:schemeClr>
              </a:solidFill>
            </a:endParaRPr>
          </a:p>
        </p:txBody>
      </p:sp>
      <p:sp>
        <p:nvSpPr>
          <p:cNvPr id="31" name="円/楕円 30"/>
          <p:cNvSpPr/>
          <p:nvPr/>
        </p:nvSpPr>
        <p:spPr>
          <a:xfrm>
            <a:off x="5796136" y="1844824"/>
            <a:ext cx="144016" cy="741242"/>
          </a:xfrm>
          <a:prstGeom prst="ellipse">
            <a:avLst/>
          </a:prstGeom>
          <a:solidFill>
            <a:schemeClr val="accent4">
              <a:lumMod val="50000"/>
              <a:alpha val="50196"/>
            </a:schemeClr>
          </a:solidFill>
          <a:ln>
            <a:solidFill>
              <a:schemeClr val="accent4">
                <a:lumMod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4623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a:t>
            </a:r>
            <a:r>
              <a:rPr lang="ja-JP" altLang="en-US" dirty="0" smtClean="0"/>
              <a:t>に</a:t>
            </a:r>
            <a:r>
              <a:rPr lang="ja-JP" altLang="en-US" dirty="0"/>
              <a:t>部品</a:t>
            </a:r>
            <a:r>
              <a:rPr lang="ja-JP" altLang="en-US" dirty="0" smtClean="0"/>
              <a:t>を接続する</a:t>
            </a:r>
            <a:endParaRPr kumimoji="1" lang="ja-JP" altLang="en-US" dirty="0"/>
          </a:p>
        </p:txBody>
      </p:sp>
      <p:sp>
        <p:nvSpPr>
          <p:cNvPr id="4" name="直方体 3"/>
          <p:cNvSpPr/>
          <p:nvPr/>
        </p:nvSpPr>
        <p:spPr>
          <a:xfrm>
            <a:off x="2987824" y="1988840"/>
            <a:ext cx="1800200" cy="1720208"/>
          </a:xfrm>
          <a:prstGeom prst="cube">
            <a:avLst/>
          </a:prstGeom>
          <a:solidFill>
            <a:schemeClr val="tx1"/>
          </a:solidFill>
          <a:ln>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方体 5"/>
          <p:cNvSpPr/>
          <p:nvPr/>
        </p:nvSpPr>
        <p:spPr>
          <a:xfrm>
            <a:off x="4355976" y="1988840"/>
            <a:ext cx="1800200" cy="2232248"/>
          </a:xfrm>
          <a:prstGeom prst="cube">
            <a:avLst>
              <a:gd name="adj" fmla="val 23896"/>
            </a:avLst>
          </a:prstGeom>
          <a:solidFill>
            <a:schemeClr val="tx1"/>
          </a:solidFill>
          <a:ln>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2708920"/>
            <a:ext cx="1190588" cy="1071529"/>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457" y="2708920"/>
            <a:ext cx="829141" cy="741863"/>
          </a:xfrm>
          <a:prstGeom prst="rect">
            <a:avLst/>
          </a:prstGeom>
        </p:spPr>
      </p:pic>
      <p:sp>
        <p:nvSpPr>
          <p:cNvPr id="10" name="テキスト ボックス 9"/>
          <p:cNvSpPr txBox="1"/>
          <p:nvPr/>
        </p:nvSpPr>
        <p:spPr>
          <a:xfrm>
            <a:off x="3318279" y="4931876"/>
            <a:ext cx="2713372" cy="369332"/>
          </a:xfrm>
          <a:prstGeom prst="rect">
            <a:avLst/>
          </a:prstGeom>
          <a:solidFill>
            <a:schemeClr val="tx1"/>
          </a:solidFill>
        </p:spPr>
        <p:txBody>
          <a:bodyPr wrap="none" rtlCol="0">
            <a:spAutoFit/>
          </a:bodyPr>
          <a:lstStyle/>
          <a:p>
            <a:r>
              <a:rPr kumimoji="1" lang="en-US" altLang="ja-JP" dirty="0" err="1" smtClean="0">
                <a:solidFill>
                  <a:schemeClr val="accent4">
                    <a:lumMod val="10000"/>
                  </a:schemeClr>
                </a:solidFill>
              </a:rPr>
              <a:t>dragon.setFire</a:t>
            </a:r>
            <a:r>
              <a:rPr kumimoji="1" lang="en-US" altLang="ja-JP" dirty="0" smtClean="0">
                <a:solidFill>
                  <a:schemeClr val="accent4">
                    <a:lumMod val="10000"/>
                  </a:schemeClr>
                </a:solidFill>
              </a:rPr>
              <a:t>( fire );</a:t>
            </a:r>
          </a:p>
        </p:txBody>
      </p:sp>
      <p:sp>
        <p:nvSpPr>
          <p:cNvPr id="11" name="テキスト ボックス 10"/>
          <p:cNvSpPr txBox="1"/>
          <p:nvPr/>
        </p:nvSpPr>
        <p:spPr>
          <a:xfrm>
            <a:off x="4806298" y="2010303"/>
            <a:ext cx="990143" cy="369332"/>
          </a:xfrm>
          <a:prstGeom prst="rect">
            <a:avLst/>
          </a:prstGeom>
          <a:noFill/>
        </p:spPr>
        <p:txBody>
          <a:bodyPr wrap="none" rtlCol="0">
            <a:spAutoFit/>
          </a:bodyPr>
          <a:lstStyle/>
          <a:p>
            <a:r>
              <a:rPr kumimoji="1" lang="en-US" altLang="ja-JP" dirty="0" smtClean="0">
                <a:solidFill>
                  <a:schemeClr val="accent4">
                    <a:lumMod val="10000"/>
                  </a:schemeClr>
                </a:solidFill>
              </a:rPr>
              <a:t>dragon</a:t>
            </a:r>
            <a:endParaRPr kumimoji="1" lang="ja-JP" altLang="en-US" dirty="0">
              <a:solidFill>
                <a:schemeClr val="accent4">
                  <a:lumMod val="10000"/>
                </a:schemeClr>
              </a:solidFill>
            </a:endParaRPr>
          </a:p>
        </p:txBody>
      </p:sp>
      <p:sp>
        <p:nvSpPr>
          <p:cNvPr id="12" name="テキスト ボックス 11"/>
          <p:cNvSpPr txBox="1"/>
          <p:nvPr/>
        </p:nvSpPr>
        <p:spPr>
          <a:xfrm>
            <a:off x="3563888" y="2007502"/>
            <a:ext cx="566181" cy="369332"/>
          </a:xfrm>
          <a:prstGeom prst="rect">
            <a:avLst/>
          </a:prstGeom>
          <a:noFill/>
        </p:spPr>
        <p:txBody>
          <a:bodyPr wrap="none" rtlCol="0">
            <a:spAutoFit/>
          </a:bodyPr>
          <a:lstStyle/>
          <a:p>
            <a:r>
              <a:rPr kumimoji="1" lang="en-US" altLang="ja-JP" dirty="0" smtClean="0">
                <a:solidFill>
                  <a:schemeClr val="accent4">
                    <a:lumMod val="10000"/>
                  </a:schemeClr>
                </a:solidFill>
              </a:rPr>
              <a:t>fire</a:t>
            </a:r>
            <a:endParaRPr kumimoji="1" lang="ja-JP" altLang="en-US" dirty="0">
              <a:solidFill>
                <a:schemeClr val="accent4">
                  <a:lumMod val="10000"/>
                </a:schemeClr>
              </a:solidFill>
            </a:endParaRPr>
          </a:p>
        </p:txBody>
      </p:sp>
    </p:spTree>
    <p:extLst>
      <p:ext uri="{BB962C8B-B14F-4D97-AF65-F5344CB8AC3E}">
        <p14:creationId xmlns:p14="http://schemas.microsoft.com/office/powerpoint/2010/main" val="119198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cx.images-amazon.com/images/I/41G7ZXFCR6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93" y="1412776"/>
            <a:ext cx="8299225" cy="4896544"/>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p:nvPr>
        </p:nvSpPr>
        <p:spPr>
          <a:xfrm>
            <a:off x="251520" y="44624"/>
            <a:ext cx="8640960" cy="1139825"/>
          </a:xfrm>
        </p:spPr>
        <p:txBody>
          <a:bodyPr/>
          <a:lstStyle/>
          <a:p>
            <a:r>
              <a:rPr lang="ja-JP" altLang="en-US" sz="3600" dirty="0"/>
              <a:t>部品</a:t>
            </a:r>
            <a:r>
              <a:rPr lang="ja-JP" altLang="en-US" sz="3600" dirty="0" smtClean="0"/>
              <a:t>を組み合わせてソフトウェアを構築する</a:t>
            </a:r>
            <a:endParaRPr kumimoji="1" lang="ja-JP" altLang="en-US" sz="3600" dirty="0"/>
          </a:p>
        </p:txBody>
      </p:sp>
    </p:spTree>
    <p:extLst>
      <p:ext uri="{BB962C8B-B14F-4D97-AF65-F5344CB8AC3E}">
        <p14:creationId xmlns:p14="http://schemas.microsoft.com/office/powerpoint/2010/main" val="4035930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3319</TotalTime>
  <Words>809</Words>
  <Application>Microsoft Office PowerPoint</Application>
  <PresentationFormat>画面に合わせる (4:3)</PresentationFormat>
  <Paragraphs>261</Paragraphs>
  <Slides>29</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ＭＳ Ｐゴシック</vt:lpstr>
      <vt:lpstr>ＭＳ Ｐ明朝</vt:lpstr>
      <vt:lpstr>ＭＳ 明朝</vt:lpstr>
      <vt:lpstr>Arial</vt:lpstr>
      <vt:lpstr>Times New Roman</vt:lpstr>
      <vt:lpstr>Verdana</vt:lpstr>
      <vt:lpstr>Wingdings</vt:lpstr>
      <vt:lpstr>Globe</vt:lpstr>
      <vt:lpstr>オブジェクト指向プログラミング  （１２）継承と委譲</vt:lpstr>
      <vt:lpstr>オブジェクト指向 （復習）</vt:lpstr>
      <vt:lpstr>ソフトウェアの特徴</vt:lpstr>
      <vt:lpstr>オブジェクト指向によるソフトウェア</vt:lpstr>
      <vt:lpstr>部品を設計する</vt:lpstr>
      <vt:lpstr>接続できるように設計を修正する</vt:lpstr>
      <vt:lpstr>実際に部品を作る</vt:lpstr>
      <vt:lpstr>実際に部品を接続する</vt:lpstr>
      <vt:lpstr>部品を組み合わせてソフトウェアを構築する</vt:lpstr>
      <vt:lpstr>オーバーライド 見た目はコナン君、中身は進一君 の場合</vt:lpstr>
      <vt:lpstr>オーバーライド 見た目はコナン君（親）、中身は進一君（子供）</vt:lpstr>
      <vt:lpstr>多態性</vt:lpstr>
      <vt:lpstr>「多態性」の意味</vt:lpstr>
      <vt:lpstr>「多態性」の利用</vt:lpstr>
      <vt:lpstr>オブジェクト指向の技術</vt:lpstr>
      <vt:lpstr>継承と委譲</vt:lpstr>
      <vt:lpstr>継承と委譲</vt:lpstr>
      <vt:lpstr>ママ、テストがあったことを知る。  ママ 「昨日、テストがあったそうね。」</vt:lpstr>
      <vt:lpstr>出来杉君 と のび太君</vt:lpstr>
      <vt:lpstr>出来杉君の場合</vt:lpstr>
      <vt:lpstr>のび太君の場合（１）</vt:lpstr>
      <vt:lpstr>継承と委譲</vt:lpstr>
      <vt:lpstr>ドラえもんは友達だ！</vt:lpstr>
      <vt:lpstr>のび太君の場合（２）</vt:lpstr>
      <vt:lpstr>のび太君の場合（２）</vt:lpstr>
      <vt:lpstr>のび太君の場合（２）</vt:lpstr>
      <vt:lpstr>継承（出来杉君の場合）</vt:lpstr>
      <vt:lpstr>委譲（のび太君の場合）</vt:lpstr>
      <vt:lpstr>継承と委譲の比較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fyoshida</dc:creator>
  <cp:lastModifiedBy>administrator</cp:lastModifiedBy>
  <cp:revision>292</cp:revision>
  <dcterms:created xsi:type="dcterms:W3CDTF">1601-01-01T00:00:00Z</dcterms:created>
  <dcterms:modified xsi:type="dcterms:W3CDTF">2019-07-03T05:41:53Z</dcterms:modified>
</cp:coreProperties>
</file>