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256" r:id="rId2"/>
    <p:sldId id="511" r:id="rId3"/>
    <p:sldId id="512" r:id="rId4"/>
    <p:sldId id="507" r:id="rId5"/>
  </p:sldIdLst>
  <p:sldSz cx="9144000" cy="6858000" type="screen4x3"/>
  <p:notesSz cx="9942513" cy="68119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0FF00"/>
    <a:srgbClr val="FF99FF"/>
    <a:srgbClr val="99FF99"/>
    <a:srgbClr val="66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DC18FE1-C1FA-427D-BEEF-CD475CCD21E0}" type="datetime1">
              <a:rPr lang="ja-JP" altLang="en-US"/>
              <a:pPr>
                <a:defRPr/>
              </a:pPr>
              <a:t>2019/7/3</a:t>
            </a:fld>
            <a:endParaRPr lang="en-US" altLang="ja-JP" dirty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065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7065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D885CF62-4DB2-4D6B-89B5-6F411273FFE7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377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34CE4BD-7222-4677-8114-00DE32E83E4B}" type="datetime1">
              <a:rPr lang="ja-JP" altLang="en-US"/>
              <a:pPr>
                <a:defRPr/>
              </a:pPr>
              <a:t>2019/7/3</a:t>
            </a:fld>
            <a:endParaRPr lang="en-US" altLang="ja-JP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5187" cy="255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35325"/>
            <a:ext cx="7954963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4D6B0FAA-C0DB-47D5-87B4-05B394DD600A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90728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B442EF-5767-4089-867C-710825B57941}" type="datetime1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2019/7/3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2250A-695F-40EB-AAC7-AEF2AE0AA1AD}" type="slidenum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5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7479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479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4A64-4A7C-4CE6-8E36-BC0737EE7A09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8AE5A-EEAE-42A8-9346-33858CDE9A0C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0C3C-A7CB-442A-9F80-BF4813F5C3F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B939-3CD3-4849-9A86-7D4F3CEC15B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599F-0A6C-48E5-889E-8DCC1C5BAB37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4D62-E21A-4AE8-9DBD-2A6634D2FD5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3E64B-A00B-4D83-8D26-BDD8425B3AA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15951-EF41-4885-BB19-21D67F1DC79E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E3472-9F74-4D3A-A18F-A6BB4AA4D03F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60CD-2ED4-4C29-8371-A377886DCAFB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D6652-3B22-45A2-ABD9-726508235AEF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9C1AC-4A71-438E-A4ED-93DA18F761BF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373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7373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7373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373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3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3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3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3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4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4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4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4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4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4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4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  <p:sp>
            <p:nvSpPr>
              <p:cNvPr id="7374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 dirty="0">
                  <a:ea typeface="ＭＳ Ｐゴシック" charset="-128"/>
                </a:endParaRPr>
              </a:p>
            </p:txBody>
          </p:sp>
        </p:grpSp>
        <p:sp>
          <p:nvSpPr>
            <p:cNvPr id="7374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375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ea typeface="ＭＳ Ｐゴシック" charset="-128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7376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376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376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377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fld id="{7576057F-7FF4-4AE4-8C4F-6BDFEBA5B7C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376487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3600" dirty="0" smtClean="0"/>
              <a:t>オブジェクト指向プログラミング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（１２）継承と委譲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令和 元 年 ７ 月 ８ 日</a:t>
            </a:r>
            <a:r>
              <a:rPr lang="ja-JP" altLang="en-US" dirty="0" smtClean="0"/>
              <a:t>（月）</a:t>
            </a:r>
          </a:p>
          <a:p>
            <a:pPr eaLnBrk="1" hangingPunct="1">
              <a:defRPr/>
            </a:pPr>
            <a:r>
              <a:rPr lang="ja-JP" altLang="en-US" dirty="0" smtClean="0"/>
              <a:t>情報・経営システム工学専攻　吉田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91812"/>
            <a:ext cx="8229600" cy="2157268"/>
          </a:xfrm>
        </p:spPr>
        <p:txBody>
          <a:bodyPr/>
          <a:lstStyle/>
          <a:p>
            <a:r>
              <a:rPr lang="ja-JP" altLang="en-US" dirty="0" smtClean="0"/>
              <a:t>ママ、激怒。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4000" dirty="0" smtClean="0">
                <a:solidFill>
                  <a:srgbClr val="FFFF00"/>
                </a:solidFill>
              </a:rPr>
              <a:t>ママ 「怪しい</a:t>
            </a:r>
            <a:r>
              <a:rPr lang="ja-JP" altLang="en-US" sz="4000" dirty="0">
                <a:solidFill>
                  <a:srgbClr val="FFFF00"/>
                </a:solidFill>
              </a:rPr>
              <a:t>わね</a:t>
            </a:r>
            <a:r>
              <a:rPr lang="ja-JP" altLang="en-US" sz="4000" dirty="0" err="1">
                <a:solidFill>
                  <a:srgbClr val="FFFF00"/>
                </a:solidFill>
              </a:rPr>
              <a:t>。。</a:t>
            </a:r>
            <a:r>
              <a:rPr lang="ja-JP" altLang="en-US" sz="4000" dirty="0" err="1" smtClean="0">
                <a:solidFill>
                  <a:srgbClr val="FFFF00"/>
                </a:solidFill>
              </a:rPr>
              <a:t>。</a:t>
            </a:r>
            <a:r>
              <a:rPr lang="ja-JP" altLang="en-US" sz="4000" dirty="0" smtClean="0">
                <a:solidFill>
                  <a:srgbClr val="FFFF00"/>
                </a:solidFill>
              </a:rPr>
              <a:t>」</a:t>
            </a:r>
            <a:endParaRPr kumimoji="1" lang="ja-JP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9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z="3600" dirty="0" smtClean="0"/>
              <a:t>ヤバい！ドラえもんじゃだめだ。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そうだ、しずかちゃんにお願いしよう！</a:t>
            </a:r>
            <a:endParaRPr lang="ja-JP" altLang="en-US" sz="3600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1902081" y="5229200"/>
            <a:ext cx="5333511" cy="1200329"/>
          </a:xfrm>
          <a:prstGeom prst="rect">
            <a:avLst/>
          </a:prstGeom>
          <a:solidFill>
            <a:srgbClr val="66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のび太君は。。。</a:t>
            </a:r>
            <a:endParaRPr lang="en-US" altLang="ja-JP" sz="24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ja-JP" altLang="en-US" sz="2400" dirty="0" err="1" smtClean="0">
                <a:solidFill>
                  <a:srgbClr val="000000"/>
                </a:solidFill>
                <a:latin typeface="+mn-ea"/>
                <a:ea typeface="+mn-ea"/>
              </a:rPr>
              <a:t>どらえ</a:t>
            </a:r>
            <a:r>
              <a:rPr lang="ja-JP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もんがダメな時は、</a:t>
            </a:r>
            <a:endParaRPr lang="en-US" altLang="ja-JP" sz="24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しずかちゃんにお願いすることもできる。</a:t>
            </a:r>
            <a:endParaRPr lang="ja-JP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028825"/>
            <a:ext cx="86391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3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しずかちゃんにお願いする場合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47663" y="1412776"/>
            <a:ext cx="6292689" cy="1368152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buFont typeface="Wingdings" pitchFamily="2" charset="2"/>
              <a:buNone/>
              <a:defRPr/>
            </a:pPr>
            <a:r>
              <a:rPr lang="en-US" altLang="ja-JP" sz="2400" dirty="0" smtClean="0">
                <a:solidFill>
                  <a:srgbClr val="000000"/>
                </a:solidFill>
                <a:latin typeface="+mn-ea"/>
              </a:rPr>
              <a:t>interface Friend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400" dirty="0" smtClean="0">
                <a:solidFill>
                  <a:srgbClr val="000000"/>
                </a:solidFill>
                <a:latin typeface="+mn-ea"/>
              </a:rPr>
              <a:t>    public  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String  </a:t>
            </a:r>
            <a:r>
              <a:rPr lang="en-US" altLang="ja-JP" sz="2400" dirty="0" err="1" smtClean="0">
                <a:solidFill>
                  <a:srgbClr val="000000"/>
                </a:solidFill>
                <a:latin typeface="+mn-ea"/>
              </a:rPr>
              <a:t>getAverageScoreOfNobita</a:t>
            </a:r>
            <a:r>
              <a:rPr lang="en-US" altLang="ja-JP" sz="2400" dirty="0" smtClean="0">
                <a:solidFill>
                  <a:srgbClr val="000000"/>
                </a:solidFill>
                <a:latin typeface="+mn-ea"/>
              </a:rPr>
              <a:t>(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400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二等辺三角形 5"/>
          <p:cNvSpPr/>
          <p:nvPr/>
        </p:nvSpPr>
        <p:spPr>
          <a:xfrm>
            <a:off x="4301552" y="2780928"/>
            <a:ext cx="504056" cy="360040"/>
          </a:xfrm>
          <a:prstGeom prst="triangl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3"/>
          </p:cNvCxnSpPr>
          <p:nvPr/>
        </p:nvCxnSpPr>
        <p:spPr>
          <a:xfrm>
            <a:off x="4553580" y="3140968"/>
            <a:ext cx="0" cy="62007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04048" y="3140968"/>
            <a:ext cx="646331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実装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3" y="3753872"/>
            <a:ext cx="8596105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5652"/>
      </p:ext>
    </p:extLst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3302</TotalTime>
  <Words>74</Words>
  <Application>Microsoft Office PowerPoint</Application>
  <PresentationFormat>画面に合わせる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ＭＳ Ｐ明朝</vt:lpstr>
      <vt:lpstr>Arial</vt:lpstr>
      <vt:lpstr>Times New Roman</vt:lpstr>
      <vt:lpstr>Verdana</vt:lpstr>
      <vt:lpstr>Wingdings</vt:lpstr>
      <vt:lpstr>Globe</vt:lpstr>
      <vt:lpstr>オブジェクト指向プログラミング  （１２）継承と委譲</vt:lpstr>
      <vt:lpstr>ママ、激怒。  ママ 「怪しいわね。。。」</vt:lpstr>
      <vt:lpstr>ヤバい！ドラえもんじゃだめだ。 そうだ、しずかちゃんにお願いしよう！</vt:lpstr>
      <vt:lpstr>しずかちゃんにお願いする場合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fyoshida</dc:creator>
  <cp:lastModifiedBy>administrator</cp:lastModifiedBy>
  <cp:revision>291</cp:revision>
  <dcterms:created xsi:type="dcterms:W3CDTF">1601-01-01T00:00:00Z</dcterms:created>
  <dcterms:modified xsi:type="dcterms:W3CDTF">2019-07-03T05:43:56Z</dcterms:modified>
</cp:coreProperties>
</file>