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56" r:id="rId2"/>
    <p:sldId id="452" r:id="rId3"/>
    <p:sldId id="453" r:id="rId4"/>
  </p:sldIdLst>
  <p:sldSz cx="9144000" cy="6858000" type="screen4x3"/>
  <p:notesSz cx="9942513" cy="68119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7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DC18FE1-C1FA-427D-BEEF-CD475CCD21E0}" type="datetime1">
              <a:rPr lang="ja-JP" altLang="en-US"/>
              <a:pPr>
                <a:defRPr/>
              </a:pPr>
              <a:t>2019/7/15</a:t>
            </a:fld>
            <a:endParaRPr lang="en-US" altLang="ja-JP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065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7065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D885CF62-4DB2-4D6B-89B5-6F411273FFE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377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34CE4BD-7222-4677-8114-00DE32E83E4B}" type="datetime1">
              <a:rPr lang="ja-JP" altLang="en-US"/>
              <a:pPr>
                <a:defRPr/>
              </a:pPr>
              <a:t>2019/7/15</a:t>
            </a:fld>
            <a:endParaRPr lang="en-US" altLang="ja-JP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5187" cy="255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35325"/>
            <a:ext cx="7954963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4D6B0FAA-C0DB-47D5-87B4-05B394DD600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90728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B442EF-5767-4089-867C-710825B57941}" type="datetime1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2019/7/15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2250A-695F-40EB-AAC7-AEF2AE0AA1AD}" type="slidenum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26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79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479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4A64-4A7C-4CE6-8E36-BC0737EE7A0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8AE5A-EEAE-42A8-9346-33858CDE9A0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0C3C-A7CB-442A-9F80-BF4813F5C3F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B939-3CD3-4849-9A86-7D4F3CEC15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599F-0A6C-48E5-889E-8DCC1C5BAB3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4D62-E21A-4AE8-9DBD-2A6634D2FD5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3E64B-A00B-4D83-8D26-BDD8425B3AA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15951-EF41-4885-BB19-21D67F1DC79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E3472-9F74-4D3A-A18F-A6BB4AA4D03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60CD-2ED4-4C29-8371-A377886DCAF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D6652-3B22-45A2-ABD9-726508235AE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9C1AC-4A71-438E-A4ED-93DA18F761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373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373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7374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75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376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376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6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7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fld id="{7576057F-7FF4-4AE4-8C4F-6BDFEBA5B7C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376487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3600" dirty="0" smtClean="0"/>
              <a:t>オブジェクト指向プログラミング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smtClean="0"/>
              <a:t/>
            </a:r>
            <a:br>
              <a:rPr lang="en-US" altLang="ja-JP" sz="3600" smtClean="0"/>
            </a:br>
            <a:r>
              <a:rPr lang="ja-JP" altLang="en-US" sz="3600" smtClean="0"/>
              <a:t>期末</a:t>
            </a:r>
            <a:r>
              <a:rPr lang="ja-JP" altLang="en-US" sz="3600" dirty="0" smtClean="0"/>
              <a:t>試験について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令和 元 年 ７ 月 １５ 日 （</a:t>
            </a:r>
            <a:r>
              <a:rPr lang="ja-JP" altLang="en-US" dirty="0" smtClean="0"/>
              <a:t>月）</a:t>
            </a:r>
          </a:p>
          <a:p>
            <a:pPr eaLnBrk="1" hangingPunct="1">
              <a:defRPr/>
            </a:pPr>
            <a:r>
              <a:rPr lang="ja-JP" altLang="en-US" dirty="0" smtClean="0"/>
              <a:t>情報・経営システム工学専攻　吉田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概要</a:t>
            </a:r>
            <a:endParaRPr lang="ja-JP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988840"/>
            <a:ext cx="8928992" cy="3528392"/>
          </a:xfrm>
        </p:spPr>
        <p:txBody>
          <a:bodyPr/>
          <a:lstStyle/>
          <a:p>
            <a:pPr eaLnBrk="1" hangingPunct="1"/>
            <a:r>
              <a:rPr lang="ja-JP" altLang="en-US" sz="2800" dirty="0" smtClean="0">
                <a:solidFill>
                  <a:srgbClr val="FFFF00"/>
                </a:solidFill>
              </a:rPr>
              <a:t>集合時刻：</a:t>
            </a:r>
            <a:r>
              <a:rPr lang="ja-JP" altLang="en-US" sz="2800" smtClean="0">
                <a:solidFill>
                  <a:srgbClr val="FFFF00"/>
                </a:solidFill>
              </a:rPr>
              <a:t>　７月２９日</a:t>
            </a:r>
            <a:r>
              <a:rPr lang="en-US" altLang="ja-JP" sz="2800" dirty="0" smtClean="0">
                <a:solidFill>
                  <a:srgbClr val="FFFF00"/>
                </a:solidFill>
              </a:rPr>
              <a:t>(</a:t>
            </a:r>
            <a:r>
              <a:rPr lang="ja-JP" altLang="en-US" sz="2800" smtClean="0">
                <a:solidFill>
                  <a:srgbClr val="FFFF00"/>
                </a:solidFill>
              </a:rPr>
              <a:t>月</a:t>
            </a:r>
            <a:r>
              <a:rPr lang="en-US" altLang="ja-JP" sz="2800" smtClean="0">
                <a:solidFill>
                  <a:srgbClr val="FFFF00"/>
                </a:solidFill>
              </a:rPr>
              <a:t>) </a:t>
            </a:r>
            <a:r>
              <a:rPr lang="ja-JP" altLang="en-US" sz="2800" dirty="0" smtClean="0">
                <a:solidFill>
                  <a:srgbClr val="FFFF00"/>
                </a:solidFill>
              </a:rPr>
              <a:t>１３</a:t>
            </a:r>
            <a:r>
              <a:rPr lang="en-US" altLang="ja-JP" sz="2800" dirty="0" smtClean="0">
                <a:solidFill>
                  <a:srgbClr val="FFFF00"/>
                </a:solidFill>
              </a:rPr>
              <a:t>:</a:t>
            </a:r>
            <a:r>
              <a:rPr lang="ja-JP" altLang="en-US" sz="2800" dirty="0" smtClean="0">
                <a:solidFill>
                  <a:srgbClr val="FFFF00"/>
                </a:solidFill>
              </a:rPr>
              <a:t>００厳守</a:t>
            </a:r>
          </a:p>
          <a:p>
            <a:pPr eaLnBrk="1" hangingPunct="1"/>
            <a:r>
              <a:rPr lang="ja-JP" altLang="en-US" sz="2800" dirty="0" smtClean="0">
                <a:solidFill>
                  <a:srgbClr val="FFFF00"/>
                </a:solidFill>
              </a:rPr>
              <a:t>集合場所：</a:t>
            </a:r>
            <a:r>
              <a:rPr lang="ja-JP" altLang="en-US" sz="2800" smtClean="0">
                <a:solidFill>
                  <a:srgbClr val="FFFF00"/>
                </a:solidFill>
              </a:rPr>
              <a:t>　情報・経営専門</a:t>
            </a:r>
            <a:r>
              <a:rPr lang="ja-JP" altLang="en-US" sz="2800" dirty="0" smtClean="0">
                <a:solidFill>
                  <a:srgbClr val="FFFF00"/>
                </a:solidFill>
              </a:rPr>
              <a:t>実験室</a:t>
            </a:r>
          </a:p>
          <a:p>
            <a:pPr eaLnBrk="1" hangingPunct="1"/>
            <a:r>
              <a:rPr lang="ja-JP" altLang="en-US" sz="2800" dirty="0" smtClean="0">
                <a:solidFill>
                  <a:srgbClr val="FFFF00"/>
                </a:solidFill>
              </a:rPr>
              <a:t>試験時間：</a:t>
            </a:r>
            <a:r>
              <a:rPr lang="ja-JP" altLang="en-US" sz="2800" smtClean="0">
                <a:solidFill>
                  <a:srgbClr val="FFFF00"/>
                </a:solidFill>
              </a:rPr>
              <a:t>　</a:t>
            </a:r>
            <a:r>
              <a:rPr lang="ja-JP" altLang="en-US" sz="2800" smtClean="0">
                <a:solidFill>
                  <a:srgbClr val="FFFF00"/>
                </a:solidFill>
              </a:rPr>
              <a:t>６０分（もしかしたら７０分）</a:t>
            </a:r>
            <a:endParaRPr lang="ja-JP" altLang="en-US" sz="28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ja-JP" altLang="en-US" sz="2800" dirty="0" smtClean="0"/>
              <a:t>試験の形式：　筆記試験</a:t>
            </a:r>
          </a:p>
          <a:p>
            <a:pPr eaLnBrk="1" hangingPunct="1"/>
            <a:r>
              <a:rPr lang="ja-JP" altLang="en-US" sz="2800" dirty="0" smtClean="0"/>
              <a:t>備考：　教科書等の資料は、持ち込み不可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　　：　パソコン、スマホ等の電子機器は、</a:t>
            </a:r>
            <a:r>
              <a:rPr lang="ja-JP" altLang="en-US" sz="2800" smtClean="0"/>
              <a:t>使用不可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800" smtClean="0"/>
              <a:t>　　　：  エリアス君、ロベルト君は翻訳機使用可</a:t>
            </a:r>
            <a:endParaRPr lang="en-US" altLang="ja-JP" sz="2800" smtClean="0"/>
          </a:p>
          <a:p>
            <a:pPr marL="0" indent="0" eaLnBrk="1" hangingPunct="1">
              <a:buNone/>
            </a:pPr>
            <a:endParaRPr lang="en-US" altLang="ja-JP" sz="2800" dirty="0" smtClean="0"/>
          </a:p>
          <a:p>
            <a:pPr eaLnBrk="1" hangingPunct="1"/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出題範囲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615" y="1280483"/>
            <a:ext cx="7992888" cy="52565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400" dirty="0" smtClean="0">
                <a:latin typeface="+mj-ea"/>
                <a:ea typeface="+mj-ea"/>
              </a:rPr>
              <a:t>中間試験以降</a:t>
            </a:r>
            <a:endParaRPr lang="en-US" altLang="ja-JP" sz="2400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400" dirty="0" smtClean="0">
                <a:latin typeface="+mj-ea"/>
                <a:ea typeface="+mj-ea"/>
              </a:rPr>
              <a:t>（ただし、中間試験以前の内容も必要になります。）</a:t>
            </a:r>
            <a:r>
              <a:rPr lang="en-US" altLang="ja-JP" sz="2400" dirty="0" smtClean="0">
                <a:latin typeface="+mj-ea"/>
                <a:ea typeface="+mj-ea"/>
              </a:rPr>
              <a:t/>
            </a:r>
            <a:br>
              <a:rPr lang="en-US" altLang="ja-JP" sz="2400" dirty="0" smtClean="0">
                <a:latin typeface="+mj-ea"/>
                <a:ea typeface="+mj-ea"/>
              </a:rPr>
            </a:br>
            <a:endParaRPr lang="ja-JP" altLang="en-US" sz="2400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z="2400" dirty="0" smtClean="0">
                <a:latin typeface="+mj-ea"/>
                <a:ea typeface="+mj-ea"/>
              </a:rPr>
              <a:t>ＵＭＬ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z="2400" dirty="0">
                <a:latin typeface="+mj-ea"/>
                <a:ea typeface="+mj-ea"/>
              </a:rPr>
              <a:t>概要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z="2400" dirty="0" smtClean="0">
                <a:latin typeface="+mj-ea"/>
                <a:ea typeface="+mj-ea"/>
              </a:rPr>
              <a:t>ユースケース図、クラス図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z="2400" dirty="0" smtClean="0">
                <a:latin typeface="+mj-ea"/>
                <a:ea typeface="+mj-ea"/>
              </a:rPr>
              <a:t>アクティビティ図、シーケンス図</a:t>
            </a:r>
            <a:endParaRPr lang="en-US" altLang="ja-JP" sz="2400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z="2400" dirty="0" smtClean="0">
                <a:latin typeface="+mj-ea"/>
                <a:ea typeface="+mj-ea"/>
              </a:rPr>
              <a:t>オブジェクト指向応用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z="2400" dirty="0" smtClean="0">
                <a:latin typeface="+mj-ea"/>
                <a:ea typeface="+mj-ea"/>
              </a:rPr>
              <a:t>多態性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z="2400" dirty="0" smtClean="0">
                <a:latin typeface="+mj-ea"/>
                <a:ea typeface="+mj-ea"/>
              </a:rPr>
              <a:t>継承</a:t>
            </a:r>
            <a:r>
              <a:rPr lang="ja-JP" altLang="en-US" sz="2400" dirty="0">
                <a:latin typeface="+mj-ea"/>
                <a:ea typeface="+mj-ea"/>
              </a:rPr>
              <a:t>と</a:t>
            </a:r>
            <a:r>
              <a:rPr lang="ja-JP" altLang="en-US" sz="2400" dirty="0" smtClean="0">
                <a:latin typeface="+mj-ea"/>
                <a:ea typeface="+mj-ea"/>
              </a:rPr>
              <a:t>委譲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z="2400" dirty="0" smtClean="0">
                <a:latin typeface="+mj-ea"/>
                <a:ea typeface="+mj-ea"/>
              </a:rPr>
              <a:t>インタフェース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z="2400" smtClean="0">
                <a:latin typeface="+mj-ea"/>
                <a:ea typeface="+mj-ea"/>
              </a:rPr>
              <a:t>デザインパターン</a:t>
            </a:r>
            <a:endParaRPr lang="en-US" altLang="ja-JP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1809</TotalTime>
  <Words>44</Words>
  <Application>Microsoft Office PowerPoint</Application>
  <PresentationFormat>画面に合わせる (4:3)</PresentationFormat>
  <Paragraphs>23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Ｐ明朝</vt:lpstr>
      <vt:lpstr>Arial</vt:lpstr>
      <vt:lpstr>Times New Roman</vt:lpstr>
      <vt:lpstr>Verdana</vt:lpstr>
      <vt:lpstr>Wingdings</vt:lpstr>
      <vt:lpstr>Globe</vt:lpstr>
      <vt:lpstr>オブジェクト指向プログラミング  期末試験について</vt:lpstr>
      <vt:lpstr>概要</vt:lpstr>
      <vt:lpstr>出題範囲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fyoshida</dc:creator>
  <cp:lastModifiedBy>吉田 富美男</cp:lastModifiedBy>
  <cp:revision>188</cp:revision>
  <dcterms:created xsi:type="dcterms:W3CDTF">1601-01-01T00:00:00Z</dcterms:created>
  <dcterms:modified xsi:type="dcterms:W3CDTF">2019-07-15T03:22:12Z</dcterms:modified>
</cp:coreProperties>
</file>