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76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F657-3522-474C-BCF5-46C9A6B164DF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44301-73A4-4C0D-A4DF-ADE599623B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21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44301-73A4-4C0D-A4DF-ADE599623B3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64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オブジェクト</a:t>
            </a:r>
            <a:r>
              <a:rPr lang="ja-JP" altLang="en-US" dirty="0" smtClean="0"/>
              <a:t>指向プログラミング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中間試験について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3773016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出題範囲は、</a:t>
            </a:r>
            <a:r>
              <a:rPr lang="ja-JP" altLang="en-US" sz="2400" dirty="0"/>
              <a:t>前半の講義分（</a:t>
            </a:r>
            <a:r>
              <a:rPr lang="ja-JP" altLang="en-US" sz="2400" dirty="0" smtClean="0"/>
              <a:t>ガイダンス・レポート</a:t>
            </a:r>
            <a:r>
              <a:rPr lang="ja-JP" altLang="en-US" sz="2400" dirty="0" smtClean="0"/>
              <a:t>作成日除く</a:t>
            </a:r>
            <a:r>
              <a:rPr lang="ja-JP" altLang="en-US" sz="2400" dirty="0" smtClean="0"/>
              <a:t>）。</a:t>
            </a:r>
            <a:endParaRPr lang="en-US" altLang="ja-JP" sz="2400" dirty="0" smtClean="0"/>
          </a:p>
          <a:p>
            <a:r>
              <a:rPr lang="ja-JP" altLang="en-US" sz="2400" dirty="0" smtClean="0"/>
              <a:t>問題は選択式です。</a:t>
            </a:r>
            <a:endParaRPr lang="en-US" altLang="ja-JP" sz="2400" dirty="0" smtClean="0"/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鉛筆かシャープペン、消しゴムを必ず持参</a:t>
            </a:r>
            <a:r>
              <a:rPr lang="ja-JP" altLang="en-US" sz="2400" dirty="0" smtClean="0"/>
              <a:t>のこと。</a:t>
            </a:r>
            <a:endParaRPr lang="en-US" altLang="ja-JP" sz="2400" dirty="0" smtClean="0"/>
          </a:p>
          <a:p>
            <a:r>
              <a:rPr lang="ja-JP" altLang="en-US" sz="2400" dirty="0" smtClean="0"/>
              <a:t>持ち込み不可。</a:t>
            </a:r>
            <a:endParaRPr lang="en-US" altLang="ja-JP" sz="2400" dirty="0" smtClean="0"/>
          </a:p>
          <a:p>
            <a:r>
              <a:rPr lang="ja-JP" altLang="en-US" sz="2400" dirty="0" smtClean="0"/>
              <a:t>授業</a:t>
            </a:r>
            <a:r>
              <a:rPr lang="ja-JP" altLang="en-US" sz="2400" dirty="0"/>
              <a:t>開始</a:t>
            </a:r>
            <a:r>
              <a:rPr lang="ja-JP" altLang="en-US" sz="2400" dirty="0" smtClean="0"/>
              <a:t>時刻</a:t>
            </a:r>
            <a:r>
              <a:rPr lang="en-US" altLang="ja-JP" sz="2400" dirty="0" smtClean="0"/>
              <a:t>(13:00)</a:t>
            </a:r>
            <a:r>
              <a:rPr lang="ja-JP" altLang="en-US" sz="2400" dirty="0" err="1" smtClean="0"/>
              <a:t>までに</a:t>
            </a:r>
            <a:r>
              <a:rPr lang="ja-JP" altLang="en-US" sz="2400" dirty="0" smtClean="0"/>
              <a:t>着席してください。</a:t>
            </a:r>
            <a:endParaRPr lang="en-US" altLang="ja-JP" sz="2400" dirty="0" smtClean="0"/>
          </a:p>
          <a:p>
            <a:r>
              <a:rPr lang="ja-JP" altLang="en-US" sz="2400" dirty="0" smtClean="0"/>
              <a:t>試験</a:t>
            </a:r>
            <a:r>
              <a:rPr lang="ja-JP" altLang="en-US" sz="2400" dirty="0"/>
              <a:t>時間は</a:t>
            </a:r>
            <a:r>
              <a:rPr lang="en-US" altLang="ja-JP" sz="2400" dirty="0" smtClean="0">
                <a:solidFill>
                  <a:srgbClr val="FF0000"/>
                </a:solidFill>
              </a:rPr>
              <a:t>60</a:t>
            </a:r>
            <a:r>
              <a:rPr lang="ja-JP" altLang="en-US" sz="2400" dirty="0" smtClean="0">
                <a:solidFill>
                  <a:srgbClr val="FF0000"/>
                </a:solidFill>
              </a:rPr>
              <a:t>分間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r>
              <a:rPr lang="ja-JP" altLang="en-US" sz="2400" dirty="0" smtClean="0"/>
              <a:t>早めに終わった人は退出してもよい。</a:t>
            </a:r>
            <a:endParaRPr lang="en-US" altLang="ja-JP" sz="2400" dirty="0" smtClean="0"/>
          </a:p>
          <a:p>
            <a:r>
              <a:rPr lang="ja-JP" altLang="en-US" sz="2400" dirty="0" smtClean="0"/>
              <a:t>問題</a:t>
            </a:r>
            <a:r>
              <a:rPr lang="ja-JP" altLang="en-US" sz="2400" dirty="0"/>
              <a:t>冊子の持ち帰り不可</a:t>
            </a:r>
            <a:r>
              <a:rPr lang="ja-JP" altLang="en-US" sz="2400" dirty="0" smtClean="0"/>
              <a:t>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65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</Words>
  <Application>Microsoft Office PowerPoint</Application>
  <PresentationFormat>画面に合わせる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テーマ</vt:lpstr>
      <vt:lpstr>オブジェクト指向プログラミング 中間試験について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オブジェクト指向プログラミング 中間試験</dc:title>
  <dc:creator>unehara</dc:creator>
  <cp:lastModifiedBy>畦原宗之</cp:lastModifiedBy>
  <cp:revision>19</cp:revision>
  <dcterms:created xsi:type="dcterms:W3CDTF">2013-05-08T03:34:07Z</dcterms:created>
  <dcterms:modified xsi:type="dcterms:W3CDTF">2018-05-27T23:17:36Z</dcterms:modified>
</cp:coreProperties>
</file>