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267" r:id="rId2"/>
    <p:sldId id="463" r:id="rId3"/>
    <p:sldId id="472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09" r:id="rId14"/>
    <p:sldId id="475" r:id="rId15"/>
    <p:sldId id="476" r:id="rId16"/>
    <p:sldId id="478" r:id="rId17"/>
    <p:sldId id="521" r:id="rId18"/>
    <p:sldId id="520" r:id="rId19"/>
    <p:sldId id="523" r:id="rId20"/>
    <p:sldId id="522" r:id="rId21"/>
    <p:sldId id="525" r:id="rId22"/>
    <p:sldId id="524" r:id="rId23"/>
    <p:sldId id="479" r:id="rId2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0000FF"/>
    <a:srgbClr val="A6A6A6"/>
    <a:srgbClr val="FFCCFF"/>
    <a:srgbClr val="99FF99"/>
    <a:srgbClr val="00FFFF"/>
    <a:srgbClr val="FF99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1" autoAdjust="0"/>
  </p:normalViewPr>
  <p:slideViewPr>
    <p:cSldViewPr>
      <p:cViewPr varScale="1">
        <p:scale>
          <a:sx n="111" d="100"/>
          <a:sy n="111" d="100"/>
        </p:scale>
        <p:origin x="8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５ </a:t>
            </a:r>
            <a:r>
              <a:rPr lang="ja-JP" altLang="en-US" sz="2400" smtClean="0"/>
              <a:t>月 ２７ 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1464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/>
              <a:t>システム工学</a:t>
            </a:r>
            <a:r>
              <a:rPr lang="ja-JP" altLang="en-US" smtClean="0"/>
              <a:t>実験</a:t>
            </a:r>
            <a:endParaRPr lang="ja-JP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dirty="0" smtClean="0">
                <a:latin typeface="+mn-ea"/>
                <a:ea typeface="+mn-ea"/>
              </a:rPr>
              <a:t>Game_</a:t>
            </a:r>
            <a:r>
              <a:rPr lang="ja-JP" altLang="en-US" sz="4800" dirty="0" smtClean="0">
                <a:latin typeface="+mn-ea"/>
                <a:ea typeface="+mn-ea"/>
              </a:rPr>
              <a:t>０１</a:t>
            </a:r>
            <a:r>
              <a:rPr lang="en-US" altLang="ja-JP" sz="4800" dirty="0" smtClean="0">
                <a:latin typeface="+mn-ea"/>
                <a:ea typeface="+mn-ea"/>
              </a:rPr>
              <a:t>_</a:t>
            </a:r>
            <a:r>
              <a:rPr lang="en-US" altLang="ja-JP" sz="4800" dirty="0" err="1" smtClean="0">
                <a:latin typeface="+mn-ea"/>
                <a:ea typeface="+mn-ea"/>
              </a:rPr>
              <a:t>MVC</a:t>
            </a:r>
            <a:r>
              <a:rPr lang="ja-JP" altLang="en-US" sz="4800" dirty="0" smtClean="0">
                <a:latin typeface="+mn-ea"/>
                <a:ea typeface="+mn-ea"/>
              </a:rPr>
              <a:t>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37281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⑨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一番下の行に処理状況が表示される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。処理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が終わるまで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ひたすら待つ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97625"/>
            <a:ext cx="5796136" cy="462950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959424" y="6426664"/>
            <a:ext cx="3204864" cy="21681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84" y="2558246"/>
            <a:ext cx="5470448" cy="4229548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⑩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５分くらい（？）待つと、以下のような画面になるはずだ。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Build completed successfully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」と表示されていれば成功だ！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51920" y="5436432"/>
            <a:ext cx="1728192" cy="65686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5265" t="68100" r="64460" b="18280"/>
          <a:stretch/>
        </p:blipFill>
        <p:spPr>
          <a:xfrm>
            <a:off x="308375" y="4060952"/>
            <a:ext cx="3519391" cy="122413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直線コネクタ 9"/>
          <p:cNvCxnSpPr/>
          <p:nvPr/>
        </p:nvCxnSpPr>
        <p:spPr>
          <a:xfrm>
            <a:off x="3821960" y="4056926"/>
            <a:ext cx="1758152" cy="1365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08375" y="5289114"/>
            <a:ext cx="3543545" cy="804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8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53447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（２）ファイルのコピー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76456" cy="169871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があるパッケージに以下のファイルをコピーする。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controllers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フォルダ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BaseActivity.java</a:t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以下のダイアログが開いたら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1" y="3298459"/>
            <a:ext cx="4614142" cy="13471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65353" b="32453"/>
          <a:stretch/>
        </p:blipFill>
        <p:spPr>
          <a:xfrm>
            <a:off x="5220073" y="1970580"/>
            <a:ext cx="3700280" cy="4529298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flipV="1">
            <a:off x="5436096" y="3736456"/>
            <a:ext cx="412623" cy="484632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34826" y="3521818"/>
            <a:ext cx="1562738" cy="886236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屈折矢印 6"/>
          <p:cNvSpPr/>
          <p:nvPr/>
        </p:nvSpPr>
        <p:spPr bwMode="auto">
          <a:xfrm rot="5400000">
            <a:off x="4248734" y="4604197"/>
            <a:ext cx="850392" cy="1057782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8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4"/>
            <a:ext cx="8676456" cy="321096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‐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」に以下のファイルをコピーする。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background.png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（先週作ったファイル）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player_right.png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（先週作ったファイル）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player_left.png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（先週作ったファイル）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arrow_right.png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arrow_left.png</a:t>
            </a: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stop.png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下の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ウィンドウ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が表示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されるので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「・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\app\src\main\res\</a:t>
            </a:r>
            <a:r>
              <a:rPr lang="en-US" altLang="ja-JP" sz="2000" smtClean="0">
                <a:solidFill>
                  <a:srgbClr val="FF0000"/>
                </a:solidFill>
                <a:latin typeface="+mn-ea"/>
                <a:ea typeface="+mn-ea"/>
              </a:rPr>
              <a:t>drawable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になっていることを確認し「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4797152"/>
            <a:ext cx="4968552" cy="131285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67691" b="23930"/>
          <a:stretch/>
        </p:blipFill>
        <p:spPr>
          <a:xfrm>
            <a:off x="5764561" y="1916832"/>
            <a:ext cx="3163415" cy="4676353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 flipV="1">
            <a:off x="6012160" y="5299821"/>
            <a:ext cx="412623" cy="708787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10890" y="5085184"/>
            <a:ext cx="1562738" cy="129614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屈折矢印 10"/>
          <p:cNvSpPr/>
          <p:nvPr/>
        </p:nvSpPr>
        <p:spPr bwMode="auto">
          <a:xfrm rot="5400000">
            <a:off x="4972371" y="5844418"/>
            <a:ext cx="526598" cy="1057782"/>
          </a:xfrm>
          <a:prstGeom prst="bentUpArrow">
            <a:avLst>
              <a:gd name="adj1" fmla="val 28276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53447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（２）ファイルのコピー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1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12243"/>
            <a:ext cx="7764885" cy="4241972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40960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」－「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values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styles.xml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」を開き、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 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DarkActionBar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NoActionBar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」に変更する。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右矢印 4"/>
          <p:cNvSpPr/>
          <p:nvPr/>
        </p:nvSpPr>
        <p:spPr>
          <a:xfrm rot="16200000" flipH="1" flipV="1">
            <a:off x="6841099" y="2894479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6775370" y="3466013"/>
            <a:ext cx="810000" cy="288032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6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8136904" cy="4445207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」を開き、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 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AppCompatActivity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BaseActivity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」に変更する。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右矢印 4"/>
          <p:cNvSpPr/>
          <p:nvPr/>
        </p:nvSpPr>
        <p:spPr>
          <a:xfrm rot="16200000" flipH="1" flipV="1">
            <a:off x="6078969" y="2345621"/>
            <a:ext cx="622129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768586" y="2961791"/>
            <a:ext cx="946402" cy="187803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22749" b="20085"/>
          <a:stretch/>
        </p:blipFill>
        <p:spPr>
          <a:xfrm>
            <a:off x="611560" y="1988840"/>
            <a:ext cx="8352928" cy="4680520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100811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activity_main.xml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開き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コンポーネント・ツリー」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err="1" smtClean="0">
                <a:solidFill>
                  <a:schemeClr val="tx1"/>
                </a:solidFill>
                <a:latin typeface="+mn-ea"/>
                <a:ea typeface="+mn-ea"/>
              </a:rPr>
              <a:t>ConstraintLayout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ある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TextView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」で右クリックし、「削除」をクリック。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2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72008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画面中央下付近の「テキスト」のタブをクリックして、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テキストモードに切り替える。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24290" b="17608"/>
          <a:stretch/>
        </p:blipFill>
        <p:spPr>
          <a:xfrm>
            <a:off x="1473901" y="2204864"/>
            <a:ext cx="7451542" cy="439248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 rot="16200000" flipH="1" flipV="1">
            <a:off x="3683615" y="5757546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9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android.support.constraint.ConstraintLayout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」に変更する。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043" t="8726" r="20318" b="54612"/>
          <a:stretch/>
        </p:blipFill>
        <p:spPr>
          <a:xfrm>
            <a:off x="797578" y="2276872"/>
            <a:ext cx="8094902" cy="208823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2270" t="9696" r="20543" b="54289"/>
          <a:stretch/>
        </p:blipFill>
        <p:spPr>
          <a:xfrm>
            <a:off x="793215" y="4437112"/>
            <a:ext cx="8099265" cy="20645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右カーブ矢印 7"/>
          <p:cNvSpPr/>
          <p:nvPr/>
        </p:nvSpPr>
        <p:spPr bwMode="auto">
          <a:xfrm>
            <a:off x="251520" y="3725016"/>
            <a:ext cx="443488" cy="1216152"/>
          </a:xfrm>
          <a:prstGeom prst="curvedRightArrow">
            <a:avLst>
              <a:gd name="adj1" fmla="val 52671"/>
              <a:gd name="adj2" fmla="val 89214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none" w="lg" len="lg"/>
            <a:tailEnd type="non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6503" r="41086" b="19176"/>
          <a:stretch/>
        </p:blipFill>
        <p:spPr>
          <a:xfrm>
            <a:off x="2460935" y="2204864"/>
            <a:ext cx="6436535" cy="439828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 rot="16200000" flipH="1" flipV="1">
            <a:off x="4619718" y="5829554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2353021" flipH="1" flipV="1">
            <a:off x="5069772" y="4762741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100811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画面中央下付近の「デザイン」タブをクリックして、デザインモードに切り替え、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コンポーネント・ツリー」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ConstraintLayout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下の「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ConstraintLayout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」に変更されていることを確認する。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1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 bwMode="auto">
          <a:xfrm>
            <a:off x="301625" y="260648"/>
            <a:ext cx="8510588" cy="936104"/>
          </a:xfrm>
          <a:prstGeom prst="rect">
            <a:avLst/>
          </a:prstGeom>
          <a:solidFill>
            <a:srgbClr val="0000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１</a:t>
            </a:r>
            <a:r>
              <a:rPr lang="ja-JP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．</a:t>
            </a:r>
            <a:r>
              <a:rPr lang="en-US" altLang="ja-JP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Game</a:t>
            </a:r>
            <a:r>
              <a:rPr lang="ja-JP" altLang="en-US" sz="44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作成のための準備と確認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20" y="1412776"/>
            <a:ext cx="2860156" cy="51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7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801208" y="188640"/>
            <a:ext cx="75664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7328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「パレット」の「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Common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」にある「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」をドラッグして、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」の下にドロップする。すると。。。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9747" r="40761" b="38787"/>
          <a:stretch/>
        </p:blipFill>
        <p:spPr>
          <a:xfrm>
            <a:off x="4067944" y="2370848"/>
            <a:ext cx="4794933" cy="4180631"/>
          </a:xfrm>
          <a:prstGeom prst="rect">
            <a:avLst/>
          </a:prstGeom>
        </p:spPr>
      </p:pic>
      <p:sp>
        <p:nvSpPr>
          <p:cNvPr id="6" name="左カーブ矢印 5"/>
          <p:cNvSpPr/>
          <p:nvPr/>
        </p:nvSpPr>
        <p:spPr bwMode="auto">
          <a:xfrm>
            <a:off x="5436096" y="3573016"/>
            <a:ext cx="731520" cy="2232248"/>
          </a:xfrm>
          <a:prstGeom prst="curved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none" w="lg" len="lg"/>
            <a:tailEnd type="non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6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801208" y="188640"/>
            <a:ext cx="75664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7328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以下のウィンドウが開くので、「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「プロジェクト」の下の「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background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を選択して、「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00" y="2348880"/>
            <a:ext cx="5291848" cy="4233478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0800000" flipH="1" flipV="1">
            <a:off x="3419872" y="3915804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16200000" flipH="1" flipV="1">
            <a:off x="7762192" y="5757546"/>
            <a:ext cx="622129" cy="429534"/>
          </a:xfrm>
          <a:prstGeom prst="rightArrow">
            <a:avLst/>
          </a:prstGeom>
          <a:solidFill>
            <a:srgbClr val="00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9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801208" y="188640"/>
            <a:ext cx="75664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7" y="2204862"/>
            <a:ext cx="8054854" cy="4490493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 rot="10800000" flipH="1" flipV="1">
            <a:off x="2267744" y="4653136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12775"/>
            <a:ext cx="8640960" cy="187220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」の下に「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」が追加される。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追加された「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」を選択し、以下のプロパティを変更する。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backgroundImageView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layout_width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match_parent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layout_height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match_parent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scaleType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fitXY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9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284738" y="260648"/>
            <a:ext cx="65758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 bwMode="auto">
          <a:xfrm>
            <a:off x="262777" y="1412776"/>
            <a:ext cx="8208912" cy="44013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以下のような画面が完成する。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43720" t="22755" r="36003" b="13916"/>
          <a:stretch/>
        </p:blipFill>
        <p:spPr>
          <a:xfrm>
            <a:off x="6123644" y="1984478"/>
            <a:ext cx="2736304" cy="46290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7" y="1880168"/>
            <a:ext cx="8677637" cy="4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76456" cy="420819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メニューバーの「ファイル」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「新規」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「新規プロジェクト」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 bwMode="auto">
          <a:xfrm>
            <a:off x="251520" y="1916833"/>
            <a:ext cx="8676456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「空のアクティビティ」が選択されていることを確認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して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、「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次へ」をクリック。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4" y="2425062"/>
            <a:ext cx="5178616" cy="4172291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 bwMode="auto">
          <a:xfrm rot="5400000">
            <a:off x="5406528" y="3650164"/>
            <a:ext cx="484632" cy="618368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 bwMode="auto">
          <a:xfrm>
            <a:off x="5455520" y="5733256"/>
            <a:ext cx="484632" cy="618368"/>
          </a:xfrm>
          <a:prstGeom prst="down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12776"/>
            <a:ext cx="8676456" cy="10081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「アプリケーション名」を「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G01_Jumper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」とし、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ea typeface="+mn-ea"/>
              </a:rPr>
              <a:t>Project location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」が「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z: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\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AndroidStudioProject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\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G01_Jumper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  になっていることを確認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して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「完了」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54" y="2438140"/>
            <a:ext cx="5248038" cy="4228223"/>
          </a:xfrm>
          <a:prstGeom prst="rect">
            <a:avLst/>
          </a:prstGeom>
        </p:spPr>
      </p:pic>
      <p:sp>
        <p:nvSpPr>
          <p:cNvPr id="10" name="下矢印 9"/>
          <p:cNvSpPr/>
          <p:nvPr/>
        </p:nvSpPr>
        <p:spPr bwMode="auto">
          <a:xfrm rot="5400000">
            <a:off x="6439068" y="3074100"/>
            <a:ext cx="484632" cy="618368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 bwMode="auto">
          <a:xfrm rot="5400000">
            <a:off x="6426949" y="3900692"/>
            <a:ext cx="484632" cy="618368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 bwMode="auto">
          <a:xfrm>
            <a:off x="6625728" y="5785012"/>
            <a:ext cx="484632" cy="618368"/>
          </a:xfrm>
          <a:prstGeom prst="down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4248472" cy="3034623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434535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以下のウィンドウが開くが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、「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２個のプロセスを実行中」となっているので待つ。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19872" y="4615930"/>
            <a:ext cx="1512168" cy="62355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66724" t="81373"/>
          <a:stretch/>
        </p:blipFill>
        <p:spPr>
          <a:xfrm>
            <a:off x="4537248" y="4759946"/>
            <a:ext cx="4389730" cy="175518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直線コネクタ 9"/>
          <p:cNvCxnSpPr/>
          <p:nvPr/>
        </p:nvCxnSpPr>
        <p:spPr>
          <a:xfrm>
            <a:off x="4932040" y="4615930"/>
            <a:ext cx="3995936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419872" y="5242717"/>
            <a:ext cx="1116378" cy="127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5400000" flipV="1">
            <a:off x="5301233" y="5732056"/>
            <a:ext cx="412623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8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44482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しばらく待つと、以下のような画面になる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。エラー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だ！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5973198" cy="426657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51056" t="64963" r="26838" b="25264"/>
          <a:stretch/>
        </p:blipFill>
        <p:spPr>
          <a:xfrm>
            <a:off x="5076056" y="5171506"/>
            <a:ext cx="3918392" cy="12373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3563888" y="4883388"/>
            <a:ext cx="1368152" cy="551549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4932040" y="4882755"/>
            <a:ext cx="4062408" cy="279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563888" y="5434937"/>
            <a:ext cx="1512168" cy="964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7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右矢印 6"/>
          <p:cNvSpPr/>
          <p:nvPr/>
        </p:nvSpPr>
        <p:spPr>
          <a:xfrm rot="5400000" flipV="1">
            <a:off x="7642053" y="3419045"/>
            <a:ext cx="412623" cy="484632"/>
          </a:xfrm>
          <a:prstGeom prst="rightArrow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26252"/>
          <a:stretch/>
        </p:blipFill>
        <p:spPr>
          <a:xfrm>
            <a:off x="1872183" y="2636912"/>
            <a:ext cx="6767761" cy="398648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4716016" y="4603780"/>
            <a:ext cx="1944216" cy="59904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102088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⑥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左側の「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Gradle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スクリプト」の下の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gradle.properties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（グローバル・プロパティー）」を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ダブルクリックし、以下の６行をコピーする。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右矢印 12"/>
          <p:cNvSpPr/>
          <p:nvPr/>
        </p:nvSpPr>
        <p:spPr>
          <a:xfrm flipV="1">
            <a:off x="1619672" y="5457755"/>
            <a:ext cx="412623" cy="484632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2672536" flipV="1">
            <a:off x="6682253" y="5062336"/>
            <a:ext cx="412623" cy="484632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96394" y="5700071"/>
            <a:ext cx="448071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同じ場所に似たようなファイル</a:t>
            </a:r>
            <a:endParaRPr lang="en-US" altLang="ja-JP" dirty="0" smtClean="0"/>
          </a:p>
          <a:p>
            <a:r>
              <a:rPr lang="en-US" altLang="ja-JP" dirty="0" err="1" smtClean="0"/>
              <a:t>gradle.properties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プロジェクト・プロパティー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があるので間違えないように！</a:t>
            </a:r>
            <a:endParaRPr kumimoji="1" lang="ja-JP" altLang="en-US" dirty="0"/>
          </a:p>
        </p:txBody>
      </p:sp>
      <p:sp>
        <p:nvSpPr>
          <p:cNvPr id="10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7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25913"/>
          <a:stretch/>
        </p:blipFill>
        <p:spPr>
          <a:xfrm>
            <a:off x="2143024" y="2708920"/>
            <a:ext cx="6814457" cy="403244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004048" y="4747796"/>
            <a:ext cx="1944216" cy="59904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116490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⑦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左側の「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Gradle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スクリプト」の下の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gradle.properties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プロジェクト・プロパティー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）」を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ダブルクリックし、コピーした６行を以下の場所に貼り付ける。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右矢印 12"/>
          <p:cNvSpPr/>
          <p:nvPr/>
        </p:nvSpPr>
        <p:spPr>
          <a:xfrm flipV="1">
            <a:off x="1835696" y="5749094"/>
            <a:ext cx="412623" cy="484632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2672536" flipV="1">
            <a:off x="6970285" y="5206352"/>
            <a:ext cx="412623" cy="484632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2861916"/>
            <a:ext cx="4464684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さきほど開いた</a:t>
            </a:r>
            <a:endParaRPr lang="en-US" altLang="ja-JP" dirty="0" smtClean="0"/>
          </a:p>
          <a:p>
            <a:r>
              <a:rPr lang="en-US" altLang="ja-JP" dirty="0" err="1" smtClean="0"/>
              <a:t>gradle.properties</a:t>
            </a:r>
            <a:r>
              <a:rPr lang="en-US" altLang="ja-JP" dirty="0" smtClean="0"/>
              <a:t>(</a:t>
            </a:r>
            <a:r>
              <a:rPr lang="ja-JP" altLang="en-US" dirty="0" smtClean="0"/>
              <a:t>グローバル・プロパティー</a:t>
            </a:r>
            <a:r>
              <a:rPr lang="en-US" altLang="ja-JP" dirty="0" smtClean="0"/>
              <a:t>)</a:t>
            </a:r>
          </a:p>
          <a:p>
            <a:r>
              <a:rPr lang="ja-JP" altLang="en-US" smtClean="0"/>
              <a:t>と違うファイルです。</a:t>
            </a:r>
            <a:endParaRPr lang="en-US" altLang="ja-JP" dirty="0" smtClean="0"/>
          </a:p>
          <a:p>
            <a:r>
              <a:rPr lang="ja-JP" altLang="en-US" dirty="0" smtClean="0"/>
              <a:t>間違えないように！</a:t>
            </a:r>
            <a:endParaRPr kumimoji="1" lang="ja-JP" altLang="en-US" dirty="0"/>
          </a:p>
        </p:txBody>
      </p:sp>
      <p:sp>
        <p:nvSpPr>
          <p:cNvPr id="10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71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25913"/>
          <a:stretch/>
        </p:blipFill>
        <p:spPr>
          <a:xfrm>
            <a:off x="1047844" y="2060848"/>
            <a:ext cx="7909638" cy="4680520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16200000" flipV="1">
            <a:off x="6274820" y="2897732"/>
            <a:ext cx="412623" cy="484632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44482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⑧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右側上部に表示されている「黄色いバー」の「再試行」をクリック。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3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3749</TotalTime>
  <Words>582</Words>
  <Application>Microsoft Office PowerPoint</Application>
  <PresentationFormat>画面に合わせる (4:3)</PresentationFormat>
  <Paragraphs>73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HGP明朝E</vt:lpstr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PowerPoint プレゼンテーション</vt:lpstr>
      <vt:lpstr>① メニューバーの「ファイル」-「新規」-「新規プロジェクト」をクリック。</vt:lpstr>
      <vt:lpstr>PowerPoint プレゼンテーション</vt:lpstr>
      <vt:lpstr>④ 以下のウィンドウが開くが、「２個のプロセスを実行中」となっているので待つ。</vt:lpstr>
      <vt:lpstr>⑤ しばらく待つと、以下のような画面になる。エラーだ！</vt:lpstr>
      <vt:lpstr>⑥ 左側の「Gradleスクリプト」の下の 　　「gradle.properties（グローバル・プロパティー）」を 　　ダブルクリックし、以下の６行をコピーする。 </vt:lpstr>
      <vt:lpstr>⑦ 左側の「Gradleスクリプト」の下の 　　「gradle.properties（プロジェクト・プロパティー）」を 　　ダブルクリックし、コピーした６行を以下の場所に貼り付ける。 </vt:lpstr>
      <vt:lpstr>⑧ 右側上部に表示されている「黄色いバー」の「再試行」をクリック。</vt:lpstr>
      <vt:lpstr>⑨ 一番下の行に処理状況が表示される。処理が終わるまでひたすら待つ。</vt:lpstr>
      <vt:lpstr>⑩ ５分くらい（？）待つと、以下のような画面になるはずだ。 　　「Build completed successfully」と表示されていれば成功だ！ </vt:lpstr>
      <vt:lpstr>① MainActivityがあるパッケージに以下のファイルをコピーする。 　　・controllersフォルダ 　　・BaseActivity.java ② 以下のダイアログが開いたら 　　「OK」をクリック。 </vt:lpstr>
      <vt:lpstr>PowerPoint プレゼンテーション</vt:lpstr>
      <vt:lpstr>① 「res」－「values」-「styles.xml」を開き、 　  「DarkActionBar」を「NoActionBar」に変更する。</vt:lpstr>
      <vt:lpstr>② 「MainActivity」を開き、 　  「AppCompatActivity」を「BaseActivity」に変更する。</vt:lpstr>
      <vt:lpstr>① 「res」-「layout」-「activity_main.xml」を開き、 　　「コンポーネント・ツリー」-「ConstraintLayout」の下にある 　　「TextView」で右クリックし、「削除」をクリック。</vt:lpstr>
      <vt:lpstr>② 画面中央下付近の「テキスト」のタブをクリックして、 　　テキストモードに切り替える。 </vt:lpstr>
      <vt:lpstr>③ 「android.support.constraint.ConstraintLayout」を 　　「RelativeLayout」に変更する。</vt:lpstr>
      <vt:lpstr>④ 画面中央下付近の「デザイン」タブをクリックして、デザインモードに切り替え、 　　「コンポーネント・ツリー」-「ConstraintLayout」の下の「ConstraintLayout」が 　　「RelativeLayout」に変更されていることを確認する。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295</cp:revision>
  <dcterms:created xsi:type="dcterms:W3CDTF">2005-04-17T07:16:32Z</dcterms:created>
  <dcterms:modified xsi:type="dcterms:W3CDTF">2019-05-25T11:02:30Z</dcterms:modified>
</cp:coreProperties>
</file>