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sldIdLst>
    <p:sldId id="267" r:id="rId2"/>
    <p:sldId id="528" r:id="rId3"/>
    <p:sldId id="496" r:id="rId4"/>
    <p:sldId id="530" r:id="rId5"/>
    <p:sldId id="531" r:id="rId6"/>
    <p:sldId id="532" r:id="rId7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6A6A6"/>
    <a:srgbClr val="00FF00"/>
    <a:srgbClr val="FFCCFF"/>
    <a:srgbClr val="99FF99"/>
    <a:srgbClr val="00FFFF"/>
    <a:srgbClr val="FF99FF"/>
    <a:srgbClr val="66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91" autoAdjust="0"/>
  </p:normalViewPr>
  <p:slideViewPr>
    <p:cSldViewPr>
      <p:cViewPr varScale="1">
        <p:scale>
          <a:sx n="111" d="100"/>
          <a:sy n="111" d="100"/>
        </p:scale>
        <p:origin x="16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9C9CC-2AB9-4AF2-9DA6-B58EE9D00C39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28499-C47C-48C6-AFC8-CC095282A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03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880DED8-8FCF-4E3A-BE5E-566BBD9373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056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56BCA-FEB8-4E9C-BC01-254D7C9598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643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43363-EF30-4B6B-B13D-DE7D0B642C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8387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BF4D-141C-4847-A172-A48869BF10A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756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C720E15-D2F6-433B-B9BE-22F566D5109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589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86A5C-06D9-4094-83E9-4BABC9207D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970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1CEF12C-9E88-4972-98DF-D1BE2A2911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2308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8A31-2FF3-4499-A0DC-415FA20757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717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D6F23D-3F14-470E-996A-524A1C9DDF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19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710C67D-1DF5-49DC-80E0-48CD57150C6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299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4536D-7908-4F3E-A13A-0300BA0E858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60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BB83B54-21EC-459D-B847-D274109D18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smtClean="0"/>
              <a:t>令和 元 年 ５ 月 ２７ 日（月）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791865"/>
          </a:xfrm>
        </p:spPr>
        <p:txBody>
          <a:bodyPr/>
          <a:lstStyle/>
          <a:p>
            <a:pPr eaLnBrk="1" hangingPunct="1"/>
            <a:r>
              <a:rPr lang="ja-JP" altLang="en-US" sz="4800" dirty="0" smtClean="0"/>
              <a:t>Ｊａｖａ</a:t>
            </a:r>
            <a:endParaRPr lang="ja-JP" altLang="en-US" sz="4800" dirty="0" smtClean="0">
              <a:latin typeface="+mn-ea"/>
              <a:ea typeface="+mn-ea"/>
            </a:endParaRPr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71464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mtClean="0"/>
              <a:t>情報</a:t>
            </a:r>
            <a:r>
              <a:rPr lang="ja-JP" altLang="en-US"/>
              <a:t>システム工学</a:t>
            </a:r>
            <a:r>
              <a:rPr lang="ja-JP" altLang="en-US" smtClean="0"/>
              <a:t>実験</a:t>
            </a:r>
            <a:endParaRPr lang="ja-JP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3140968"/>
            <a:ext cx="77724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4800" dirty="0" smtClean="0">
                <a:latin typeface="+mn-ea"/>
                <a:ea typeface="+mn-ea"/>
              </a:rPr>
              <a:t>（</a:t>
            </a:r>
            <a:r>
              <a:rPr lang="en-US" altLang="ja-JP" sz="4800" dirty="0" smtClean="0">
                <a:latin typeface="+mn-ea"/>
                <a:ea typeface="+mn-ea"/>
              </a:rPr>
              <a:t>Game_</a:t>
            </a:r>
            <a:r>
              <a:rPr lang="ja-JP" altLang="en-US" sz="4800" dirty="0" smtClean="0">
                <a:latin typeface="+mn-ea"/>
                <a:ea typeface="+mn-ea"/>
              </a:rPr>
              <a:t>０１</a:t>
            </a:r>
            <a:r>
              <a:rPr lang="en-US" altLang="ja-JP" sz="4800" dirty="0" smtClean="0">
                <a:latin typeface="+mn-ea"/>
                <a:ea typeface="+mn-ea"/>
              </a:rPr>
              <a:t>_</a:t>
            </a:r>
            <a:r>
              <a:rPr lang="en-US" altLang="ja-JP" sz="4800" dirty="0" err="1" smtClean="0">
                <a:latin typeface="+mn-ea"/>
                <a:ea typeface="+mn-ea"/>
              </a:rPr>
              <a:t>MVC</a:t>
            </a:r>
            <a:r>
              <a:rPr lang="ja-JP" altLang="en-US" sz="4800" dirty="0" smtClean="0">
                <a:latin typeface="+mn-ea"/>
                <a:ea typeface="+mn-ea"/>
              </a:rPr>
              <a:t>）</a:t>
            </a:r>
            <a:endParaRPr lang="en-US" altLang="ja-JP" sz="4800" dirty="0" smtClean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43064"/>
            <a:ext cx="8534400" cy="953688"/>
          </a:xfrm>
          <a:solidFill>
            <a:srgbClr val="0000FF"/>
          </a:solidFill>
          <a:ln>
            <a:solidFill>
              <a:srgbClr val="00FFFF"/>
            </a:solidFill>
          </a:ln>
        </p:spPr>
        <p:txBody>
          <a:bodyPr anchor="ctr"/>
          <a:lstStyle/>
          <a:p>
            <a:r>
              <a:rPr lang="ja-JP" altLang="en-US" sz="4000" dirty="0" smtClean="0">
                <a:solidFill>
                  <a:srgbClr val="FFFF00"/>
                </a:solidFill>
              </a:rPr>
              <a:t>４</a:t>
            </a:r>
            <a:r>
              <a:rPr lang="ja-JP" altLang="en-US" sz="4000" dirty="0" smtClean="0">
                <a:solidFill>
                  <a:srgbClr val="FFFF00"/>
                </a:solidFill>
                <a:effectLst/>
              </a:rPr>
              <a:t>．プレーヤ</a:t>
            </a:r>
            <a:r>
              <a:rPr lang="ja-JP" altLang="en-US" sz="4000" dirty="0" smtClean="0">
                <a:solidFill>
                  <a:srgbClr val="FFFF00"/>
                </a:solidFill>
              </a:rPr>
              <a:t>を動かす</a:t>
            </a:r>
            <a:endParaRPr lang="ja-JP" altLang="en-US" sz="4000" dirty="0" smtClean="0">
              <a:solidFill>
                <a:srgbClr val="FFFF00"/>
              </a:solidFill>
              <a:effectLst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5877" r="5660"/>
          <a:stretch/>
        </p:blipFill>
        <p:spPr>
          <a:xfrm>
            <a:off x="3275855" y="1340768"/>
            <a:ext cx="2592289" cy="5235110"/>
          </a:xfrm>
          <a:prstGeom prst="rect">
            <a:avLst/>
          </a:prstGeom>
        </p:spPr>
      </p:pic>
      <p:sp>
        <p:nvSpPr>
          <p:cNvPr id="6" name="Line 15"/>
          <p:cNvSpPr>
            <a:spLocks noChangeShapeType="1"/>
          </p:cNvSpPr>
          <p:nvPr/>
        </p:nvSpPr>
        <p:spPr bwMode="auto">
          <a:xfrm>
            <a:off x="5004048" y="5470904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5038973" y="5615366"/>
            <a:ext cx="2174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5097711" y="5542341"/>
            <a:ext cx="1444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415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3302290" y="223808"/>
            <a:ext cx="25394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（０） 戦略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432048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はじめに戦略を考えよう。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プレーヤを動かすためには何が必要だろうか。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まず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Model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の世界にいる「プレーヤ」を動かさなければいけない。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しかしそもそもこの世界の「プレーヤ」には動くという機能が無い。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そこではじめに、「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クラス」に移動する機能を追加しよう。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そしてその後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で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Controller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」の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updateModel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（）で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実際にプレーヤ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を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動かし、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Controller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」の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updateView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（）で描画する。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さっそくやってみよう。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87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792268" y="223808"/>
            <a:ext cx="757027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400" smtClean="0">
                <a:solidFill>
                  <a:schemeClr val="accent2"/>
                </a:solidFill>
                <a:ea typeface="HGP明朝E" pitchFamily="18" charset="-128"/>
              </a:rPr>
              <a:t>（</a:t>
            </a:r>
            <a:r>
              <a:rPr lang="ja-JP" altLang="en-US" sz="4400" smtClean="0">
                <a:solidFill>
                  <a:schemeClr val="accent2"/>
                </a:solidFill>
                <a:ea typeface="HGP明朝E" pitchFamily="18" charset="-128"/>
              </a:rPr>
              <a:t>１） </a:t>
            </a:r>
            <a:r>
              <a:rPr lang="en-US" altLang="ja-JP" sz="4400" smtClean="0">
                <a:solidFill>
                  <a:schemeClr val="accent2"/>
                </a:solidFill>
                <a:ea typeface="HGP明朝E" pitchFamily="18" charset="-128"/>
              </a:rPr>
              <a:t>Model</a:t>
            </a:r>
            <a:r>
              <a:rPr lang="ja-JP" altLang="en-US" sz="4400" smtClean="0">
                <a:solidFill>
                  <a:schemeClr val="accent2"/>
                </a:solidFill>
                <a:ea typeface="HGP明朝E" pitchFamily="18" charset="-128"/>
              </a:rPr>
              <a:t>の</a:t>
            </a:r>
            <a:r>
              <a:rPr lang="ja-JP" altLang="en-US" sz="4400" dirty="0" smtClean="0">
                <a:solidFill>
                  <a:schemeClr val="accent2"/>
                </a:solidFill>
                <a:ea typeface="HGP明朝E" pitchFamily="18" charset="-128"/>
              </a:rPr>
              <a:t>修正（</a:t>
            </a:r>
            <a:r>
              <a:rPr lang="en-US" altLang="ja-JP" sz="4400" dirty="0" smtClean="0">
                <a:solidFill>
                  <a:schemeClr val="accent2"/>
                </a:solidFill>
                <a:ea typeface="HGP明朝E" pitchFamily="18" charset="-128"/>
              </a:rPr>
              <a:t>Player</a:t>
            </a:r>
            <a:r>
              <a:rPr lang="ja-JP" altLang="en-US" sz="4400" dirty="0" smtClean="0">
                <a:solidFill>
                  <a:schemeClr val="accent2"/>
                </a:solidFill>
                <a:ea typeface="HGP明朝E" pitchFamily="18" charset="-128"/>
              </a:rPr>
              <a:t>クラス）</a:t>
            </a:r>
            <a:endParaRPr lang="ja-JP" altLang="en-US" sz="44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4896544" cy="252028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① 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Player.java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」を開いて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以下の機能を追加しよう。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　これでプレーヤは「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move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」を呼び出せば、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一歩右に進むことになる。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　短い一歩だが、偉大な一歩だ。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79" y="1445091"/>
            <a:ext cx="3585937" cy="5125324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6156176" y="5157192"/>
            <a:ext cx="1944216" cy="648072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8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4007" t="8000" r="4991" b="7998"/>
          <a:stretch/>
        </p:blipFill>
        <p:spPr>
          <a:xfrm>
            <a:off x="2771800" y="2132856"/>
            <a:ext cx="6120680" cy="4536504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2013900" y="223808"/>
            <a:ext cx="51331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400" smtClean="0">
                <a:solidFill>
                  <a:schemeClr val="accent2"/>
                </a:solidFill>
                <a:ea typeface="HGP明朝E" pitchFamily="18" charset="-128"/>
              </a:rPr>
              <a:t>（２） </a:t>
            </a:r>
            <a:r>
              <a:rPr lang="en-US" altLang="ja-JP" sz="4400" smtClean="0">
                <a:solidFill>
                  <a:schemeClr val="accent2"/>
                </a:solidFill>
                <a:ea typeface="HGP明朝E" pitchFamily="18" charset="-128"/>
              </a:rPr>
              <a:t>Controller</a:t>
            </a:r>
            <a:r>
              <a:rPr lang="ja-JP" altLang="en-US" sz="4400" smtClean="0">
                <a:solidFill>
                  <a:schemeClr val="accent2"/>
                </a:solidFill>
                <a:ea typeface="HGP明朝E" pitchFamily="18" charset="-128"/>
              </a:rPr>
              <a:t>の修正</a:t>
            </a:r>
            <a:endParaRPr lang="ja-JP" altLang="en-US" sz="44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① 次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に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MainActivity.java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を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開こう。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モデルの更新（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updateModel(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）に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以下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の処理を追加しよう。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　「プレーヤよ、動け！」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3707904" y="4635718"/>
            <a:ext cx="1944216" cy="224816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35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2829370" y="223808"/>
            <a:ext cx="347082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400" dirty="0" smtClean="0">
                <a:solidFill>
                  <a:schemeClr val="accent2"/>
                </a:solidFill>
                <a:ea typeface="HGP明朝E" pitchFamily="18" charset="-128"/>
              </a:rPr>
              <a:t>（２） 動作確認</a:t>
            </a:r>
            <a:endParaRPr lang="ja-JP" altLang="en-US" sz="44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5760640" cy="288032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① 端末でプレーヤが移動することを確認しよう。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　なお、「プレーヤ」は世界の果てを越えても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ひたすら移動し続けるので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すぐに見えなくなってしまう。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見えなく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なったら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AndroidStudio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の</a:t>
            </a:r>
            <a:r>
              <a:rPr lang="ja-JP" altLang="en-US" sz="2000" smtClean="0">
                <a:solidFill>
                  <a:srgbClr val="FF0000"/>
                </a:solidFill>
                <a:latin typeface="+mn-ea"/>
                <a:ea typeface="+mn-ea"/>
              </a:rPr>
              <a:t>■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ボタンを押して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「アプリ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」を停止させよう。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5877" r="5660"/>
          <a:stretch/>
        </p:blipFill>
        <p:spPr>
          <a:xfrm>
            <a:off x="6300191" y="1340768"/>
            <a:ext cx="2592289" cy="5235110"/>
          </a:xfrm>
          <a:prstGeom prst="rect">
            <a:avLst/>
          </a:prstGeom>
        </p:spPr>
      </p:pic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28384" y="5470904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8063309" y="5615366"/>
            <a:ext cx="2174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8122047" y="5542341"/>
            <a:ext cx="1444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69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round/>
          <a:headEnd type="triangle" w="lg" len="lg"/>
          <a:tailEnd type="triangle" w="lg" len="lg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3597</TotalTime>
  <Words>184</Words>
  <Application>Microsoft Office PowerPoint</Application>
  <PresentationFormat>画面に合わせる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5" baseType="lpstr">
      <vt:lpstr>HGP明朝E</vt:lpstr>
      <vt:lpstr>ＭＳ Ｐゴシック</vt:lpstr>
      <vt:lpstr>ＭＳ Ｐ明朝</vt:lpstr>
      <vt:lpstr>Calibri</vt:lpstr>
      <vt:lpstr>Garamond</vt:lpstr>
      <vt:lpstr>Georgia</vt:lpstr>
      <vt:lpstr>Wingdings</vt:lpstr>
      <vt:lpstr>Wingdings 2</vt:lpstr>
      <vt:lpstr>クール</vt:lpstr>
      <vt:lpstr>Ｊａｖａ</vt:lpstr>
      <vt:lpstr>４．プレーヤを動かす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289</cp:revision>
  <dcterms:created xsi:type="dcterms:W3CDTF">2005-04-17T07:16:32Z</dcterms:created>
  <dcterms:modified xsi:type="dcterms:W3CDTF">2019-05-25T13:25:21Z</dcterms:modified>
</cp:coreProperties>
</file>