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67" r:id="rId2"/>
    <p:sldId id="414" r:id="rId3"/>
    <p:sldId id="415" r:id="rId4"/>
    <p:sldId id="416" r:id="rId5"/>
    <p:sldId id="392" r:id="rId6"/>
    <p:sldId id="413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CCFF"/>
    <a:srgbClr val="FF00FF"/>
    <a:srgbClr val="FFFF99"/>
    <a:srgbClr val="FF99FF"/>
    <a:srgbClr val="FFFFFF"/>
    <a:srgbClr val="3333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２０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Ｊａｖａ</a:t>
            </a: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/>
            </a:r>
            <a:br>
              <a:rPr lang="ja-JP" altLang="en-US" sz="4000" dirty="0" smtClean="0"/>
            </a:br>
            <a:r>
              <a:rPr lang="ja-JP" altLang="en-US" sz="4000" dirty="0" smtClean="0"/>
              <a:t>（</a:t>
            </a:r>
            <a:r>
              <a:rPr lang="en-US" altLang="ja-JP" sz="4000" smtClean="0"/>
              <a:t>Game</a:t>
            </a:r>
            <a:r>
              <a:rPr lang="ja-JP" altLang="en-US" sz="4000" smtClean="0"/>
              <a:t> </a:t>
            </a:r>
            <a:r>
              <a:rPr lang="en-US" altLang="ja-JP" sz="4000" smtClean="0"/>
              <a:t>_</a:t>
            </a:r>
            <a:r>
              <a:rPr lang="ja-JP" altLang="en-US" sz="4000" smtClean="0"/>
              <a:t>応用１）</a:t>
            </a:r>
            <a:endParaRPr lang="ja-JP" altLang="en-US" sz="4000" dirty="0" smtClean="0"/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8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3053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smtClean="0">
                <a:latin typeface="+mj-ea"/>
              </a:rPr>
              <a:t>G02_Dragon</a:t>
            </a:r>
            <a:endParaRPr kumimoji="1" lang="ja-JP" altLang="en-US" sz="480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あな</a:t>
            </a:r>
            <a:r>
              <a:rPr kumimoji="1" lang="ja-JP" altLang="en-US" smtClean="0"/>
              <a:t>たは</a:t>
            </a:r>
            <a:r>
              <a:rPr lang="ja-JP" altLang="en-US" smtClean="0"/>
              <a:t>敵の住む洞窟に突入し、とうとう行方不明の</a:t>
            </a:r>
            <a:r>
              <a:rPr kumimoji="1" lang="en-US" altLang="ja-JP" smtClean="0"/>
              <a:t>Princess</a:t>
            </a:r>
            <a:r>
              <a:rPr kumimoji="1" lang="ja-JP" altLang="en-US" smtClean="0"/>
              <a:t>を発見した。</a:t>
            </a:r>
            <a:endParaRPr kumimoji="1" lang="en-US" altLang="ja-JP" smtClean="0"/>
          </a:p>
          <a:p>
            <a:r>
              <a:rPr lang="ja-JP" altLang="en-US" smtClean="0"/>
              <a:t>やはり</a:t>
            </a:r>
            <a:r>
              <a:rPr lang="en-US" altLang="ja-JP" smtClean="0"/>
              <a:t>Princess</a:t>
            </a:r>
            <a:r>
              <a:rPr lang="ja-JP" altLang="en-US" smtClean="0"/>
              <a:t>は</a:t>
            </a:r>
            <a:r>
              <a:rPr lang="en-US" altLang="ja-JP" smtClean="0"/>
              <a:t>Dragon</a:t>
            </a:r>
            <a:r>
              <a:rPr lang="ja-JP" altLang="en-US" smtClean="0"/>
              <a:t>にさらわれていたのだ！</a:t>
            </a:r>
            <a:endParaRPr lang="en-US" altLang="ja-JP" smtClean="0"/>
          </a:p>
          <a:p>
            <a:r>
              <a:rPr kumimoji="1" lang="en-US" altLang="ja-JP" smtClean="0"/>
              <a:t>Dragon</a:t>
            </a:r>
            <a:r>
              <a:rPr kumimoji="1" lang="ja-JP" altLang="en-US" smtClean="0"/>
              <a:t>は魔法の</a:t>
            </a:r>
            <a:r>
              <a:rPr kumimoji="1" lang="en-US" altLang="ja-JP" smtClean="0"/>
              <a:t>Board</a:t>
            </a:r>
            <a:r>
              <a:rPr kumimoji="1" lang="ja-JP" altLang="en-US" smtClean="0"/>
              <a:t>によって空中に浮遊し、炎を吐きながら攻撃してくる。</a:t>
            </a:r>
            <a:endParaRPr kumimoji="1" lang="en-US" altLang="ja-JP" smtClean="0"/>
          </a:p>
          <a:p>
            <a:r>
              <a:rPr lang="en-US" altLang="ja-JP" smtClean="0"/>
              <a:t>Dragon</a:t>
            </a:r>
            <a:r>
              <a:rPr lang="ja-JP" altLang="en-US" smtClean="0"/>
              <a:t>はもちろん</a:t>
            </a:r>
            <a:r>
              <a:rPr lang="en-US" altLang="ja-JP" smtClean="0"/>
              <a:t>Dragon</a:t>
            </a:r>
            <a:r>
              <a:rPr lang="ja-JP" altLang="en-US" smtClean="0"/>
              <a:t>の吐く炎に少しでも触れたら命は無いだろう。</a:t>
            </a:r>
            <a:endParaRPr lang="en-US" altLang="ja-JP" smtClean="0"/>
          </a:p>
          <a:p>
            <a:r>
              <a:rPr kumimoji="1" lang="ja-JP" altLang="en-US" smtClean="0"/>
              <a:t>あなたが</a:t>
            </a:r>
            <a:r>
              <a:rPr kumimoji="1" lang="en-US" altLang="ja-JP" smtClean="0"/>
              <a:t>Dragon</a:t>
            </a:r>
            <a:r>
              <a:rPr kumimoji="1" lang="ja-JP" altLang="en-US" smtClean="0"/>
              <a:t>の攻撃をくぐりぬけ、</a:t>
            </a:r>
            <a:endParaRPr kumimoji="1" lang="en-US" altLang="ja-JP" smtClean="0"/>
          </a:p>
          <a:p>
            <a:r>
              <a:rPr kumimoji="1" lang="ja-JP" altLang="en-US" smtClean="0"/>
              <a:t>魔法の</a:t>
            </a:r>
            <a:r>
              <a:rPr kumimoji="1" lang="en-US" altLang="ja-JP" smtClean="0"/>
              <a:t>Board</a:t>
            </a:r>
            <a:r>
              <a:rPr lang="ja-JP" altLang="en-US" smtClean="0"/>
              <a:t>のスイッチである</a:t>
            </a:r>
            <a:r>
              <a:rPr lang="en-US" altLang="ja-JP" smtClean="0"/>
              <a:t>Lever</a:t>
            </a:r>
            <a:r>
              <a:rPr lang="ja-JP" altLang="en-US" smtClean="0"/>
              <a:t>を</a:t>
            </a:r>
            <a:r>
              <a:rPr lang="en-US" altLang="ja-JP" smtClean="0"/>
              <a:t>OFF</a:t>
            </a:r>
            <a:r>
              <a:rPr lang="ja-JP" altLang="en-US" smtClean="0"/>
              <a:t>にできれば</a:t>
            </a:r>
            <a:endParaRPr lang="en-US" altLang="ja-JP" smtClean="0"/>
          </a:p>
          <a:p>
            <a:r>
              <a:rPr lang="ja-JP" altLang="en-US" smtClean="0"/>
              <a:t>魔法の</a:t>
            </a:r>
            <a:r>
              <a:rPr lang="en-US" altLang="ja-JP" smtClean="0"/>
              <a:t>Board</a:t>
            </a:r>
            <a:r>
              <a:rPr lang="ja-JP" altLang="en-US" smtClean="0"/>
              <a:t>が消滅して</a:t>
            </a:r>
            <a:r>
              <a:rPr lang="en-US" altLang="ja-JP" smtClean="0"/>
              <a:t>Dragon</a:t>
            </a:r>
            <a:r>
              <a:rPr lang="ja-JP" altLang="en-US" smtClean="0"/>
              <a:t>は落下し、</a:t>
            </a:r>
            <a:r>
              <a:rPr lang="en-US" altLang="ja-JP" smtClean="0"/>
              <a:t>Princess</a:t>
            </a:r>
            <a:r>
              <a:rPr lang="ja-JP" altLang="en-US" smtClean="0"/>
              <a:t>も</a:t>
            </a:r>
            <a:r>
              <a:rPr lang="en-US" altLang="ja-JP" smtClean="0"/>
              <a:t>Cage</a:t>
            </a:r>
            <a:r>
              <a:rPr lang="ja-JP" altLang="en-US" smtClean="0"/>
              <a:t>から開放されるはずだ。</a:t>
            </a:r>
            <a:endParaRPr lang="en-US" altLang="ja-JP" smtClean="0"/>
          </a:p>
          <a:p>
            <a:r>
              <a:rPr lang="ja-JP" altLang="en-US" smtClean="0"/>
              <a:t>後ろからも敵が迫っている！３０秒もすれば追いつかれてしまうだろう。</a:t>
            </a:r>
            <a:endParaRPr lang="en-US" altLang="ja-JP" smtClean="0"/>
          </a:p>
          <a:p>
            <a:r>
              <a:rPr lang="ja-JP" altLang="en-US" smtClean="0"/>
              <a:t>あなたは</a:t>
            </a:r>
            <a:r>
              <a:rPr lang="en-US" altLang="ja-JP" smtClean="0"/>
              <a:t>Princess</a:t>
            </a:r>
            <a:r>
              <a:rPr lang="ja-JP" altLang="en-US" smtClean="0"/>
              <a:t>を救いだすことができるだろうか？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9320" t="10044" r="16845" b="10044"/>
          <a:stretch/>
        </p:blipFill>
        <p:spPr>
          <a:xfrm>
            <a:off x="4644008" y="3993620"/>
            <a:ext cx="4172654" cy="253172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079437" y="39237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FF00"/>
                </a:solidFill>
              </a:rPr>
              <a:t>３０００</a:t>
            </a:r>
            <a:endParaRPr kumimoji="1" lang="ja-JP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6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（準備）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154" y="1412776"/>
            <a:ext cx="8606325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smtClean="0">
                <a:latin typeface="+mj-ea"/>
                <a:ea typeface="+mj-ea"/>
              </a:rPr>
              <a:t>① 「配布用」にある「</a:t>
            </a:r>
            <a:r>
              <a:rPr lang="en-US" altLang="ja-JP" sz="2000" smtClean="0">
                <a:latin typeface="+mj-ea"/>
                <a:ea typeface="+mj-ea"/>
              </a:rPr>
              <a:t>G02_Dragon</a:t>
            </a:r>
            <a:r>
              <a:rPr lang="ja-JP" altLang="en-US" sz="2000" smtClean="0">
                <a:latin typeface="+mj-ea"/>
                <a:ea typeface="+mj-ea"/>
              </a:rPr>
              <a:t>」フォルダを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>
                <a:latin typeface="+mj-ea"/>
                <a:ea typeface="+mj-ea"/>
              </a:rPr>
              <a:t>　</a:t>
            </a:r>
            <a:r>
              <a:rPr lang="ja-JP" altLang="en-US" sz="2000" smtClean="0">
                <a:latin typeface="+mj-ea"/>
                <a:ea typeface="+mj-ea"/>
              </a:rPr>
              <a:t>　フォルダごと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にコピー。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② </a:t>
            </a:r>
            <a:r>
              <a:rPr lang="en-US" altLang="ja-JP" sz="2000" smtClean="0">
                <a:latin typeface="+mj-ea"/>
                <a:ea typeface="+mj-ea"/>
              </a:rPr>
              <a:t>AndroidStudio</a:t>
            </a:r>
            <a:r>
              <a:rPr lang="ja-JP" altLang="en-US" sz="2000" smtClean="0">
                <a:latin typeface="+mj-ea"/>
                <a:ea typeface="+mj-ea"/>
              </a:rPr>
              <a:t>のメニューバーで「ファイル」</a:t>
            </a:r>
            <a:r>
              <a:rPr lang="en-US" altLang="ja-JP" sz="2000" smtClean="0">
                <a:latin typeface="+mj-ea"/>
                <a:ea typeface="+mj-ea"/>
              </a:rPr>
              <a:t>-</a:t>
            </a:r>
            <a:r>
              <a:rPr lang="ja-JP" altLang="en-US" sz="2000" smtClean="0">
                <a:latin typeface="+mj-ea"/>
                <a:ea typeface="+mj-ea"/>
              </a:rPr>
              <a:t>「開く</a:t>
            </a:r>
            <a:r>
              <a:rPr lang="en-US" altLang="ja-JP" sz="2000" smtClean="0">
                <a:latin typeface="+mj-ea"/>
                <a:ea typeface="+mj-ea"/>
              </a:rPr>
              <a:t>…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③ </a:t>
            </a:r>
            <a:r>
              <a:rPr lang="en-US" altLang="ja-JP" sz="2000" smtClean="0">
                <a:latin typeface="+mj-ea"/>
                <a:ea typeface="+mj-ea"/>
              </a:rPr>
              <a:t>Z:\AndroidStudioProjects</a:t>
            </a:r>
            <a:r>
              <a:rPr lang="ja-JP" altLang="en-US" sz="2000" smtClean="0">
                <a:latin typeface="+mj-ea"/>
                <a:ea typeface="+mj-ea"/>
              </a:rPr>
              <a:t>の下の「</a:t>
            </a:r>
            <a:r>
              <a:rPr lang="en-US" altLang="ja-JP" sz="2000" smtClean="0">
                <a:latin typeface="+mj-ea"/>
                <a:ea typeface="+mj-ea"/>
              </a:rPr>
              <a:t>G02_Dragon</a:t>
            </a:r>
            <a:r>
              <a:rPr lang="ja-JP" altLang="en-US" sz="2000" smtClean="0">
                <a:latin typeface="+mj-ea"/>
                <a:ea typeface="+mj-ea"/>
              </a:rPr>
              <a:t>」を選択して「</a:t>
            </a:r>
            <a:r>
              <a:rPr lang="en-US" altLang="ja-JP" sz="2000" smtClean="0">
                <a:latin typeface="+mj-ea"/>
                <a:ea typeface="+mj-ea"/>
              </a:rPr>
              <a:t>OK</a:t>
            </a:r>
            <a:r>
              <a:rPr lang="ja-JP" altLang="en-US" sz="2000" smtClean="0">
                <a:latin typeface="+mj-ea"/>
                <a:ea typeface="+mj-ea"/>
              </a:rPr>
              <a:t>」をクリック。</a:t>
            </a:r>
            <a:endParaRPr lang="en-US" altLang="ja-JP" sz="2000" smtClean="0">
              <a:latin typeface="+mj-ea"/>
              <a:ea typeface="+mj-ea"/>
            </a:endParaRPr>
          </a:p>
          <a:p>
            <a:r>
              <a:rPr lang="ja-JP" altLang="en-US" sz="2000" smtClean="0">
                <a:latin typeface="+mj-ea"/>
                <a:ea typeface="+mj-ea"/>
              </a:rPr>
              <a:t>④ </a:t>
            </a:r>
            <a:r>
              <a:rPr lang="en-US" altLang="ja-JP" sz="2000" smtClean="0">
                <a:latin typeface="+mj-ea"/>
                <a:ea typeface="+mj-ea"/>
              </a:rPr>
              <a:t>[res]-[drawable]</a:t>
            </a:r>
            <a:r>
              <a:rPr lang="ja-JP" altLang="en-US" sz="2000" smtClean="0">
                <a:latin typeface="+mj-ea"/>
                <a:ea typeface="+mj-ea"/>
              </a:rPr>
              <a:t>に、あなたの作った</a:t>
            </a:r>
            <a:r>
              <a:rPr lang="en-US" altLang="ja-JP" sz="2000" smtClean="0">
                <a:latin typeface="+mj-ea"/>
                <a:ea typeface="+mj-ea"/>
              </a:rPr>
              <a:t>player_right.png</a:t>
            </a:r>
            <a:r>
              <a:rPr lang="ja-JP" altLang="en-US" sz="2000" smtClean="0">
                <a:latin typeface="+mj-ea"/>
                <a:ea typeface="+mj-ea"/>
              </a:rPr>
              <a:t>、</a:t>
            </a:r>
            <a:r>
              <a:rPr lang="en-US" altLang="ja-JP" sz="2000" smtClean="0">
                <a:latin typeface="+mj-ea"/>
                <a:ea typeface="+mj-ea"/>
              </a:rPr>
              <a:t>player_left.png</a:t>
            </a:r>
            <a:r>
              <a:rPr lang="ja-JP" altLang="en-US" sz="2000" smtClean="0">
                <a:latin typeface="+mj-ea"/>
                <a:ea typeface="+mj-ea"/>
              </a:rPr>
              <a:t>をコピー。</a:t>
            </a:r>
            <a:endParaRPr lang="en-US" altLang="ja-JP" sz="20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518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4928</TotalTime>
  <Words>260</Words>
  <Application>Microsoft Office PowerPoint</Application>
  <PresentationFormat>画面に合わせる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ＭＳ Ｐ明朝</vt:lpstr>
      <vt:lpstr>游ゴシック</vt:lpstr>
      <vt:lpstr>Arial</vt:lpstr>
      <vt:lpstr>Garamond</vt:lpstr>
      <vt:lpstr>Georgia</vt:lpstr>
      <vt:lpstr>Wingdings</vt:lpstr>
      <vt:lpstr>Wingdings 2</vt:lpstr>
      <vt:lpstr>クール</vt:lpstr>
      <vt:lpstr>Ｊａｖａ  （Game _応用１）</vt:lpstr>
      <vt:lpstr>Model---View---Controllerパターン</vt:lpstr>
      <vt:lpstr>オブジェクト指向によるソフトウェア</vt:lpstr>
      <vt:lpstr>オブジェクト指向プログラミング</vt:lpstr>
      <vt:lpstr>G02_Dragon</vt:lpstr>
      <vt:lpstr>（準備）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365</cp:revision>
  <dcterms:created xsi:type="dcterms:W3CDTF">2005-04-17T07:16:32Z</dcterms:created>
  <dcterms:modified xsi:type="dcterms:W3CDTF">2019-06-20T05:34:42Z</dcterms:modified>
</cp:coreProperties>
</file>