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67" r:id="rId2"/>
    <p:sldId id="414" r:id="rId3"/>
    <p:sldId id="415" r:id="rId4"/>
    <p:sldId id="416" r:id="rId5"/>
    <p:sldId id="392" r:id="rId6"/>
    <p:sldId id="413" r:id="rId7"/>
    <p:sldId id="417" r:id="rId8"/>
    <p:sldId id="418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  <a:srgbClr val="0000FF"/>
    <a:srgbClr val="FFCCFF"/>
    <a:srgbClr val="FF00FF"/>
    <a:srgbClr val="FFFF99"/>
    <a:srgbClr val="FF99FF"/>
    <a:srgbClr val="FFFF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２４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Ｊａｖａ</a:t>
            </a: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>（</a:t>
            </a:r>
            <a:r>
              <a:rPr lang="en-US" altLang="ja-JP" sz="4000" smtClean="0"/>
              <a:t>Game</a:t>
            </a:r>
            <a:r>
              <a:rPr lang="ja-JP" altLang="en-US" sz="4000" smtClean="0"/>
              <a:t> </a:t>
            </a:r>
            <a:r>
              <a:rPr lang="en-US" altLang="ja-JP" sz="4000" smtClean="0"/>
              <a:t>_</a:t>
            </a:r>
            <a:r>
              <a:rPr lang="ja-JP" altLang="en-US" sz="4000" smtClean="0"/>
              <a:t>応用２）</a:t>
            </a:r>
            <a:endParaRPr lang="ja-JP" altLang="en-US" sz="40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8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3053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smtClean="0">
                <a:latin typeface="+mj-ea"/>
              </a:rPr>
              <a:t>G03_Mario</a:t>
            </a:r>
            <a:endParaRPr kumimoji="1" lang="ja-JP" altLang="en-US" sz="480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ja-JP" altLang="en-US" smtClean="0"/>
              <a:t>キノコ公国」</a:t>
            </a:r>
            <a:r>
              <a:rPr lang="ja-JP" altLang="en-US"/>
              <a:t>が</a:t>
            </a:r>
            <a:r>
              <a:rPr lang="ja-JP" altLang="en-US" smtClean="0"/>
              <a:t>クッポ率いる</a:t>
            </a:r>
            <a:r>
              <a:rPr lang="ja-JP" altLang="en-US"/>
              <a:t>カメ一族に侵略され</a:t>
            </a:r>
            <a:r>
              <a:rPr lang="ja-JP" altLang="en-US" smtClean="0"/>
              <a:t>、</a:t>
            </a:r>
            <a:endParaRPr lang="en-US" altLang="ja-JP" smtClean="0"/>
          </a:p>
          <a:p>
            <a:r>
              <a:rPr lang="ja-JP" altLang="en-US" smtClean="0"/>
              <a:t>　キノコ公国の</a:t>
            </a:r>
            <a:r>
              <a:rPr lang="ja-JP" altLang="en-US"/>
              <a:t>お姫</a:t>
            </a:r>
            <a:r>
              <a:rPr lang="ja-JP" altLang="en-US" smtClean="0"/>
              <a:t>様メロンはクッポに</a:t>
            </a:r>
            <a:r>
              <a:rPr lang="ja-JP" altLang="en-US"/>
              <a:t>さらわれてしまった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配管工</a:t>
            </a:r>
            <a:r>
              <a:rPr lang="ja-JP" altLang="en-US"/>
              <a:t>（大工）の兄弟</a:t>
            </a:r>
            <a:r>
              <a:rPr lang="ja-JP" altLang="en-US" smtClean="0"/>
              <a:t>マリオーとルイージーはメロンを</a:t>
            </a:r>
            <a:r>
              <a:rPr lang="ja-JP" altLang="en-US"/>
              <a:t>助け出すため</a:t>
            </a:r>
            <a:r>
              <a:rPr lang="ja-JP" altLang="en-US" smtClean="0"/>
              <a:t>、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クッポが</a:t>
            </a:r>
            <a:r>
              <a:rPr lang="ja-JP" altLang="en-US"/>
              <a:t>率いる敵たちを</a:t>
            </a:r>
            <a:r>
              <a:rPr lang="ja-JP" altLang="en-US" smtClean="0"/>
              <a:t>倒して突き進み</a:t>
            </a:r>
            <a:r>
              <a:rPr lang="ja-JP" altLang="en-US"/>
              <a:t>、いざ</a:t>
            </a:r>
            <a:r>
              <a:rPr lang="ja-JP" altLang="en-US" smtClean="0"/>
              <a:t>クッポが</a:t>
            </a:r>
            <a:r>
              <a:rPr lang="ja-JP" altLang="en-US"/>
              <a:t>いる城へ向かう。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9386" t="10470" r="16769" b="10471"/>
          <a:stretch/>
        </p:blipFill>
        <p:spPr>
          <a:xfrm>
            <a:off x="1691680" y="2780928"/>
            <a:ext cx="576064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6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（準備）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smtClean="0">
                <a:latin typeface="+mj-ea"/>
                <a:ea typeface="+mj-ea"/>
              </a:rPr>
              <a:t>① 「配布用」にある「</a:t>
            </a:r>
            <a:r>
              <a:rPr lang="en-US" altLang="ja-JP" sz="2000" smtClean="0">
                <a:latin typeface="+mj-ea"/>
                <a:ea typeface="+mj-ea"/>
              </a:rPr>
              <a:t>G03_Mario</a:t>
            </a:r>
            <a:r>
              <a:rPr lang="ja-JP" altLang="en-US" sz="2000" smtClean="0">
                <a:latin typeface="+mj-ea"/>
                <a:ea typeface="+mj-ea"/>
              </a:rPr>
              <a:t>」フォルダを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>
                <a:latin typeface="+mj-ea"/>
                <a:ea typeface="+mj-ea"/>
              </a:rPr>
              <a:t>　</a:t>
            </a:r>
            <a:r>
              <a:rPr lang="ja-JP" altLang="en-US" sz="2000" smtClean="0">
                <a:latin typeface="+mj-ea"/>
                <a:ea typeface="+mj-ea"/>
              </a:rPr>
              <a:t>　フォルダごと</a:t>
            </a:r>
            <a:r>
              <a:rPr lang="en-US" altLang="ja-JP" sz="2000" smtClean="0">
                <a:latin typeface="+mj-ea"/>
                <a:ea typeface="+mj-ea"/>
              </a:rPr>
              <a:t>Z:\AndroidStudioProjects</a:t>
            </a:r>
            <a:r>
              <a:rPr lang="ja-JP" altLang="en-US" sz="2000" smtClean="0">
                <a:latin typeface="+mj-ea"/>
                <a:ea typeface="+mj-ea"/>
              </a:rPr>
              <a:t>にコピー。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② </a:t>
            </a:r>
            <a:r>
              <a:rPr lang="en-US" altLang="ja-JP" sz="2000" smtClean="0">
                <a:latin typeface="+mj-ea"/>
                <a:ea typeface="+mj-ea"/>
              </a:rPr>
              <a:t>AndroidStudio</a:t>
            </a:r>
            <a:r>
              <a:rPr lang="ja-JP" altLang="en-US" sz="2000" smtClean="0">
                <a:latin typeface="+mj-ea"/>
                <a:ea typeface="+mj-ea"/>
              </a:rPr>
              <a:t>のメニューバーで「ファイル」</a:t>
            </a:r>
            <a:r>
              <a:rPr lang="en-US" altLang="ja-JP" sz="2000" smtClean="0">
                <a:latin typeface="+mj-ea"/>
                <a:ea typeface="+mj-ea"/>
              </a:rPr>
              <a:t>-</a:t>
            </a:r>
            <a:r>
              <a:rPr lang="ja-JP" altLang="en-US" sz="2000" smtClean="0">
                <a:latin typeface="+mj-ea"/>
                <a:ea typeface="+mj-ea"/>
              </a:rPr>
              <a:t>「開く</a:t>
            </a:r>
            <a:r>
              <a:rPr lang="en-US" altLang="ja-JP" sz="2000" smtClean="0">
                <a:latin typeface="+mj-ea"/>
                <a:ea typeface="+mj-ea"/>
              </a:rPr>
              <a:t>…</a:t>
            </a:r>
            <a:r>
              <a:rPr lang="ja-JP" altLang="en-US" sz="2000" smtClean="0">
                <a:latin typeface="+mj-ea"/>
                <a:ea typeface="+mj-ea"/>
              </a:rPr>
              <a:t>」をクリック。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③ </a:t>
            </a:r>
            <a:r>
              <a:rPr lang="en-US" altLang="ja-JP" sz="2000" smtClean="0">
                <a:latin typeface="+mj-ea"/>
                <a:ea typeface="+mj-ea"/>
              </a:rPr>
              <a:t>Z:\AndroidStudioProjects</a:t>
            </a:r>
            <a:r>
              <a:rPr lang="ja-JP" altLang="en-US" sz="2000" smtClean="0">
                <a:latin typeface="+mj-ea"/>
                <a:ea typeface="+mj-ea"/>
              </a:rPr>
              <a:t>の下の「</a:t>
            </a:r>
            <a:r>
              <a:rPr lang="en-US" altLang="ja-JP" sz="2000" smtClean="0">
                <a:latin typeface="+mj-ea"/>
                <a:ea typeface="+mj-ea"/>
              </a:rPr>
              <a:t>G03_Mario</a:t>
            </a:r>
            <a:r>
              <a:rPr lang="ja-JP" altLang="en-US" sz="2000" smtClean="0">
                <a:latin typeface="+mj-ea"/>
                <a:ea typeface="+mj-ea"/>
              </a:rPr>
              <a:t>」を選択して「</a:t>
            </a:r>
            <a:r>
              <a:rPr lang="en-US" altLang="ja-JP" sz="2000" smtClean="0">
                <a:latin typeface="+mj-ea"/>
                <a:ea typeface="+mj-ea"/>
              </a:rPr>
              <a:t>OK</a:t>
            </a:r>
            <a:r>
              <a:rPr lang="ja-JP" altLang="en-US" sz="2000" smtClean="0">
                <a:latin typeface="+mj-ea"/>
                <a:ea typeface="+mj-ea"/>
              </a:rPr>
              <a:t>」をクリック。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④ </a:t>
            </a:r>
            <a:r>
              <a:rPr lang="en-US" altLang="ja-JP" sz="2000" smtClean="0">
                <a:latin typeface="+mj-ea"/>
                <a:ea typeface="+mj-ea"/>
              </a:rPr>
              <a:t>[res]-[drawable]</a:t>
            </a:r>
            <a:r>
              <a:rPr lang="ja-JP" altLang="en-US" sz="2000" smtClean="0">
                <a:latin typeface="+mj-ea"/>
                <a:ea typeface="+mj-ea"/>
              </a:rPr>
              <a:t>に、あなたの作った</a:t>
            </a:r>
            <a:r>
              <a:rPr lang="en-US" altLang="ja-JP" sz="2000" smtClean="0">
                <a:latin typeface="+mj-ea"/>
                <a:ea typeface="+mj-ea"/>
              </a:rPr>
              <a:t>player_right.png</a:t>
            </a:r>
            <a:r>
              <a:rPr lang="ja-JP" altLang="en-US" sz="2000" smtClean="0">
                <a:latin typeface="+mj-ea"/>
                <a:ea typeface="+mj-ea"/>
              </a:rPr>
              <a:t>、</a:t>
            </a:r>
            <a:r>
              <a:rPr lang="en-US" altLang="ja-JP" sz="2000" smtClean="0">
                <a:latin typeface="+mj-ea"/>
                <a:ea typeface="+mj-ea"/>
              </a:rPr>
              <a:t>player_left.png</a:t>
            </a:r>
            <a:r>
              <a:rPr lang="ja-JP" altLang="en-US" sz="2000" smtClean="0">
                <a:latin typeface="+mj-ea"/>
                <a:ea typeface="+mj-ea"/>
              </a:rPr>
              <a:t>をコピー。</a:t>
            </a:r>
            <a:endParaRPr lang="en-US" altLang="ja-JP" sz="20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51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smtClean="0">
                <a:latin typeface="+mj-ea"/>
              </a:rPr>
              <a:t>初期状態</a:t>
            </a:r>
            <a:endParaRPr kumimoji="1" lang="ja-JP" altLang="en-US" sz="480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・この世界の大きさ＝縦：３６０、横：２５００</a:t>
            </a:r>
            <a:endParaRPr lang="en-US" altLang="ja-JP" smtClean="0"/>
          </a:p>
          <a:p>
            <a:r>
              <a:rPr lang="ja-JP" altLang="en-US" smtClean="0"/>
              <a:t>・加速度センサーで横スクロールします。</a:t>
            </a:r>
            <a:endParaRPr lang="en-US" altLang="ja-JP" smtClean="0"/>
          </a:p>
          <a:p>
            <a:r>
              <a:rPr lang="ja-JP" altLang="en-US" smtClean="0"/>
              <a:t>・画面をタップするとジャンプします。</a:t>
            </a:r>
            <a:endParaRPr lang="en-US" altLang="ja-JP" smtClean="0"/>
          </a:p>
          <a:p>
            <a:r>
              <a:rPr lang="ja-JP" altLang="en-US" smtClean="0"/>
              <a:t>・最初</a:t>
            </a:r>
            <a:r>
              <a:rPr lang="ja-JP" altLang="en-US" smtClean="0"/>
              <a:t>はゴール、プレーヤ、パイプだけが表示されています。</a:t>
            </a:r>
            <a:endParaRPr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0195" t="11529" r="16924" b="11060"/>
          <a:stretch/>
        </p:blipFill>
        <p:spPr>
          <a:xfrm>
            <a:off x="1726096" y="2924943"/>
            <a:ext cx="5685457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38" y="1373418"/>
            <a:ext cx="5296250" cy="5336222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smtClean="0">
                <a:latin typeface="+mj-ea"/>
              </a:rPr>
              <a:t>初期状態のクラス図</a:t>
            </a:r>
            <a:endParaRPr kumimoji="1" lang="ja-JP" altLang="en-US" sz="4800"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7146" y="1493037"/>
            <a:ext cx="1140056" cy="369332"/>
          </a:xfrm>
          <a:prstGeom prst="rect">
            <a:avLst/>
          </a:prstGeom>
          <a:solidFill>
            <a:srgbClr val="00FF00"/>
          </a:solidFill>
          <a:ln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キャラクタ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002" y="4365104"/>
            <a:ext cx="1507144" cy="369332"/>
          </a:xfrm>
          <a:prstGeom prst="rect">
            <a:avLst/>
          </a:prstGeom>
          <a:solidFill>
            <a:srgbClr val="00FF00"/>
          </a:solidFill>
          <a:ln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動くキャラクタ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82069" y="4041938"/>
            <a:ext cx="2090637" cy="646331"/>
          </a:xfrm>
          <a:prstGeom prst="rect">
            <a:avLst/>
          </a:prstGeom>
          <a:solidFill>
            <a:srgbClr val="00FF00"/>
          </a:solidFill>
          <a:ln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プレーヤと接続する</a:t>
            </a:r>
            <a:endParaRPr kumimoji="1" lang="en-US" altLang="ja-JP" smtClean="0"/>
          </a:p>
          <a:p>
            <a:r>
              <a:rPr kumimoji="1" lang="ja-JP" altLang="en-US" smtClean="0"/>
              <a:t>キャラクタ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27387" y="5237289"/>
            <a:ext cx="1710725" cy="923330"/>
          </a:xfrm>
          <a:prstGeom prst="rect">
            <a:avLst/>
          </a:prstGeom>
          <a:solidFill>
            <a:srgbClr val="00FF00"/>
          </a:solidFill>
          <a:ln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プレーヤを弾く</a:t>
            </a:r>
            <a:endParaRPr kumimoji="1" lang="en-US" altLang="ja-JP" smtClean="0"/>
          </a:p>
          <a:p>
            <a:r>
              <a:rPr kumimoji="1" lang="ja-JP" altLang="en-US" smtClean="0"/>
              <a:t>（侵入させない）</a:t>
            </a:r>
            <a:endParaRPr kumimoji="1" lang="en-US" altLang="ja-JP" smtClean="0"/>
          </a:p>
          <a:p>
            <a:r>
              <a:rPr kumimoji="1" lang="ja-JP" altLang="en-US" smtClean="0"/>
              <a:t>キャラクタ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51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4950</TotalTime>
  <Words>208</Words>
  <Application>Microsoft Office PowerPoint</Application>
  <PresentationFormat>画面に合わせる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ＭＳ Ｐゴシック</vt:lpstr>
      <vt:lpstr>ＭＳ Ｐ明朝</vt:lpstr>
      <vt:lpstr>游ゴシック</vt:lpstr>
      <vt:lpstr>Arial</vt:lpstr>
      <vt:lpstr>Garamond</vt:lpstr>
      <vt:lpstr>Georgia</vt:lpstr>
      <vt:lpstr>Wingdings</vt:lpstr>
      <vt:lpstr>Wingdings 2</vt:lpstr>
      <vt:lpstr>クール</vt:lpstr>
      <vt:lpstr>Ｊａｖａ  （Game _応用２）</vt:lpstr>
      <vt:lpstr>Model---View---Controllerパターン</vt:lpstr>
      <vt:lpstr>オブジェクト指向によるソフトウェア</vt:lpstr>
      <vt:lpstr>オブジェクト指向プログラミング</vt:lpstr>
      <vt:lpstr>G03_Mario</vt:lpstr>
      <vt:lpstr>（準備）</vt:lpstr>
      <vt:lpstr>初期状態</vt:lpstr>
      <vt:lpstr>初期状態のクラス図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370</cp:revision>
  <dcterms:created xsi:type="dcterms:W3CDTF">2005-04-17T07:16:32Z</dcterms:created>
  <dcterms:modified xsi:type="dcterms:W3CDTF">2019-06-23T09:01:07Z</dcterms:modified>
</cp:coreProperties>
</file>