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67" r:id="rId2"/>
    <p:sldId id="414" r:id="rId3"/>
    <p:sldId id="415" r:id="rId4"/>
    <p:sldId id="416" r:id="rId5"/>
    <p:sldId id="392" r:id="rId6"/>
    <p:sldId id="413" r:id="rId7"/>
    <p:sldId id="417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  <a:srgbClr val="0000FF"/>
    <a:srgbClr val="FFCCFF"/>
    <a:srgbClr val="FF00FF"/>
    <a:srgbClr val="FFFF99"/>
    <a:srgbClr val="FF99FF"/>
    <a:srgbClr val="FFFF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２７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Ｊａｖａ</a:t>
            </a: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smtClean="0"/>
              <a:t>Game</a:t>
            </a:r>
            <a:r>
              <a:rPr lang="ja-JP" altLang="en-US" sz="4000" smtClean="0"/>
              <a:t> </a:t>
            </a:r>
            <a:r>
              <a:rPr lang="en-US" altLang="ja-JP" sz="4000" smtClean="0"/>
              <a:t>_</a:t>
            </a:r>
            <a:r>
              <a:rPr lang="ja-JP" altLang="en-US" sz="4000" smtClean="0"/>
              <a:t>応用３）</a:t>
            </a:r>
            <a:endParaRPr lang="ja-JP" altLang="en-US" sz="40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8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3053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smtClean="0">
                <a:latin typeface="+mj-ea"/>
              </a:rPr>
              <a:t>G04_Invader</a:t>
            </a:r>
            <a:endParaRPr kumimoji="1" lang="ja-JP" altLang="en-US" sz="4800">
              <a:latin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9253" t="9904" r="16721" b="10865"/>
          <a:stretch/>
        </p:blipFill>
        <p:spPr>
          <a:xfrm>
            <a:off x="517539" y="1446624"/>
            <a:ext cx="8104493" cy="48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6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（準備）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smtClean="0">
                <a:latin typeface="+mj-ea"/>
                <a:ea typeface="+mj-ea"/>
              </a:rPr>
              <a:t>① 「配布用」にある「</a:t>
            </a:r>
            <a:r>
              <a:rPr lang="en-US" altLang="ja-JP" sz="2000" smtClean="0">
                <a:latin typeface="+mj-ea"/>
                <a:ea typeface="+mj-ea"/>
              </a:rPr>
              <a:t>G04_Invader</a:t>
            </a:r>
            <a:r>
              <a:rPr lang="ja-JP" altLang="en-US" sz="2000" smtClean="0">
                <a:latin typeface="+mj-ea"/>
                <a:ea typeface="+mj-ea"/>
              </a:rPr>
              <a:t>」フォルダを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>
                <a:latin typeface="+mj-ea"/>
                <a:ea typeface="+mj-ea"/>
              </a:rPr>
              <a:t>　</a:t>
            </a:r>
            <a:r>
              <a:rPr lang="ja-JP" altLang="en-US" sz="2000" smtClean="0">
                <a:latin typeface="+mj-ea"/>
                <a:ea typeface="+mj-ea"/>
              </a:rPr>
              <a:t>　フォルダごと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にコピー。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② </a:t>
            </a:r>
            <a:r>
              <a:rPr lang="en-US" altLang="ja-JP" sz="2000" smtClean="0">
                <a:latin typeface="+mj-ea"/>
                <a:ea typeface="+mj-ea"/>
              </a:rPr>
              <a:t>AndroidStudio</a:t>
            </a:r>
            <a:r>
              <a:rPr lang="ja-JP" altLang="en-US" sz="2000" smtClean="0">
                <a:latin typeface="+mj-ea"/>
                <a:ea typeface="+mj-ea"/>
              </a:rPr>
              <a:t>のメニューバーで「ファイル」</a:t>
            </a:r>
            <a:r>
              <a:rPr lang="en-US" altLang="ja-JP" sz="2000" smtClean="0">
                <a:latin typeface="+mj-ea"/>
                <a:ea typeface="+mj-ea"/>
              </a:rPr>
              <a:t>-</a:t>
            </a:r>
            <a:r>
              <a:rPr lang="ja-JP" altLang="en-US" sz="2000" smtClean="0">
                <a:latin typeface="+mj-ea"/>
                <a:ea typeface="+mj-ea"/>
              </a:rPr>
              <a:t>「開く</a:t>
            </a:r>
            <a:r>
              <a:rPr lang="en-US" altLang="ja-JP" sz="2000" smtClean="0">
                <a:latin typeface="+mj-ea"/>
                <a:ea typeface="+mj-ea"/>
              </a:rPr>
              <a:t>…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③ 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の下の「</a:t>
            </a:r>
            <a:r>
              <a:rPr lang="en-US" altLang="ja-JP" sz="2000" smtClean="0">
                <a:latin typeface="+mj-ea"/>
                <a:ea typeface="+mj-ea"/>
              </a:rPr>
              <a:t>G04_Invader</a:t>
            </a:r>
            <a:r>
              <a:rPr lang="ja-JP" altLang="en-US" sz="2000" smtClean="0">
                <a:latin typeface="+mj-ea"/>
                <a:ea typeface="+mj-ea"/>
              </a:rPr>
              <a:t>」を選択して「</a:t>
            </a:r>
            <a:r>
              <a:rPr lang="en-US" altLang="ja-JP" sz="2000" smtClean="0">
                <a:latin typeface="+mj-ea"/>
                <a:ea typeface="+mj-ea"/>
              </a:rPr>
              <a:t>OK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endParaRPr lang="en-US" altLang="ja-JP" sz="2000" smtClean="0">
              <a:latin typeface="+mj-ea"/>
              <a:ea typeface="+mj-ea"/>
            </a:endParaRPr>
          </a:p>
          <a:p>
            <a:r>
              <a:rPr lang="en-US" altLang="ja-JP" sz="2000" smtClean="0">
                <a:latin typeface="+mj-ea"/>
                <a:ea typeface="+mj-ea"/>
              </a:rPr>
              <a:t>※</a:t>
            </a:r>
            <a:r>
              <a:rPr lang="ja-JP" altLang="en-US" sz="2000" smtClean="0">
                <a:latin typeface="+mj-ea"/>
                <a:ea typeface="+mj-ea"/>
              </a:rPr>
              <a:t>今回は、あなたの作った</a:t>
            </a:r>
            <a:r>
              <a:rPr lang="en-US" altLang="ja-JP" sz="2000" smtClean="0">
                <a:latin typeface="+mj-ea"/>
                <a:ea typeface="+mj-ea"/>
              </a:rPr>
              <a:t>player_right.png</a:t>
            </a:r>
            <a:r>
              <a:rPr lang="ja-JP" altLang="en-US" sz="2000" smtClean="0">
                <a:latin typeface="+mj-ea"/>
                <a:ea typeface="+mj-ea"/>
              </a:rPr>
              <a:t>、</a:t>
            </a:r>
            <a:r>
              <a:rPr lang="en-US" altLang="ja-JP" sz="2000" smtClean="0">
                <a:latin typeface="+mj-ea"/>
                <a:ea typeface="+mj-ea"/>
              </a:rPr>
              <a:t>player_left.png</a:t>
            </a:r>
            <a:r>
              <a:rPr lang="ja-JP" altLang="en-US" sz="2000" smtClean="0">
                <a:latin typeface="+mj-ea"/>
                <a:ea typeface="+mj-ea"/>
              </a:rPr>
              <a:t>は使いません。</a:t>
            </a:r>
            <a:endParaRPr lang="en-US" altLang="ja-JP" sz="20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51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smtClean="0">
                <a:latin typeface="+mj-ea"/>
              </a:rPr>
              <a:t>初期状態</a:t>
            </a:r>
            <a:endParaRPr kumimoji="1" lang="ja-JP" altLang="en-US" sz="480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・この世界の大きさ＝縦：３６０、横：６００</a:t>
            </a:r>
            <a:endParaRPr lang="en-US" altLang="ja-JP" smtClean="0"/>
          </a:p>
          <a:p>
            <a:r>
              <a:rPr lang="ja-JP" altLang="en-US" smtClean="0"/>
              <a:t>・スクロールはしません。</a:t>
            </a:r>
            <a:endParaRPr lang="en-US" altLang="ja-JP" smtClean="0"/>
          </a:p>
          <a:p>
            <a:r>
              <a:rPr lang="ja-JP" altLang="en-US"/>
              <a:t>・最初はプレーヤ、トーチカ</a:t>
            </a:r>
            <a:r>
              <a:rPr lang="en-US" altLang="ja-JP"/>
              <a:t>×</a:t>
            </a:r>
            <a:r>
              <a:rPr lang="ja-JP" altLang="en-US"/>
              <a:t>１、インベーダー</a:t>
            </a:r>
            <a:r>
              <a:rPr lang="en-US" altLang="ja-JP"/>
              <a:t>×</a:t>
            </a:r>
            <a:r>
              <a:rPr lang="ja-JP" altLang="en-US"/>
              <a:t>１だけが表示されています。</a:t>
            </a:r>
            <a:endParaRPr lang="en-US" altLang="ja-JP"/>
          </a:p>
          <a:p>
            <a:endParaRPr lang="en-US" altLang="ja-JP" smtClean="0"/>
          </a:p>
          <a:p>
            <a:r>
              <a:rPr lang="ja-JP" altLang="en-US" smtClean="0"/>
              <a:t>・プレーヤは、加速度センサーで左右に動きます。</a:t>
            </a:r>
            <a:endParaRPr lang="en-US" altLang="ja-JP" smtClean="0"/>
          </a:p>
          <a:p>
            <a:r>
              <a:rPr lang="ja-JP" altLang="en-US" smtClean="0"/>
              <a:t>・画面をタップすると、ミサイルが発射されるようにします。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（初期状態ではまだ発射できません）</a:t>
            </a:r>
            <a:endParaRPr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GameOver</a:t>
            </a:r>
            <a:r>
              <a:rPr lang="ja-JP" altLang="en-US" smtClean="0"/>
              <a:t>の</a:t>
            </a:r>
            <a:r>
              <a:rPr lang="en-US" altLang="ja-JP" smtClean="0"/>
              <a:t>TextView</a:t>
            </a:r>
            <a:r>
              <a:rPr lang="ja-JP" altLang="en-US" smtClean="0"/>
              <a:t>をタップすると</a:t>
            </a:r>
            <a:r>
              <a:rPr lang="en-US" altLang="ja-JP" smtClean="0"/>
              <a:t>Retry</a:t>
            </a:r>
            <a:r>
              <a:rPr lang="ja-JP" altLang="en-US" smtClean="0"/>
              <a:t>できます。</a:t>
            </a:r>
            <a:endParaRPr lang="en-US" altLang="ja-JP" smtClean="0"/>
          </a:p>
          <a:p>
            <a:r>
              <a:rPr lang="ja-JP" altLang="en-US" smtClean="0"/>
              <a:t>　（ただし、初期状態では</a:t>
            </a:r>
            <a:r>
              <a:rPr lang="en-US" altLang="ja-JP" smtClean="0"/>
              <a:t>GameOver</a:t>
            </a:r>
            <a:r>
              <a:rPr lang="ja-JP" altLang="en-US" smtClean="0"/>
              <a:t>の</a:t>
            </a:r>
            <a:r>
              <a:rPr lang="en-US" altLang="ja-JP" smtClean="0"/>
              <a:t>TextView</a:t>
            </a:r>
            <a:r>
              <a:rPr lang="ja-JP" altLang="en-US" smtClean="0"/>
              <a:t>は表示されていません。）</a:t>
            </a:r>
            <a:endParaRPr lang="en-US" altLang="ja-JP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4860031" y="4139749"/>
            <a:ext cx="3975993" cy="2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5204</TotalTime>
  <Words>193</Words>
  <Application>Microsoft Office PowerPoint</Application>
  <PresentationFormat>画面に合わせる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ＭＳ Ｐゴシック</vt:lpstr>
      <vt:lpstr>ＭＳ Ｐ明朝</vt:lpstr>
      <vt:lpstr>游ゴシック</vt:lpstr>
      <vt:lpstr>Arial</vt:lpstr>
      <vt:lpstr>Garamond</vt:lpstr>
      <vt:lpstr>Georgia</vt:lpstr>
      <vt:lpstr>Wingdings</vt:lpstr>
      <vt:lpstr>Wingdings 2</vt:lpstr>
      <vt:lpstr>クール</vt:lpstr>
      <vt:lpstr>Ｊａｖａ  （Game _応用３）</vt:lpstr>
      <vt:lpstr>Model---View---Controllerパターン</vt:lpstr>
      <vt:lpstr>オブジェクト指向によるソフトウェア</vt:lpstr>
      <vt:lpstr>オブジェクト指向プログラミング</vt:lpstr>
      <vt:lpstr>G04_Invader</vt:lpstr>
      <vt:lpstr>（準備）</vt:lpstr>
      <vt:lpstr>初期状態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373</cp:revision>
  <dcterms:created xsi:type="dcterms:W3CDTF">2005-04-17T07:16:32Z</dcterms:created>
  <dcterms:modified xsi:type="dcterms:W3CDTF">2019-06-27T05:39:08Z</dcterms:modified>
</cp:coreProperties>
</file>