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3"/>
  </p:notesMasterIdLst>
  <p:sldIdLst>
    <p:sldId id="267" r:id="rId2"/>
    <p:sldId id="748" r:id="rId3"/>
    <p:sldId id="749" r:id="rId4"/>
    <p:sldId id="750" r:id="rId5"/>
    <p:sldId id="751" r:id="rId6"/>
    <p:sldId id="752" r:id="rId7"/>
    <p:sldId id="767" r:id="rId8"/>
    <p:sldId id="754" r:id="rId9"/>
    <p:sldId id="755" r:id="rId10"/>
    <p:sldId id="756" r:id="rId11"/>
    <p:sldId id="766" r:id="rId12"/>
    <p:sldId id="757" r:id="rId13"/>
    <p:sldId id="758" r:id="rId14"/>
    <p:sldId id="759" r:id="rId15"/>
    <p:sldId id="760" r:id="rId16"/>
    <p:sldId id="761" r:id="rId17"/>
    <p:sldId id="762" r:id="rId18"/>
    <p:sldId id="763" r:id="rId19"/>
    <p:sldId id="764" r:id="rId20"/>
    <p:sldId id="765" r:id="rId21"/>
    <p:sldId id="743" r:id="rId2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00FF00"/>
    <a:srgbClr val="7F7F7F"/>
    <a:srgbClr val="00FFFF"/>
    <a:srgbClr val="FFCCFF"/>
    <a:srgbClr val="99FF99"/>
    <a:srgbClr val="008000"/>
    <a:srgbClr val="FFFF9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9C9CC-2AB9-4AF2-9DA6-B58EE9D00C39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28499-C47C-48C6-AFC8-CC095282A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03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880DED8-8FCF-4E3A-BE5E-566BBD9373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05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56BCA-FEB8-4E9C-BC01-254D7C9598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43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3363-EF30-4B6B-B13D-DE7D0B642C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8387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BF4D-141C-4847-A172-A48869BF10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756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C720E15-D2F6-433B-B9BE-22F566D510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589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6A5C-06D9-4094-83E9-4BABC9207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970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1CEF12C-9E88-4972-98DF-D1BE2A2911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230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8A31-2FF3-4499-A0DC-415FA20757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71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D6F23D-3F14-470E-996A-524A1C9DDF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19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710C67D-1DF5-49DC-80E0-48CD57150C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299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4536D-7908-4F3E-A13A-0300BA0E858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60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BB83B54-21EC-459D-B847-D274109D1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令和元年７月１日（月）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79186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Ｊａｖａ</a:t>
            </a:r>
            <a:endParaRPr lang="ja-JP" altLang="en-US" sz="4800" dirty="0" smtClean="0">
              <a:latin typeface="+mn-ea"/>
              <a:ea typeface="+mn-ea"/>
            </a:endParaRP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66236" y="332656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情報</a:t>
            </a:r>
            <a:r>
              <a:rPr lang="ja-JP" altLang="en-US" dirty="0"/>
              <a:t>システム工学</a:t>
            </a:r>
            <a:r>
              <a:rPr lang="ja-JP" altLang="en-US" dirty="0" smtClean="0"/>
              <a:t>実験</a:t>
            </a:r>
            <a:endParaRPr lang="ja-JP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1520" y="2708920"/>
            <a:ext cx="864096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3400" dirty="0" smtClean="0">
                <a:latin typeface="+mn-ea"/>
                <a:ea typeface="+mn-ea"/>
              </a:rPr>
              <a:t>（</a:t>
            </a:r>
            <a:r>
              <a:rPr lang="en-US" altLang="ja-JP" sz="3400" dirty="0" smtClean="0">
                <a:latin typeface="+mn-ea"/>
                <a:ea typeface="+mn-ea"/>
              </a:rPr>
              <a:t>Game</a:t>
            </a:r>
            <a:r>
              <a:rPr lang="ja-JP" altLang="en-US" sz="3400" dirty="0" smtClean="0">
                <a:latin typeface="+mn-ea"/>
                <a:ea typeface="+mn-ea"/>
              </a:rPr>
              <a:t>作成</a:t>
            </a:r>
            <a:r>
              <a:rPr lang="en-US" altLang="ja-JP" sz="3400" dirty="0" smtClean="0">
                <a:latin typeface="+mn-ea"/>
                <a:ea typeface="+mn-ea"/>
              </a:rPr>
              <a:t>_</a:t>
            </a:r>
            <a:r>
              <a:rPr lang="ja-JP" altLang="en-US" sz="3400" dirty="0" smtClean="0">
                <a:latin typeface="+mn-ea"/>
                <a:ea typeface="+mn-ea"/>
              </a:rPr>
              <a:t>新しいプロジェクトの作成と設定）</a:t>
            </a:r>
            <a:endParaRPr lang="en-US" altLang="ja-JP" sz="3400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04864"/>
            <a:ext cx="8136904" cy="4445207"/>
          </a:xfrm>
          <a:prstGeom prst="rect">
            <a:avLst/>
          </a:prstGeom>
        </p:spPr>
      </p:pic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277896" y="188640"/>
            <a:ext cx="87366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（３）アプリ画面のレイアウトの設定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40960" cy="732854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② 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MainActivity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」を開き、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  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AppCompatActivity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BaseActivity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」に変更する。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右矢印 4"/>
          <p:cNvSpPr/>
          <p:nvPr/>
        </p:nvSpPr>
        <p:spPr>
          <a:xfrm rot="16200000" flipH="1" flipV="1">
            <a:off x="6078969" y="2345621"/>
            <a:ext cx="622129" cy="484632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auto">
          <a:xfrm>
            <a:off x="5768586" y="2961791"/>
            <a:ext cx="946402" cy="187803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99" y="1844824"/>
            <a:ext cx="8236241" cy="4811515"/>
          </a:xfrm>
          <a:prstGeom prst="rect">
            <a:avLst/>
          </a:prstGeom>
        </p:spPr>
      </p:pic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277896" y="188640"/>
            <a:ext cx="87366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（３）アプリ画面のレイアウトの設定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40960" cy="360040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③ ついでに画面の向きと加速度センサーの設定を追加しておこう。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右矢印 4"/>
          <p:cNvSpPr/>
          <p:nvPr/>
        </p:nvSpPr>
        <p:spPr>
          <a:xfrm rot="5400000" flipH="1">
            <a:off x="6882903" y="4175151"/>
            <a:ext cx="759369" cy="484632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347864" y="3573016"/>
            <a:ext cx="4608512" cy="432048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627784" y="4797152"/>
            <a:ext cx="5732660" cy="646331"/>
          </a:xfrm>
          <a:prstGeom prst="rect">
            <a:avLst/>
          </a:prstGeom>
          <a:solidFill>
            <a:srgbClr val="FF99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+mj-ea"/>
                <a:ea typeface="+mj-ea"/>
              </a:rPr>
              <a:t>・横</a:t>
            </a:r>
            <a:r>
              <a:rPr lang="ja-JP" altLang="en-US">
                <a:latin typeface="+mj-ea"/>
                <a:ea typeface="+mj-ea"/>
              </a:rPr>
              <a:t>向</a:t>
            </a:r>
            <a:r>
              <a:rPr lang="ja-JP" altLang="en-US" smtClean="0">
                <a:latin typeface="+mj-ea"/>
                <a:ea typeface="+mj-ea"/>
              </a:rPr>
              <a:t>きの</a:t>
            </a:r>
            <a:r>
              <a:rPr lang="ja-JP" altLang="en-US">
                <a:latin typeface="+mj-ea"/>
                <a:ea typeface="+mj-ea"/>
              </a:rPr>
              <a:t>場合</a:t>
            </a:r>
            <a:r>
              <a:rPr lang="ja-JP" altLang="en-US" smtClean="0">
                <a:latin typeface="+mj-ea"/>
                <a:ea typeface="+mj-ea"/>
              </a:rPr>
              <a:t>は、</a:t>
            </a:r>
            <a:r>
              <a:rPr lang="en-US" altLang="ja-JP" smtClean="0">
                <a:latin typeface="+mj-ea"/>
                <a:ea typeface="+mj-ea"/>
              </a:rPr>
              <a:t>SCREEN_ORIENTATION_LANDSCAPE</a:t>
            </a:r>
          </a:p>
          <a:p>
            <a:r>
              <a:rPr kumimoji="1" lang="ja-JP" altLang="en-US" smtClean="0">
                <a:latin typeface="+mj-ea"/>
                <a:ea typeface="+mj-ea"/>
              </a:rPr>
              <a:t>・加速度センサーを使用しない場合は２行名は不要</a:t>
            </a:r>
            <a:endParaRPr kumimoji="1" lang="ja-JP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83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r="22749" b="20085"/>
          <a:stretch/>
        </p:blipFill>
        <p:spPr>
          <a:xfrm>
            <a:off x="611560" y="1988840"/>
            <a:ext cx="8352928" cy="468052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40960" cy="1008112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④ 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res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activity_main.xml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開き、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「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コンポーネント・ツリー」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err="1" smtClean="0">
                <a:solidFill>
                  <a:schemeClr val="tx1"/>
                </a:solidFill>
                <a:latin typeface="+mn-ea"/>
                <a:ea typeface="+mn-ea"/>
              </a:rPr>
              <a:t>ConstraintLayout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」の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下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にある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TextView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」で右クリックし、「削除」をクリック。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テキスト ボックス 4"/>
          <p:cNvSpPr txBox="1">
            <a:spLocks noChangeArrowheads="1"/>
          </p:cNvSpPr>
          <p:nvPr/>
        </p:nvSpPr>
        <p:spPr bwMode="auto">
          <a:xfrm>
            <a:off x="277896" y="188640"/>
            <a:ext cx="87366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（３）アプリ画面のレイアウトの設定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12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40960" cy="720080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⑤ 画面中央下付近の「テキスト」のタブをクリックして、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テキストモードに切り替える。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24290" b="17608"/>
          <a:stretch/>
        </p:blipFill>
        <p:spPr>
          <a:xfrm>
            <a:off x="1473901" y="2204864"/>
            <a:ext cx="7451542" cy="439248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右矢印 5"/>
          <p:cNvSpPr/>
          <p:nvPr/>
        </p:nvSpPr>
        <p:spPr>
          <a:xfrm rot="16200000" flipH="1" flipV="1">
            <a:off x="3683615" y="5757546"/>
            <a:ext cx="622129" cy="429534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277896" y="188640"/>
            <a:ext cx="87366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（３）アプリ画面のレイアウトの設定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20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40960" cy="732854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⑥ 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android.support.constraint.ConstraintLayout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RelativeLayout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」に変更する。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2043" t="8726" r="20318" b="54612"/>
          <a:stretch/>
        </p:blipFill>
        <p:spPr>
          <a:xfrm>
            <a:off x="797578" y="2276872"/>
            <a:ext cx="8094902" cy="2088232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2270" t="9696" r="20543" b="54289"/>
          <a:stretch/>
        </p:blipFill>
        <p:spPr>
          <a:xfrm>
            <a:off x="793215" y="4437112"/>
            <a:ext cx="8099265" cy="206451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8" name="右カーブ矢印 7"/>
          <p:cNvSpPr/>
          <p:nvPr/>
        </p:nvSpPr>
        <p:spPr bwMode="auto">
          <a:xfrm>
            <a:off x="251520" y="3725016"/>
            <a:ext cx="443488" cy="1216152"/>
          </a:xfrm>
          <a:prstGeom prst="curvedRightArrow">
            <a:avLst>
              <a:gd name="adj1" fmla="val 52671"/>
              <a:gd name="adj2" fmla="val 89214"/>
              <a:gd name="adj3" fmla="val 25000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0000FF"/>
            </a:solidFill>
            <a:round/>
            <a:headEnd type="none" w="lg" len="lg"/>
            <a:tailEnd type="non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4"/>
          <p:cNvSpPr txBox="1">
            <a:spLocks noChangeArrowheads="1"/>
          </p:cNvSpPr>
          <p:nvPr/>
        </p:nvSpPr>
        <p:spPr bwMode="auto">
          <a:xfrm>
            <a:off x="277896" y="188640"/>
            <a:ext cx="87366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（３）アプリ画面のレイアウトの設定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147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t="6503" r="41086" b="19176"/>
          <a:stretch/>
        </p:blipFill>
        <p:spPr>
          <a:xfrm>
            <a:off x="2460935" y="2204864"/>
            <a:ext cx="6436535" cy="4398286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9" name="右矢印 8"/>
          <p:cNvSpPr/>
          <p:nvPr/>
        </p:nvSpPr>
        <p:spPr>
          <a:xfrm rot="16200000" flipH="1" flipV="1">
            <a:off x="4619718" y="5829554"/>
            <a:ext cx="622129" cy="429534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 rot="2353021" flipH="1" flipV="1">
            <a:off x="5396315" y="4629371"/>
            <a:ext cx="622129" cy="429534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40960" cy="1008112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⑦ 画面中央下付近の「デザイン」タブをクリックして、デザインモードに切り替え、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コンポーネント・ツリー」</a:t>
            </a:r>
            <a:r>
              <a:rPr lang="en-US" altLang="ja-JP" sz="200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>
                <a:solidFill>
                  <a:schemeClr val="tx1"/>
                </a:solidFill>
                <a:latin typeface="+mn-ea"/>
                <a:ea typeface="+mn-ea"/>
              </a:rPr>
              <a:t>ConstraintLayout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」の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下の「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ConstraintLayout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RelativeLayout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」を選択する。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テキスト ボックス 4"/>
          <p:cNvSpPr txBox="1">
            <a:spLocks noChangeArrowheads="1"/>
          </p:cNvSpPr>
          <p:nvPr/>
        </p:nvSpPr>
        <p:spPr bwMode="auto">
          <a:xfrm>
            <a:off x="277896" y="188640"/>
            <a:ext cx="87366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（３）アプリ画面のレイアウトの設定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39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右矢印 8"/>
          <p:cNvSpPr/>
          <p:nvPr/>
        </p:nvSpPr>
        <p:spPr>
          <a:xfrm rot="16200000" flipH="1" flipV="1">
            <a:off x="4619718" y="5829554"/>
            <a:ext cx="622129" cy="429534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 rot="2353021" flipH="1" flipV="1">
            <a:off x="5069772" y="4762741"/>
            <a:ext cx="622129" cy="429534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40960" cy="432048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⑧ そして右側の「属性」で「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relativeLayout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」にする。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テキスト ボックス 4"/>
          <p:cNvSpPr txBox="1">
            <a:spLocks noChangeArrowheads="1"/>
          </p:cNvSpPr>
          <p:nvPr/>
        </p:nvSpPr>
        <p:spPr bwMode="auto">
          <a:xfrm>
            <a:off x="277896" y="188640"/>
            <a:ext cx="87366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（３）アプリ画面のレイアウトの設定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23920" t="11334" r="2148" b="15742"/>
          <a:stretch/>
        </p:blipFill>
        <p:spPr>
          <a:xfrm>
            <a:off x="230378" y="1916832"/>
            <a:ext cx="7131235" cy="4712014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2" name="右矢印 11"/>
          <p:cNvSpPr/>
          <p:nvPr/>
        </p:nvSpPr>
        <p:spPr>
          <a:xfrm flipH="1" flipV="1">
            <a:off x="7164288" y="1979236"/>
            <a:ext cx="622129" cy="429534"/>
          </a:xfrm>
          <a:prstGeom prst="rightArrow">
            <a:avLst/>
          </a:prstGeom>
          <a:solidFill>
            <a:srgbClr val="00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 rot="2353021" flipH="1" flipV="1">
            <a:off x="1325355" y="4456306"/>
            <a:ext cx="622129" cy="429534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801208" y="188640"/>
            <a:ext cx="75664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（４）</a:t>
            </a:r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アプリ画面の設計（背景）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73285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「パレット」の「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Common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」にある「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ImageLayout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」をドラッグして、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RelativeLayout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」の下にドロップする。すると。。。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9747" r="40761" b="38787"/>
          <a:stretch/>
        </p:blipFill>
        <p:spPr>
          <a:xfrm>
            <a:off x="4067944" y="2370848"/>
            <a:ext cx="4794933" cy="4180631"/>
          </a:xfrm>
          <a:prstGeom prst="rect">
            <a:avLst/>
          </a:prstGeom>
        </p:spPr>
      </p:pic>
      <p:sp>
        <p:nvSpPr>
          <p:cNvPr id="6" name="左カーブ矢印 5"/>
          <p:cNvSpPr/>
          <p:nvPr/>
        </p:nvSpPr>
        <p:spPr bwMode="auto">
          <a:xfrm>
            <a:off x="5436096" y="3573016"/>
            <a:ext cx="731520" cy="2232248"/>
          </a:xfrm>
          <a:prstGeom prst="curvedLeft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none" w="lg" len="lg"/>
            <a:tailEnd type="non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3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801208" y="188640"/>
            <a:ext cx="75664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（４）</a:t>
            </a:r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アプリ画面の設計（背景）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73285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② 以下のウィンドウが開くので、「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Drawable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「プロジェクト」の下の「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background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を選択して、「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OK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」をクリックする。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900" y="2348880"/>
            <a:ext cx="5291848" cy="4233478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 rot="10800000" flipH="1" flipV="1">
            <a:off x="3419872" y="3915804"/>
            <a:ext cx="622129" cy="429534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 rot="16200000" flipH="1" flipV="1">
            <a:off x="7762192" y="5757546"/>
            <a:ext cx="622129" cy="429534"/>
          </a:xfrm>
          <a:prstGeom prst="rightArrow">
            <a:avLst/>
          </a:prstGeom>
          <a:solidFill>
            <a:srgbClr val="00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0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801208" y="188640"/>
            <a:ext cx="75664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（４）</a:t>
            </a:r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アプリ画面の設計（背景）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67" y="2204862"/>
            <a:ext cx="8054854" cy="4490493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 rot="10800000" flipH="1" flipV="1">
            <a:off x="2267744" y="4653136"/>
            <a:ext cx="622129" cy="429534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12775"/>
            <a:ext cx="8640960" cy="187220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③ 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RelativeLayout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」の下に「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imageView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」が追加される。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④ 追加された「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imageView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」を選択し、以下のプロパティを変更する。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・「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」＝「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backgroundImageView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・「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layout_width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」＝「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match_parent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・「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layout_height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」＝「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match_parent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・「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scaleType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」＝「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fitXY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endParaRPr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64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636178" y="260648"/>
            <a:ext cx="58881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（１）プロジェクトの作成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76456" cy="420819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① メニューバーの「ファイル」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「新規」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「新規プロジェクト」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をクリック。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 bwMode="auto">
          <a:xfrm>
            <a:off x="251520" y="1916833"/>
            <a:ext cx="8676456" cy="432048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②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「空のアクティビティ」が選択されていることを確認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して、「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次へ」をクリック。</a:t>
            </a:r>
            <a:endParaRPr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64" y="2425062"/>
            <a:ext cx="5178616" cy="4172291"/>
          </a:xfrm>
          <a:prstGeom prst="rect">
            <a:avLst/>
          </a:prstGeom>
        </p:spPr>
      </p:pic>
      <p:sp>
        <p:nvSpPr>
          <p:cNvPr id="3" name="下矢印 2"/>
          <p:cNvSpPr/>
          <p:nvPr/>
        </p:nvSpPr>
        <p:spPr bwMode="auto">
          <a:xfrm rot="5400000">
            <a:off x="5406528" y="3650164"/>
            <a:ext cx="484632" cy="618368"/>
          </a:xfrm>
          <a:prstGeom prst="down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 bwMode="auto">
          <a:xfrm>
            <a:off x="5455520" y="5733256"/>
            <a:ext cx="484632" cy="618368"/>
          </a:xfrm>
          <a:prstGeom prst="downArrow">
            <a:avLst/>
          </a:prstGeom>
          <a:solidFill>
            <a:srgbClr val="00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6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284738" y="260648"/>
            <a:ext cx="65758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4000" smtClean="0">
                <a:solidFill>
                  <a:schemeClr val="accent2"/>
                </a:solidFill>
                <a:ea typeface="HGP明朝E" pitchFamily="18" charset="-128"/>
              </a:rPr>
              <a:t>（４）</a:t>
            </a:r>
            <a:r>
              <a:rPr lang="ja-JP" altLang="en-US" sz="4000" dirty="0" smtClean="0">
                <a:solidFill>
                  <a:schemeClr val="accent2"/>
                </a:solidFill>
                <a:ea typeface="HGP明朝E" pitchFamily="18" charset="-128"/>
              </a:rPr>
              <a:t>アプリ画面の設計（背景）</a:t>
            </a:r>
            <a:endParaRPr lang="ja-JP" altLang="en-US" sz="40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 bwMode="auto">
          <a:xfrm>
            <a:off x="262777" y="1412776"/>
            <a:ext cx="8208912" cy="440136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※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以下のような画面が完成する。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43720" t="22755" r="36003" b="13916"/>
          <a:stretch/>
        </p:blipFill>
        <p:spPr>
          <a:xfrm>
            <a:off x="6123644" y="1984478"/>
            <a:ext cx="2736304" cy="462906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7" y="1880168"/>
            <a:ext cx="8677637" cy="483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1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 txBox="1">
            <a:spLocks/>
          </p:cNvSpPr>
          <p:nvPr/>
        </p:nvSpPr>
        <p:spPr bwMode="auto">
          <a:xfrm>
            <a:off x="179512" y="1412776"/>
            <a:ext cx="8784976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⑤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アプリを起動して動作を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確認しておこう。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6223" r="5081"/>
          <a:stretch/>
        </p:blipFill>
        <p:spPr>
          <a:xfrm>
            <a:off x="6444208" y="1844824"/>
            <a:ext cx="2376264" cy="4786164"/>
          </a:xfrm>
          <a:prstGeom prst="rect">
            <a:avLst/>
          </a:prstGeom>
        </p:spPr>
      </p:pic>
      <p:sp>
        <p:nvSpPr>
          <p:cNvPr id="5" name="テキスト ボックス 4"/>
          <p:cNvSpPr txBox="1">
            <a:spLocks noChangeArrowheads="1"/>
          </p:cNvSpPr>
          <p:nvPr/>
        </p:nvSpPr>
        <p:spPr bwMode="auto">
          <a:xfrm>
            <a:off x="1284738" y="260648"/>
            <a:ext cx="65758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4000" smtClean="0">
                <a:solidFill>
                  <a:schemeClr val="accent2"/>
                </a:solidFill>
                <a:ea typeface="HGP明朝E" pitchFamily="18" charset="-128"/>
              </a:rPr>
              <a:t>（４）</a:t>
            </a:r>
            <a:r>
              <a:rPr lang="ja-JP" altLang="en-US" sz="4000" dirty="0" smtClean="0">
                <a:solidFill>
                  <a:schemeClr val="accent2"/>
                </a:solidFill>
                <a:ea typeface="HGP明朝E" pitchFamily="18" charset="-128"/>
              </a:rPr>
              <a:t>アプリ画面の設計（背景）</a:t>
            </a:r>
            <a:endParaRPr lang="ja-JP" altLang="en-US" sz="40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302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489975"/>
            <a:ext cx="5179341" cy="4172875"/>
          </a:xfrm>
          <a:prstGeom prst="rect">
            <a:avLst/>
          </a:prstGeom>
        </p:spPr>
      </p:pic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636178" y="260648"/>
            <a:ext cx="58881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（１）プロジェクトの作成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 bwMode="auto">
          <a:xfrm>
            <a:off x="251520" y="1412776"/>
            <a:ext cx="8676456" cy="10081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③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「アプリケーション名」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を「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MyGame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」などと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し、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 「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ea typeface="+mn-ea"/>
              </a:rPr>
              <a:t>Project location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」が「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z</a:t>
            </a:r>
            <a:r>
              <a:rPr lang="en-US" altLang="ja-JP" sz="2000" smtClean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\AndroidStudioProject\MyGame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  になっていることを確認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して「完了」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をクリック。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下矢印 9"/>
          <p:cNvSpPr/>
          <p:nvPr/>
        </p:nvSpPr>
        <p:spPr bwMode="auto">
          <a:xfrm rot="5400000">
            <a:off x="6612788" y="3093524"/>
            <a:ext cx="484632" cy="618368"/>
          </a:xfrm>
          <a:prstGeom prst="down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 bwMode="auto">
          <a:xfrm rot="5400000">
            <a:off x="7836924" y="3940036"/>
            <a:ext cx="484632" cy="618368"/>
          </a:xfrm>
          <a:prstGeom prst="downArrow">
            <a:avLst/>
          </a:prstGeom>
          <a:solidFill>
            <a:srgbClr val="FF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 bwMode="auto">
          <a:xfrm>
            <a:off x="8362216" y="5785012"/>
            <a:ext cx="484632" cy="618368"/>
          </a:xfrm>
          <a:prstGeom prst="downArrow">
            <a:avLst/>
          </a:prstGeom>
          <a:solidFill>
            <a:srgbClr val="00FF00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2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04864"/>
            <a:ext cx="4248472" cy="3034623"/>
          </a:xfrm>
          <a:prstGeom prst="rect">
            <a:avLst/>
          </a:prstGeom>
        </p:spPr>
      </p:pic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544018"/>
            <a:ext cx="8676456" cy="434535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④ 以下のウィンドウが開くが、「２個のプロセスを実行中」となっているので待つ。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419872" y="4615930"/>
            <a:ext cx="1512168" cy="623557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66724" t="81373"/>
          <a:stretch/>
        </p:blipFill>
        <p:spPr>
          <a:xfrm>
            <a:off x="4537248" y="4759946"/>
            <a:ext cx="4389730" cy="1755181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直線コネクタ 9"/>
          <p:cNvCxnSpPr/>
          <p:nvPr/>
        </p:nvCxnSpPr>
        <p:spPr>
          <a:xfrm>
            <a:off x="4932040" y="4615930"/>
            <a:ext cx="3995936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3419872" y="5242717"/>
            <a:ext cx="1116378" cy="1272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矢印 5"/>
          <p:cNvSpPr/>
          <p:nvPr/>
        </p:nvSpPr>
        <p:spPr>
          <a:xfrm rot="5400000" flipV="1">
            <a:off x="5301233" y="5732056"/>
            <a:ext cx="412623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4"/>
          <p:cNvSpPr txBox="1">
            <a:spLocks noChangeArrowheads="1"/>
          </p:cNvSpPr>
          <p:nvPr/>
        </p:nvSpPr>
        <p:spPr bwMode="auto">
          <a:xfrm>
            <a:off x="1636178" y="260648"/>
            <a:ext cx="58881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（１）プロジェクトの作成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01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384" y="2558246"/>
            <a:ext cx="5470448" cy="4229548"/>
          </a:xfrm>
          <a:prstGeom prst="rect">
            <a:avLst/>
          </a:prstGeom>
        </p:spPr>
      </p:pic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544018"/>
            <a:ext cx="8676456" cy="732854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⑤ しばらく待つと、以下のような画面になる。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Build completed successfully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」と表示されていれば成功だ！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851920" y="5436432"/>
            <a:ext cx="1728192" cy="656864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/>
          <a:srcRect l="5265" t="68100" r="64460" b="18280"/>
          <a:stretch/>
        </p:blipFill>
        <p:spPr>
          <a:xfrm>
            <a:off x="308375" y="4060952"/>
            <a:ext cx="3519391" cy="1224136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直線コネクタ 9"/>
          <p:cNvCxnSpPr/>
          <p:nvPr/>
        </p:nvCxnSpPr>
        <p:spPr>
          <a:xfrm>
            <a:off x="3821960" y="4056926"/>
            <a:ext cx="1758152" cy="1365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308375" y="5289114"/>
            <a:ext cx="3543545" cy="804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4"/>
          <p:cNvSpPr txBox="1">
            <a:spLocks noChangeArrowheads="1"/>
          </p:cNvSpPr>
          <p:nvPr/>
        </p:nvSpPr>
        <p:spPr bwMode="auto">
          <a:xfrm>
            <a:off x="1636178" y="260648"/>
            <a:ext cx="58881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（１）プロジェクトの作成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00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900189" y="260648"/>
            <a:ext cx="53447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（２）ファイルのコピー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676456" cy="1922076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MainActivity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があるパッケージに以下のファイルをコピーする。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controllers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フォルダ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models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フォルダ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BaseActivity.java</a:t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② 以下のダイアログが開いたら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OK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」をクリック。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91" y="3545439"/>
            <a:ext cx="4614142" cy="1347195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 flipV="1">
            <a:off x="4860032" y="3736456"/>
            <a:ext cx="412623" cy="484632"/>
          </a:xfrm>
          <a:prstGeom prst="right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屈折矢印 6"/>
          <p:cNvSpPr/>
          <p:nvPr/>
        </p:nvSpPr>
        <p:spPr bwMode="auto">
          <a:xfrm rot="5400000">
            <a:off x="4248734" y="4851177"/>
            <a:ext cx="850392" cy="1057782"/>
          </a:xfrm>
          <a:prstGeom prst="bentUp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r="78774" b="59023"/>
          <a:stretch/>
        </p:blipFill>
        <p:spPr>
          <a:xfrm>
            <a:off x="5595671" y="2176655"/>
            <a:ext cx="3332306" cy="348459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/>
          <a:srcRect t="34104" r="78774" b="51965"/>
          <a:stretch/>
        </p:blipFill>
        <p:spPr>
          <a:xfrm>
            <a:off x="5595452" y="4875050"/>
            <a:ext cx="3332306" cy="1184617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6156176" y="3777970"/>
            <a:ext cx="1944216" cy="145123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12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2"/>
          <p:cNvSpPr txBox="1">
            <a:spLocks/>
          </p:cNvSpPr>
          <p:nvPr/>
        </p:nvSpPr>
        <p:spPr bwMode="auto">
          <a:xfrm>
            <a:off x="251520" y="1484783"/>
            <a:ext cx="8676456" cy="720081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③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BaseActivity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」を開き、以下の３行で「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ｌｔ」＋「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Enter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」を押し、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「クラスのインポート」をクリック。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テキスト ボックス 4"/>
          <p:cNvSpPr txBox="1">
            <a:spLocks noChangeArrowheads="1"/>
          </p:cNvSpPr>
          <p:nvPr/>
        </p:nvSpPr>
        <p:spPr bwMode="auto">
          <a:xfrm>
            <a:off x="1900189" y="260648"/>
            <a:ext cx="53447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（２）ファイルのコピー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t="9566" r="9960"/>
          <a:stretch/>
        </p:blipFill>
        <p:spPr>
          <a:xfrm>
            <a:off x="890831" y="2276872"/>
            <a:ext cx="8037146" cy="4372503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7" name="右矢印 16"/>
          <p:cNvSpPr/>
          <p:nvPr/>
        </p:nvSpPr>
        <p:spPr>
          <a:xfrm flipH="1" flipV="1">
            <a:off x="1899635" y="3284984"/>
            <a:ext cx="412623" cy="488665"/>
          </a:xfrm>
          <a:prstGeom prst="right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771800" y="5373351"/>
            <a:ext cx="3456384" cy="431913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9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9" y="4437112"/>
            <a:ext cx="5203082" cy="1374829"/>
          </a:xfrm>
          <a:prstGeom prst="rect">
            <a:avLst/>
          </a:prstGeom>
        </p:spPr>
      </p:pic>
      <p:sp>
        <p:nvSpPr>
          <p:cNvPr id="8" name="タイトル 2"/>
          <p:cNvSpPr txBox="1">
            <a:spLocks/>
          </p:cNvSpPr>
          <p:nvPr/>
        </p:nvSpPr>
        <p:spPr bwMode="auto">
          <a:xfrm>
            <a:off x="251520" y="1484783"/>
            <a:ext cx="8676456" cy="2867641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④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app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res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‐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drawable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」に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以下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の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４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個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の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ファイルを</a:t>
            </a:r>
            <a:r>
              <a:rPr lang="ja-JP" altLang="en-US" sz="2000" smtClean="0">
                <a:solidFill>
                  <a:srgbClr val="FF0000"/>
                </a:solidFill>
                <a:latin typeface="+mn-ea"/>
                <a:ea typeface="+mn-ea"/>
              </a:rPr>
              <a:t>コピー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する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他の人がコピーできなくなるので</a:t>
            </a:r>
            <a:r>
              <a:rPr lang="ja-JP" altLang="en-US" sz="2000" smtClean="0">
                <a:solidFill>
                  <a:srgbClr val="FF0000"/>
                </a:solidFill>
                <a:latin typeface="+mn-ea"/>
                <a:ea typeface="+mn-ea"/>
              </a:rPr>
              <a:t>「移動」しないこと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background_wide.png</a:t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　・</a:t>
            </a:r>
            <a:r>
              <a:rPr lang="en-US" altLang="ja-JP" sz="2000">
                <a:solidFill>
                  <a:schemeClr val="tx1"/>
                </a:solidFill>
                <a:latin typeface="+mn-ea"/>
                <a:ea typeface="+mn-ea"/>
              </a:rPr>
              <a:t>background.png</a:t>
            </a: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　・</a:t>
            </a:r>
            <a:r>
              <a:rPr lang="en-US" altLang="ja-JP" sz="2000">
                <a:solidFill>
                  <a:schemeClr val="tx1"/>
                </a:solidFill>
                <a:latin typeface="+mn-ea"/>
                <a:ea typeface="+mn-ea"/>
              </a:rPr>
              <a:t>player_right.png</a:t>
            </a: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　・</a:t>
            </a:r>
            <a:r>
              <a:rPr lang="en-US" altLang="ja-JP" sz="2000">
                <a:solidFill>
                  <a:schemeClr val="tx1"/>
                </a:solidFill>
                <a:latin typeface="+mn-ea"/>
                <a:ea typeface="+mn-ea"/>
              </a:rPr>
              <a:t>player_left.png</a:t>
            </a: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⑤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下のウィンドウが表示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されるので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右側の「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・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・・」をクリック。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⑥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drawable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」を選択して「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OK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」をクリック。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右矢印 8"/>
          <p:cNvSpPr/>
          <p:nvPr/>
        </p:nvSpPr>
        <p:spPr>
          <a:xfrm flipV="1">
            <a:off x="6012160" y="5299821"/>
            <a:ext cx="412623" cy="708787"/>
          </a:xfrm>
          <a:prstGeom prst="right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410890" y="5085184"/>
            <a:ext cx="1562738" cy="1296144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屈折矢印 10"/>
          <p:cNvSpPr/>
          <p:nvPr/>
        </p:nvSpPr>
        <p:spPr bwMode="auto">
          <a:xfrm rot="5400000">
            <a:off x="4715914" y="5573100"/>
            <a:ext cx="526598" cy="1057782"/>
          </a:xfrm>
          <a:prstGeom prst="bentUpArrow">
            <a:avLst>
              <a:gd name="adj1" fmla="val 28276"/>
              <a:gd name="adj2" fmla="val 25000"/>
              <a:gd name="adj3" fmla="val 25000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72" y="2564904"/>
            <a:ext cx="3481887" cy="4130784"/>
          </a:xfrm>
          <a:prstGeom prst="rect">
            <a:avLst/>
          </a:prstGeom>
        </p:spPr>
      </p:pic>
      <p:sp>
        <p:nvSpPr>
          <p:cNvPr id="14" name="右矢印 13"/>
          <p:cNvSpPr/>
          <p:nvPr/>
        </p:nvSpPr>
        <p:spPr>
          <a:xfrm flipV="1">
            <a:off x="6175601" y="4534997"/>
            <a:ext cx="412623" cy="488665"/>
          </a:xfrm>
          <a:prstGeom prst="right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 rot="5400000" flipV="1">
            <a:off x="6883587" y="5868977"/>
            <a:ext cx="412623" cy="505819"/>
          </a:xfrm>
          <a:prstGeom prst="rightArrow">
            <a:avLst/>
          </a:prstGeom>
          <a:solidFill>
            <a:srgbClr val="00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 rot="5400000" flipV="1">
            <a:off x="4891519" y="4521182"/>
            <a:ext cx="412623" cy="532515"/>
          </a:xfrm>
          <a:prstGeom prst="right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4"/>
          <p:cNvSpPr txBox="1">
            <a:spLocks noChangeArrowheads="1"/>
          </p:cNvSpPr>
          <p:nvPr/>
        </p:nvSpPr>
        <p:spPr bwMode="auto">
          <a:xfrm>
            <a:off x="1900189" y="260648"/>
            <a:ext cx="53447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（２）ファイルのコピー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0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12243"/>
            <a:ext cx="7764885" cy="4241972"/>
          </a:xfrm>
          <a:prstGeom prst="rect">
            <a:avLst/>
          </a:prstGeom>
        </p:spPr>
      </p:pic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277896" y="188640"/>
            <a:ext cx="87366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dirty="0" smtClean="0">
                <a:solidFill>
                  <a:schemeClr val="accent2"/>
                </a:solidFill>
                <a:ea typeface="HGP明朝E" pitchFamily="18" charset="-128"/>
              </a:rPr>
              <a:t>（３）アプリ画面のレイアウトの設定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544018"/>
            <a:ext cx="8640960" cy="732854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① 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res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」－「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values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styles.xml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」を開き、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  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DarkActionBar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NoActionBar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」に変更する。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右矢印 4"/>
          <p:cNvSpPr/>
          <p:nvPr/>
        </p:nvSpPr>
        <p:spPr>
          <a:xfrm rot="16200000" flipH="1" flipV="1">
            <a:off x="6841099" y="2894479"/>
            <a:ext cx="622129" cy="429534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auto">
          <a:xfrm>
            <a:off x="6775370" y="3466013"/>
            <a:ext cx="810000" cy="288032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2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round/>
          <a:headEnd type="triangle" w="lg" len="lg"/>
          <a:tailEnd type="triangle" w="lg" len="lg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5250</TotalTime>
  <Words>551</Words>
  <Application>Microsoft Office PowerPoint</Application>
  <PresentationFormat>画面に合わせる (4:3)</PresentationFormat>
  <Paragraphs>66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0" baseType="lpstr">
      <vt:lpstr>HGP明朝E</vt:lpstr>
      <vt:lpstr>ＭＳ Ｐゴシック</vt:lpstr>
      <vt:lpstr>ＭＳ Ｐ明朝</vt:lpstr>
      <vt:lpstr>Calibri</vt:lpstr>
      <vt:lpstr>Garamond</vt:lpstr>
      <vt:lpstr>Georgia</vt:lpstr>
      <vt:lpstr>Wingdings</vt:lpstr>
      <vt:lpstr>Wingdings 2</vt:lpstr>
      <vt:lpstr>クール</vt:lpstr>
      <vt:lpstr>Ｊａｖａ</vt:lpstr>
      <vt:lpstr>① メニューバーの「ファイル」-「新規」-「新規プロジェクト」をクリック。</vt:lpstr>
      <vt:lpstr>PowerPoint プレゼンテーション</vt:lpstr>
      <vt:lpstr>④ 以下のウィンドウが開くが、「２個のプロセスを実行中」となっているので待つ。</vt:lpstr>
      <vt:lpstr>⑤ しばらく待つと、以下のような画面になる。 　　「Build completed successfully」と表示されていれば成功だ！ </vt:lpstr>
      <vt:lpstr>① MainActivityがあるパッケージに以下のファイルをコピーする。 　　・controllersフォルダ 　　・modelsフォルダ 　　・BaseActivity.java ② 以下のダイアログが開いたら 　　「OK」をクリック。 </vt:lpstr>
      <vt:lpstr>PowerPoint プレゼンテーション</vt:lpstr>
      <vt:lpstr>PowerPoint プレゼンテーション</vt:lpstr>
      <vt:lpstr>① 「res」－「values」-「styles.xml」を開き、 　  「DarkActionBar」を「NoActionBar」に変更する。</vt:lpstr>
      <vt:lpstr>② 「MainActivity」を開き、 　  「AppCompatActivity」を「BaseActivity」に変更する。</vt:lpstr>
      <vt:lpstr>③ ついでに画面の向きと加速度センサーの設定を追加しておこう。 </vt:lpstr>
      <vt:lpstr>④ 「res」-「layout」-「activity_main.xml」を開き、 　　「コンポーネント・ツリー」-「ConstraintLayout」の下にある 　　「TextView」で右クリックし、「削除」をクリック。</vt:lpstr>
      <vt:lpstr>⑤ 画面中央下付近の「テキスト」のタブをクリックして、 　　テキストモードに切り替える。 </vt:lpstr>
      <vt:lpstr>⑥ 「android.support.constraint.ConstraintLayout」を 　　「RelativeLayout」に変更する。</vt:lpstr>
      <vt:lpstr>⑦ 画面中央下付近の「デザイン」タブをクリックして、デザインモードに切り替え、 　　「コンポーネント・ツリー」-「ConstraintLayout」の下の「ConstraintLayout」が 　　「RelativeLayout」を選択する。</vt:lpstr>
      <vt:lpstr>⑧ そして右側の「属性」で「id」を「relativeLayout」にする。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513</cp:revision>
  <dcterms:created xsi:type="dcterms:W3CDTF">2005-04-17T07:16:32Z</dcterms:created>
  <dcterms:modified xsi:type="dcterms:W3CDTF">2019-06-28T11:20:12Z</dcterms:modified>
</cp:coreProperties>
</file>