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sldIdLst>
    <p:sldId id="267" r:id="rId2"/>
    <p:sldId id="389" r:id="rId3"/>
    <p:sldId id="398" r:id="rId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00FF00"/>
    <a:srgbClr val="99FFCC"/>
    <a:srgbClr val="FF99FF"/>
    <a:srgbClr val="FFFF99"/>
    <a:srgbClr val="66FFFF"/>
    <a:srgbClr val="FFCC66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3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97D3-90F5-4F1C-BE69-EF90025EE676}" type="datetimeFigureOut">
              <a:rPr kumimoji="1" lang="ja-JP" altLang="en-US" smtClean="0"/>
              <a:t>2019/6/28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3E1B0-D289-420E-9F3D-429A8A7166D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91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E1B0-D289-420E-9F3D-429A8A7166D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9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26651B-2983-4F06-AEFC-15854D51B83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742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46F7-BB33-4E9E-B3C0-0B8818D07D7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551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5C58B-AA7A-4B27-A909-773705183D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2271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A0FB9-B876-4DED-A184-F01A50078B9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8278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321851-A366-4DC2-B588-2F0895BAC9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808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725B2-BA10-42DF-8B90-3648F393920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881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4B27134-F0BE-432D-AC48-D5EE588EF2E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336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A7A51-C395-487F-A285-424A286970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747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C5935D-B3DC-4130-8903-6F5800C3CCC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43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EBFE05B-4BD2-40B9-9956-20A3DF23E54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768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E463-7B0D-487D-9FB3-BF1FE09A17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825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ED9617F-91BD-4C20-83B7-6FDC55F095C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令和元年７月１日</a:t>
            </a:r>
            <a:r>
              <a:rPr lang="ja-JP" altLang="en-US" sz="2400" smtClean="0"/>
              <a:t>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今後の予定</a:t>
            </a:r>
            <a:br>
              <a:rPr lang="ja-JP" altLang="en-US" sz="4800" dirty="0" smtClean="0"/>
            </a:br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ja-JP" altLang="en-US" sz="4800" dirty="0" smtClean="0"/>
              <a:t>（</a:t>
            </a:r>
            <a:r>
              <a:rPr lang="en-US" altLang="ja-JP" sz="4800" dirty="0" smtClean="0"/>
              <a:t>Game</a:t>
            </a:r>
            <a:r>
              <a:rPr lang="ja-JP" altLang="en-US" sz="4800" dirty="0" smtClean="0"/>
              <a:t>作成）</a:t>
            </a: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6236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mtClean="0"/>
              <a:t>情報</a:t>
            </a:r>
            <a:r>
              <a:rPr lang="ja-JP" altLang="en-US" dirty="0"/>
              <a:t>システム</a:t>
            </a:r>
            <a:r>
              <a:rPr lang="ja-JP" altLang="en-US"/>
              <a:t>工学</a:t>
            </a:r>
            <a:r>
              <a:rPr lang="ja-JP" altLang="en-US" smtClean="0"/>
              <a:t>実験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スケジュール（予定）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41509439"/>
              </p:ext>
            </p:extLst>
          </p:nvPr>
        </p:nvGraphicFramePr>
        <p:xfrm>
          <a:off x="539552" y="1317249"/>
          <a:ext cx="806489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1">
                  <a:extLst>
                    <a:ext uri="{9D8B030D-6E8A-4147-A177-3AD203B41FA5}">
                      <a16:colId xmlns:a16="http://schemas.microsoft.com/office/drawing/2014/main" val="309189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latin typeface="+mn-ea"/>
                          <a:ea typeface="+mn-ea"/>
                        </a:rPr>
                        <a:t>日程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 smtClean="0">
                          <a:latin typeface="+mn-ea"/>
                          <a:ea typeface="+mn-ea"/>
                        </a:rPr>
                        <a:t>実施項目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目標（例）</a:t>
                      </a:r>
                      <a:endParaRPr kumimoji="1" lang="en-US" altLang="ja-JP" sz="2400" b="1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smtClean="0">
                          <a:latin typeface="+mn-ea"/>
                          <a:ea typeface="+mn-ea"/>
                        </a:rPr>
                        <a:t>7/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１（月）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作成（１）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画像、音源の収集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smtClean="0">
                          <a:latin typeface="+mn-ea"/>
                          <a:ea typeface="+mn-ea"/>
                        </a:rPr>
                        <a:t>7/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４（木）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作成（２）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背景・プレーヤ表示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smtClean="0">
                          <a:latin typeface="+mn-ea"/>
                          <a:ea typeface="+mn-ea"/>
                        </a:rPr>
                        <a:t>7/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８（月）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作成（３）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他のキャラクタ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の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表示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smtClean="0">
                          <a:latin typeface="+mn-ea"/>
                          <a:ea typeface="+mn-ea"/>
                        </a:rPr>
                        <a:t>7/11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作成（４）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他のキャラクタの表示と連携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7/14</a:t>
                      </a:r>
                      <a:r>
                        <a:rPr kumimoji="1" lang="ja-JP" altLang="en-US" sz="24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2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作成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（５）</a:t>
                      </a:r>
                      <a:endParaRPr kumimoji="1" lang="ja-JP" altLang="en-US" sz="2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smtClean="0">
                          <a:latin typeface="+mn-ea"/>
                          <a:ea typeface="+mn-ea"/>
                        </a:rPr>
                        <a:t>BGM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／効果音の設定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8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smtClean="0">
                          <a:latin typeface="+mn-ea"/>
                          <a:ea typeface="+mn-ea"/>
                        </a:rPr>
                        <a:t>7/18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木）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2400" b="0" dirty="0" smtClean="0">
                          <a:latin typeface="+mn-ea"/>
                          <a:ea typeface="+mn-ea"/>
                        </a:rPr>
                        <a:t>B4</a:t>
                      </a:r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ポスター発表（見学）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smtClean="0">
                          <a:latin typeface="+mn-ea"/>
                          <a:ea typeface="+mn-ea"/>
                        </a:rPr>
                        <a:t>7/22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月）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作成（５）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完成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smtClean="0">
                          <a:latin typeface="+mn-ea"/>
                          <a:ea typeface="+mn-ea"/>
                        </a:rPr>
                        <a:t>7/25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木）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作成（６）</a:t>
                      </a:r>
                    </a:p>
                    <a:p>
                      <a:r>
                        <a:rPr kumimoji="1" lang="en-US" altLang="ja-JP" sz="24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ja-JP" altLang="en-US" sz="2400" b="0" dirty="0" smtClean="0">
                          <a:latin typeface="+mn-ea"/>
                          <a:ea typeface="+mn-ea"/>
                        </a:rPr>
                        <a:t>レポート作成日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レポート作成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・・・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0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smtClean="0">
                          <a:latin typeface="+mn-ea"/>
                          <a:ea typeface="+mn-ea"/>
                        </a:rPr>
                        <a:t>8/6</a:t>
                      </a:r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（水）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2400" b="0" smtClean="0">
                          <a:latin typeface="+mn-ea"/>
                          <a:ea typeface="+mn-ea"/>
                        </a:rPr>
                        <a:t>１３：００　レポート提出締め切り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77776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作成するゲームの条件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75800" y="1503390"/>
            <a:ext cx="4027064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Model</a:t>
            </a:r>
            <a:r>
              <a:rPr lang="ja-JP" altLang="en-US" smtClean="0">
                <a:solidFill>
                  <a:srgbClr val="FF0000"/>
                </a:solidFill>
                <a:latin typeface="+mj-ea"/>
                <a:ea typeface="+mj-ea"/>
              </a:rPr>
              <a:t>の</a:t>
            </a:r>
            <a:r>
              <a:rPr lang="ja-JP" altLang="en-US" smtClean="0">
                <a:latin typeface="+mj-ea"/>
                <a:ea typeface="+mj-ea"/>
              </a:rPr>
              <a:t>クラス数＝</a:t>
            </a:r>
            <a:r>
              <a:rPr lang="en-US" altLang="ja-JP">
                <a:latin typeface="+mj-ea"/>
                <a:ea typeface="+mj-ea"/>
              </a:rPr>
              <a:t>World</a:t>
            </a:r>
            <a:r>
              <a:rPr lang="ja-JP" altLang="en-US">
                <a:latin typeface="+mj-ea"/>
                <a:ea typeface="+mj-ea"/>
              </a:rPr>
              <a:t>を除いて</a:t>
            </a:r>
            <a:r>
              <a:rPr lang="ja-JP" altLang="en-US">
                <a:latin typeface="+mj-ea"/>
                <a:ea typeface="+mj-ea"/>
              </a:rPr>
              <a:t>７</a:t>
            </a:r>
            <a:r>
              <a:rPr lang="ja-JP" altLang="en-US" smtClean="0">
                <a:latin typeface="+mj-ea"/>
                <a:ea typeface="+mj-ea"/>
              </a:rPr>
              <a:t>以上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33717" y="2013477"/>
            <a:ext cx="6516528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注） 他</a:t>
            </a:r>
            <a:r>
              <a:rPr lang="ja-JP" altLang="en-US" dirty="0">
                <a:latin typeface="+mj-ea"/>
                <a:ea typeface="+mj-ea"/>
              </a:rPr>
              <a:t>のクラスと相互作用しないクラスは、カウントされません</a:t>
            </a:r>
            <a:r>
              <a:rPr lang="ja-JP" altLang="en-US" dirty="0" smtClean="0">
                <a:latin typeface="+mj-ea"/>
                <a:ea typeface="+mj-ea"/>
              </a:rPr>
              <a:t>。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40380" y="2852936"/>
            <a:ext cx="4392549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注） 類似</a:t>
            </a:r>
            <a:r>
              <a:rPr lang="ja-JP" altLang="en-US" dirty="0" smtClean="0">
                <a:latin typeface="+mj-ea"/>
                <a:ea typeface="+mj-ea"/>
              </a:rPr>
              <a:t>したクラスは、カウント</a:t>
            </a:r>
            <a:r>
              <a:rPr lang="ja-JP" altLang="en-US" dirty="0">
                <a:latin typeface="+mj-ea"/>
                <a:ea typeface="+mj-ea"/>
              </a:rPr>
              <a:t>されません</a:t>
            </a:r>
            <a:r>
              <a:rPr lang="ja-JP" altLang="en-US" dirty="0" smtClean="0">
                <a:latin typeface="+mj-ea"/>
                <a:ea typeface="+mj-ea"/>
              </a:rPr>
              <a:t>。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09077" y="2391408"/>
            <a:ext cx="628248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例）コンストラクタのみ</a:t>
            </a:r>
            <a:r>
              <a:rPr lang="ja-JP" altLang="en-US" smtClean="0">
                <a:latin typeface="+mj-ea"/>
                <a:ea typeface="+mj-ea"/>
              </a:rPr>
              <a:t>の</a:t>
            </a:r>
            <a:r>
              <a:rPr lang="ja-JP" altLang="en-US" smtClean="0">
                <a:latin typeface="+mj-ea"/>
                <a:ea typeface="+mj-ea"/>
              </a:rPr>
              <a:t>クラス、</a:t>
            </a:r>
            <a:r>
              <a:rPr lang="en-US" altLang="ja-JP" smtClean="0">
                <a:latin typeface="+mj-ea"/>
                <a:ea typeface="+mj-ea"/>
              </a:rPr>
              <a:t>Game</a:t>
            </a:r>
            <a:r>
              <a:rPr lang="ja-JP" altLang="en-US" smtClean="0">
                <a:latin typeface="+mj-ea"/>
                <a:ea typeface="+mj-ea"/>
              </a:rPr>
              <a:t>に使用されていないクラス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05246" y="3227021"/>
            <a:ext cx="575189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例）プログラム内の定数（数字や文字）だけが異なるクラス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313225" y="3602163"/>
            <a:ext cx="617829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例）プログラム内の演算子や不等号の向きだけが異なるクラス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7544" y="1503390"/>
            <a:ext cx="1107996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必須条件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7584" y="4574168"/>
            <a:ext cx="877163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効果音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3831" y="4149080"/>
            <a:ext cx="8105104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+mj-ea"/>
                <a:ea typeface="+mj-ea"/>
              </a:rPr>
              <a:t>加点</a:t>
            </a:r>
            <a:r>
              <a:rPr lang="ja-JP" altLang="en-US" smtClean="0">
                <a:latin typeface="+mj-ea"/>
                <a:ea typeface="+mj-ea"/>
              </a:rPr>
              <a:t>条件（実装</a:t>
            </a:r>
            <a:r>
              <a:rPr lang="ja-JP" altLang="en-US">
                <a:latin typeface="+mj-ea"/>
                <a:ea typeface="+mj-ea"/>
              </a:rPr>
              <a:t>しなくてもかまわないが、実装されて</a:t>
            </a:r>
            <a:r>
              <a:rPr lang="ja-JP" altLang="en-US">
                <a:latin typeface="+mj-ea"/>
                <a:ea typeface="+mj-ea"/>
              </a:rPr>
              <a:t>いれば</a:t>
            </a:r>
            <a:r>
              <a:rPr lang="ja-JP" altLang="en-US" smtClean="0">
                <a:latin typeface="+mj-ea"/>
                <a:ea typeface="+mj-ea"/>
              </a:rPr>
              <a:t>評価の対象となるもの）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2194" y="5465901"/>
            <a:ext cx="7051930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加点されない機能（実装しても良いが、評価の対象にはならない機能）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63175" y="4574168"/>
            <a:ext cx="545342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+mj-ea"/>
                <a:ea typeface="+mj-ea"/>
              </a:rPr>
              <a:t>List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77639" y="4574168"/>
            <a:ext cx="646331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継承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47412" y="5939988"/>
            <a:ext cx="660758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+mj-ea"/>
                <a:ea typeface="+mj-ea"/>
              </a:rPr>
              <a:t>BGM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48272" y="5939988"/>
            <a:ext cx="1229824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スクロール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09296" y="5026273"/>
            <a:ext cx="1537600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インタフェース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95880" y="5026273"/>
            <a:ext cx="1853392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デザインパターン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82398" y="4574168"/>
            <a:ext cx="877163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多態性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33694" y="5026273"/>
            <a:ext cx="1226618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抽象クラス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366945" y="4574168"/>
            <a:ext cx="1252266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カプセル化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317989" y="4574168"/>
            <a:ext cx="995785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クラス数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72200" y="4574168"/>
            <a:ext cx="2509020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画面に登場しないクラス</a:t>
            </a:r>
            <a:endParaRPr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8933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3838</TotalTime>
  <Words>285</Words>
  <Application>Microsoft Office PowerPoint</Application>
  <PresentationFormat>画面に合わせる (4:3)</PresentationFormat>
  <Paragraphs>59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ＭＳ Ｐゴシック</vt:lpstr>
      <vt:lpstr>ＭＳ Ｐ明朝</vt:lpstr>
      <vt:lpstr>Calibri</vt:lpstr>
      <vt:lpstr>Garamond</vt:lpstr>
      <vt:lpstr>Georgia</vt:lpstr>
      <vt:lpstr>Wingdings</vt:lpstr>
      <vt:lpstr>Wingdings 2</vt:lpstr>
      <vt:lpstr>クール</vt:lpstr>
      <vt:lpstr>今後の予定  （Game作成）</vt:lpstr>
      <vt:lpstr>スケジュール（予定）</vt:lpstr>
      <vt:lpstr>作成するゲームの条件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吉田 富美男</cp:lastModifiedBy>
  <cp:revision>383</cp:revision>
  <dcterms:created xsi:type="dcterms:W3CDTF">2005-04-17T07:16:32Z</dcterms:created>
  <dcterms:modified xsi:type="dcterms:W3CDTF">2019-06-28T09:00:55Z</dcterms:modified>
</cp:coreProperties>
</file>