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67" r:id="rId2"/>
    <p:sldId id="282" r:id="rId3"/>
    <p:sldId id="283" r:id="rId4"/>
    <p:sldId id="285" r:id="rId5"/>
    <p:sldId id="279" r:id="rId6"/>
    <p:sldId id="284" r:id="rId7"/>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Garamond" panose="02020404030301010803" pitchFamily="18"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Garamond" panose="02020404030301010803" pitchFamily="18"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Garamond" panose="02020404030301010803" pitchFamily="18"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Garamond" panose="02020404030301010803" pitchFamily="18"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Garamond" panose="02020404030301010803" pitchFamily="18"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Garamond" panose="02020404030301010803" pitchFamily="18"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Garamond" panose="02020404030301010803" pitchFamily="18"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Garamond" panose="02020404030301010803" pitchFamily="18"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Garamond" panose="02020404030301010803" pitchFamily="18"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5" d="100"/>
          <a:sy n="135" d="100"/>
        </p:scale>
        <p:origin x="138"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5" name="正方形/長方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6" name="正方形/長方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7" name="正方形/長方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11" name="直線コネクタ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12" name="正方形/長方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kumimoji="0" lang="en-US" dirty="0">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8" name="タイトル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ja-JP" altLang="en-US" smtClean="0"/>
              <a:t>マスタ タイトルの書式設定</a:t>
            </a:r>
            <a:endParaRPr lang="en-US"/>
          </a:p>
        </p:txBody>
      </p:sp>
      <p:sp>
        <p:nvSpPr>
          <p:cNvPr id="15" name="日付プレースホルダ 27"/>
          <p:cNvSpPr>
            <a:spLocks noGrp="1"/>
          </p:cNvSpPr>
          <p:nvPr>
            <p:ph type="dt" sz="half" idx="10"/>
          </p:nvPr>
        </p:nvSpPr>
        <p:spPr/>
        <p:txBody>
          <a:bodyPr/>
          <a:lstStyle>
            <a:lvl1pPr>
              <a:defRPr/>
            </a:lvl1pPr>
          </a:lstStyle>
          <a:p>
            <a:pPr>
              <a:defRPr/>
            </a:pPr>
            <a:endParaRPr lang="en-US" altLang="ja-JP"/>
          </a:p>
        </p:txBody>
      </p:sp>
      <p:sp>
        <p:nvSpPr>
          <p:cNvPr id="16" name="フッター プレースホルダ 16"/>
          <p:cNvSpPr>
            <a:spLocks noGrp="1"/>
          </p:cNvSpPr>
          <p:nvPr>
            <p:ph type="ftr" sz="quarter" idx="11"/>
          </p:nvPr>
        </p:nvSpPr>
        <p:spPr/>
        <p:txBody>
          <a:bodyPr/>
          <a:lstStyle>
            <a:lvl1pPr>
              <a:defRPr/>
            </a:lvl1pPr>
          </a:lstStyle>
          <a:p>
            <a:pPr>
              <a:defRPr/>
            </a:pPr>
            <a:endParaRPr lang="en-US" altLang="ja-JP"/>
          </a:p>
        </p:txBody>
      </p:sp>
      <p:sp>
        <p:nvSpPr>
          <p:cNvPr id="17" name="スライド番号プレースホルダ 28"/>
          <p:cNvSpPr>
            <a:spLocks noGrp="1"/>
          </p:cNvSpPr>
          <p:nvPr>
            <p:ph type="sldNum" sz="quarter" idx="12"/>
          </p:nvPr>
        </p:nvSpPr>
        <p:spPr>
          <a:xfrm>
            <a:off x="4343400" y="2198688"/>
            <a:ext cx="457200" cy="441325"/>
          </a:xfrm>
        </p:spPr>
        <p:txBody>
          <a:bodyPr/>
          <a:lstStyle>
            <a:lvl1pPr>
              <a:defRPr smtClean="0"/>
            </a:lvl1pPr>
          </a:lstStyle>
          <a:p>
            <a:pPr>
              <a:defRPr/>
            </a:pPr>
            <a:fld id="{A51F441A-4E30-461A-9096-BAC3A2F76A5A}" type="slidenum">
              <a:rPr lang="en-US" altLang="ja-JP"/>
              <a:pPr>
                <a:defRPr/>
              </a:pPr>
              <a:t>‹#›</a:t>
            </a:fld>
            <a:endParaRPr lang="en-US" altLang="ja-JP"/>
          </a:p>
        </p:txBody>
      </p:sp>
    </p:spTree>
    <p:extLst>
      <p:ext uri="{BB962C8B-B14F-4D97-AF65-F5344CB8AC3E}">
        <p14:creationId xmlns:p14="http://schemas.microsoft.com/office/powerpoint/2010/main" val="3511891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p:txBody>
          <a:bodyPr/>
          <a:lstStyle>
            <a:lvl1pPr>
              <a:defRPr smtClean="0"/>
            </a:lvl1pPr>
          </a:lstStyle>
          <a:p>
            <a:pPr>
              <a:defRPr/>
            </a:pPr>
            <a:fld id="{850DE448-3532-408B-9FF8-C4E0AA3C5E9F}" type="slidenum">
              <a:rPr lang="en-US" altLang="ja-JP"/>
              <a:pPr>
                <a:defRPr/>
              </a:pPr>
              <a:t>‹#›</a:t>
            </a:fld>
            <a:endParaRPr lang="en-US" altLang="ja-JP"/>
          </a:p>
        </p:txBody>
      </p:sp>
    </p:spTree>
    <p:extLst>
      <p:ext uri="{BB962C8B-B14F-4D97-AF65-F5344CB8AC3E}">
        <p14:creationId xmlns:p14="http://schemas.microsoft.com/office/powerpoint/2010/main" val="151117177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Pr>
        <a:solidFill>
          <a:schemeClr val="bg2"/>
        </a:solidFill>
        <a:effectLst/>
      </p:bgPr>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5" name="正方形/長方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6" name="正方形/長方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7"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8" name="正方形/長方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9" name="正方形/長方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kumimoji="0" lang="en-US" dirty="0">
              <a:ea typeface="ＭＳ Ｐゴシック" charset="-128"/>
            </a:endParaRPr>
          </a:p>
        </p:txBody>
      </p:sp>
      <p:sp>
        <p:nvSpPr>
          <p:cNvPr id="10" name="直線コネクタ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11" name="円/楕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2" name="円/楕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縦書きテキスト プレースホルダ 2"/>
          <p:cNvSpPr>
            <a:spLocks noGrp="1"/>
          </p:cNvSpPr>
          <p:nvPr>
            <p:ph type="body" orient="vert" idx="1"/>
          </p:nvPr>
        </p:nvSpPr>
        <p:spPr>
          <a:xfrm>
            <a:off x="304800" y="304800"/>
            <a:ext cx="6553200" cy="5821366"/>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 name="縦書きタイトル 1"/>
          <p:cNvSpPr>
            <a:spLocks noGrp="1"/>
          </p:cNvSpPr>
          <p:nvPr>
            <p:ph type="title" orient="vert"/>
          </p:nvPr>
        </p:nvSpPr>
        <p:spPr>
          <a:xfrm>
            <a:off x="7391400" y="304801"/>
            <a:ext cx="1447800" cy="5851525"/>
          </a:xfrm>
        </p:spPr>
        <p:txBody>
          <a:bodyPr vert="eaVert"/>
          <a:lstStyle/>
          <a:p>
            <a:r>
              <a:rPr lang="ja-JP" altLang="en-US" smtClean="0"/>
              <a:t>マスタ タイトルの書式設定</a:t>
            </a:r>
            <a:endParaRPr lang="en-US"/>
          </a:p>
        </p:txBody>
      </p:sp>
      <p:sp>
        <p:nvSpPr>
          <p:cNvPr id="13" name="スライド番号プレースホルダ 5"/>
          <p:cNvSpPr>
            <a:spLocks noGrp="1"/>
          </p:cNvSpPr>
          <p:nvPr>
            <p:ph type="sldNum" sz="quarter" idx="10"/>
          </p:nvPr>
        </p:nvSpPr>
        <p:spPr>
          <a:xfrm>
            <a:off x="6915150" y="3009900"/>
            <a:ext cx="457200" cy="441325"/>
          </a:xfrm>
        </p:spPr>
        <p:txBody>
          <a:bodyPr/>
          <a:lstStyle>
            <a:lvl1pPr>
              <a:defRPr smtClean="0"/>
            </a:lvl1pPr>
          </a:lstStyle>
          <a:p>
            <a:pPr>
              <a:defRPr/>
            </a:pPr>
            <a:fld id="{38449C70-7641-4E46-BC71-14B6D90E01DF}" type="slidenum">
              <a:rPr lang="en-US" altLang="ja-JP"/>
              <a:pPr>
                <a:defRPr/>
              </a:pPr>
              <a:t>‹#›</a:t>
            </a:fld>
            <a:endParaRPr lang="en-US" altLang="ja-JP"/>
          </a:p>
        </p:txBody>
      </p:sp>
      <p:sp>
        <p:nvSpPr>
          <p:cNvPr id="14" name="日付プレースホルダ 3"/>
          <p:cNvSpPr>
            <a:spLocks noGrp="1"/>
          </p:cNvSpPr>
          <p:nvPr>
            <p:ph type="dt" sz="half" idx="11"/>
          </p:nvPr>
        </p:nvSpPr>
        <p:spPr/>
        <p:txBody>
          <a:bodyPr/>
          <a:lstStyle>
            <a:lvl1pPr>
              <a:defRPr/>
            </a:lvl1pPr>
          </a:lstStyle>
          <a:p>
            <a:pPr>
              <a:defRPr/>
            </a:pPr>
            <a:endParaRPr lang="en-US" altLang="ja-JP"/>
          </a:p>
        </p:txBody>
      </p:sp>
      <p:sp>
        <p:nvSpPr>
          <p:cNvPr id="15" name="フッター プレースホルダ 4"/>
          <p:cNvSpPr>
            <a:spLocks noGrp="1"/>
          </p:cNvSpPr>
          <p:nvPr>
            <p:ph type="ftr" sz="quarter"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277427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lang="ja-JP" altLang="en-US" smtClean="0"/>
              <a:t>マスタ タイトルの書式設定</a:t>
            </a:r>
            <a:endParaRPr lang="en-US"/>
          </a:p>
        </p:txBody>
      </p:sp>
      <p:sp>
        <p:nvSpPr>
          <p:cNvPr id="8" name="コンテンツ プレースホルダ 7"/>
          <p:cNvSpPr>
            <a:spLocks noGrp="1"/>
          </p:cNvSpPr>
          <p:nvPr>
            <p:ph sz="quarter" idx="1"/>
          </p:nvPr>
        </p:nvSpPr>
        <p:spPr>
          <a:xfrm>
            <a:off x="301752" y="1527048"/>
            <a:ext cx="8503920" cy="45720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a:xfrm>
            <a:off x="4362450" y="1027113"/>
            <a:ext cx="457200" cy="441325"/>
          </a:xfrm>
        </p:spPr>
        <p:txBody>
          <a:bodyPr/>
          <a:lstStyle>
            <a:lvl1pPr>
              <a:defRPr smtClean="0"/>
            </a:lvl1pPr>
          </a:lstStyle>
          <a:p>
            <a:pPr>
              <a:defRPr/>
            </a:pPr>
            <a:fld id="{D4DA6E6F-2EFB-438A-A99A-8D5412858392}" type="slidenum">
              <a:rPr lang="en-US" altLang="ja-JP"/>
              <a:pPr>
                <a:defRPr/>
              </a:pPr>
              <a:t>‹#›</a:t>
            </a:fld>
            <a:endParaRPr lang="en-US" altLang="ja-JP"/>
          </a:p>
        </p:txBody>
      </p:sp>
    </p:spTree>
    <p:extLst>
      <p:ext uri="{BB962C8B-B14F-4D97-AF65-F5344CB8AC3E}">
        <p14:creationId xmlns:p14="http://schemas.microsoft.com/office/powerpoint/2010/main" val="12934890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5"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6" name="正方形/長方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7" name="正方形/長方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8" name="正方形/長方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9" name="正方形/長方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kumimoji="0" lang="en-US" dirty="0">
              <a:ea typeface="ＭＳ Ｐゴシック" charset="-128"/>
            </a:endParaRPr>
          </a:p>
        </p:txBody>
      </p:sp>
      <p:sp>
        <p:nvSpPr>
          <p:cNvPr id="12" name="直線コネクタ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テキスト プレースホルダ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 テキストの書式設定</a:t>
            </a:r>
          </a:p>
        </p:txBody>
      </p:sp>
      <p:sp>
        <p:nvSpPr>
          <p:cNvPr id="2" name="タイトル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ja-JP" altLang="en-US" smtClean="0"/>
              <a:t>マスタ タイトルの書式設定</a:t>
            </a:r>
            <a:endParaRPr lang="en-US"/>
          </a:p>
        </p:txBody>
      </p:sp>
      <p:sp>
        <p:nvSpPr>
          <p:cNvPr id="15" name="フッター プレースホルダ 4"/>
          <p:cNvSpPr>
            <a:spLocks noGrp="1"/>
          </p:cNvSpPr>
          <p:nvPr>
            <p:ph type="ftr" sz="quarter" idx="10"/>
          </p:nvPr>
        </p:nvSpPr>
        <p:spPr/>
        <p:txBody>
          <a:bodyPr/>
          <a:lstStyle>
            <a:lvl1pPr>
              <a:defRPr/>
            </a:lvl1pPr>
          </a:lstStyle>
          <a:p>
            <a:pPr>
              <a:defRPr/>
            </a:pPr>
            <a:endParaRPr lang="en-US" altLang="ja-JP"/>
          </a:p>
        </p:txBody>
      </p:sp>
      <p:sp>
        <p:nvSpPr>
          <p:cNvPr id="16" name="日付プレースホルダ 3"/>
          <p:cNvSpPr>
            <a:spLocks noGrp="1"/>
          </p:cNvSpPr>
          <p:nvPr>
            <p:ph type="dt" sz="half" idx="11"/>
          </p:nvPr>
        </p:nvSpPr>
        <p:spPr/>
        <p:txBody>
          <a:bodyPr/>
          <a:lstStyle>
            <a:lvl1pPr>
              <a:defRPr/>
            </a:lvl1pPr>
          </a:lstStyle>
          <a:p>
            <a:pPr>
              <a:defRPr/>
            </a:pPr>
            <a:endParaRPr lang="en-US" altLang="ja-JP"/>
          </a:p>
        </p:txBody>
      </p:sp>
      <p:sp>
        <p:nvSpPr>
          <p:cNvPr id="17" name="スライド番号プレースホルダ 5"/>
          <p:cNvSpPr>
            <a:spLocks noGrp="1"/>
          </p:cNvSpPr>
          <p:nvPr>
            <p:ph type="sldNum" sz="quarter" idx="12"/>
          </p:nvPr>
        </p:nvSpPr>
        <p:spPr>
          <a:xfrm>
            <a:off x="4343400" y="2198688"/>
            <a:ext cx="457200" cy="441325"/>
          </a:xfrm>
        </p:spPr>
        <p:txBody>
          <a:bodyPr/>
          <a:lstStyle>
            <a:lvl1pPr>
              <a:defRPr smtClean="0"/>
            </a:lvl1pPr>
          </a:lstStyle>
          <a:p>
            <a:pPr>
              <a:defRPr/>
            </a:pPr>
            <a:fld id="{7B38A06B-1D8A-4E76-8100-5D8ECD1CBBFF}" type="slidenum">
              <a:rPr lang="en-US" altLang="ja-JP"/>
              <a:pPr>
                <a:defRPr/>
              </a:pPr>
              <a:t>‹#›</a:t>
            </a:fld>
            <a:endParaRPr lang="en-US" altLang="ja-JP"/>
          </a:p>
        </p:txBody>
      </p:sp>
    </p:spTree>
    <p:extLst>
      <p:ext uri="{BB962C8B-B14F-4D97-AF65-F5344CB8AC3E}">
        <p14:creationId xmlns:p14="http://schemas.microsoft.com/office/powerpoint/2010/main" val="35392975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Pr>
        <a:solidFill>
          <a:schemeClr val="bg2"/>
        </a:solidFill>
        <a:effectLst/>
      </p:bgPr>
    </p:bg>
    <p:spTree>
      <p:nvGrpSpPr>
        <p:cNvPr id="1" name=""/>
        <p:cNvGrpSpPr/>
        <p:nvPr/>
      </p:nvGrpSpPr>
      <p:grpSpPr>
        <a:xfrm>
          <a:off x="0" y="0"/>
          <a:ext cx="0" cy="0"/>
          <a:chOff x="0" y="0"/>
          <a:chExt cx="0" cy="0"/>
        </a:xfrm>
      </p:grpSpPr>
      <p:sp>
        <p:nvSpPr>
          <p:cNvPr id="5" name="直線コネクタ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 name="タイトル 1"/>
          <p:cNvSpPr>
            <a:spLocks noGrp="1"/>
          </p:cNvSpPr>
          <p:nvPr>
            <p:ph type="title"/>
          </p:nvPr>
        </p:nvSpPr>
        <p:spPr>
          <a:xfrm>
            <a:off x="301752" y="228600"/>
            <a:ext cx="8534400" cy="758952"/>
          </a:xfrm>
        </p:spPr>
        <p:txBody>
          <a:bodyPr/>
          <a:lstStyle/>
          <a:p>
            <a:r>
              <a:rPr lang="ja-JP" altLang="en-US" smtClean="0"/>
              <a:t>マスタ タイトルの書式設定</a:t>
            </a:r>
            <a:endParaRPr lang="en-US"/>
          </a:p>
        </p:txBody>
      </p:sp>
      <p:sp>
        <p:nvSpPr>
          <p:cNvPr id="10" name="コンテンツ プレースホルダ 9"/>
          <p:cNvSpPr>
            <a:spLocks noGrp="1"/>
          </p:cNvSpPr>
          <p:nvPr>
            <p:ph sz="half" idx="1"/>
          </p:nvPr>
        </p:nvSpPr>
        <p:spPr>
          <a:xfrm>
            <a:off x="301752"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2" name="コンテンツ プレースホルダ 11"/>
          <p:cNvSpPr>
            <a:spLocks noGrp="1"/>
          </p:cNvSpPr>
          <p:nvPr>
            <p:ph sz="half" idx="2"/>
          </p:nvPr>
        </p:nvSpPr>
        <p:spPr>
          <a:xfrm>
            <a:off x="4800600"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日付プレースホルダ 4"/>
          <p:cNvSpPr>
            <a:spLocks noGrp="1"/>
          </p:cNvSpPr>
          <p:nvPr>
            <p:ph type="dt" sz="half" idx="10"/>
          </p:nvPr>
        </p:nvSpPr>
        <p:spPr>
          <a:xfrm>
            <a:off x="5791200" y="6410325"/>
            <a:ext cx="3044825" cy="365125"/>
          </a:xfrm>
        </p:spPr>
        <p:txBody>
          <a:bodyPr/>
          <a:lstStyle>
            <a:lvl1pPr>
              <a:defRPr/>
            </a:lvl1pPr>
          </a:lstStyle>
          <a:p>
            <a:pPr>
              <a:defRPr/>
            </a:pPr>
            <a:endParaRPr lang="en-US" altLang="ja-JP"/>
          </a:p>
        </p:txBody>
      </p:sp>
      <p:sp>
        <p:nvSpPr>
          <p:cNvPr id="7" name="フッター プレースホルダ 5"/>
          <p:cNvSpPr>
            <a:spLocks noGrp="1"/>
          </p:cNvSpPr>
          <p:nvPr>
            <p:ph type="ftr" sz="quarter" idx="11"/>
          </p:nvPr>
        </p:nvSpPr>
        <p:spPr/>
        <p:txBody>
          <a:bodyPr/>
          <a:lstStyle>
            <a:lvl1pPr>
              <a:defRPr/>
            </a:lvl1pPr>
          </a:lstStyle>
          <a:p>
            <a:pPr>
              <a:defRPr/>
            </a:pPr>
            <a:endParaRPr lang="en-US" altLang="ja-JP"/>
          </a:p>
        </p:txBody>
      </p:sp>
      <p:sp>
        <p:nvSpPr>
          <p:cNvPr id="8" name="スライド番号プレースホルダ 6"/>
          <p:cNvSpPr>
            <a:spLocks noGrp="1"/>
          </p:cNvSpPr>
          <p:nvPr>
            <p:ph type="sldNum" sz="quarter" idx="12"/>
          </p:nvPr>
        </p:nvSpPr>
        <p:spPr/>
        <p:txBody>
          <a:bodyPr/>
          <a:lstStyle>
            <a:lvl1pPr>
              <a:defRPr smtClean="0"/>
            </a:lvl1pPr>
          </a:lstStyle>
          <a:p>
            <a:pPr>
              <a:defRPr/>
            </a:pPr>
            <a:fld id="{506E60C2-DCAF-476B-9BC9-E823A8493A2F}" type="slidenum">
              <a:rPr lang="en-US" altLang="ja-JP"/>
              <a:pPr>
                <a:defRPr/>
              </a:pPr>
              <a:t>‹#›</a:t>
            </a:fld>
            <a:endParaRPr lang="en-US" altLang="ja-JP"/>
          </a:p>
        </p:txBody>
      </p:sp>
    </p:spTree>
    <p:extLst>
      <p:ext uri="{BB962C8B-B14F-4D97-AF65-F5344CB8AC3E}">
        <p14:creationId xmlns:p14="http://schemas.microsoft.com/office/powerpoint/2010/main" val="303251249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Pr>
        <a:solidFill>
          <a:schemeClr val="bg2"/>
        </a:solidFill>
        <a:effectLst/>
      </p:bgPr>
    </p:bg>
    <p:spTree>
      <p:nvGrpSpPr>
        <p:cNvPr id="1" name=""/>
        <p:cNvGrpSpPr/>
        <p:nvPr/>
      </p:nvGrpSpPr>
      <p:grpSpPr>
        <a:xfrm>
          <a:off x="0" y="0"/>
          <a:ext cx="0" cy="0"/>
          <a:chOff x="0" y="0"/>
          <a:chExt cx="0" cy="0"/>
        </a:xfrm>
      </p:grpSpPr>
      <p:sp>
        <p:nvSpPr>
          <p:cNvPr id="7" name="直線コネクタ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正方形/長方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9" name="正方形/長方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10"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11" name="正方形/長方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12" name="正方形/長方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3" name="正方形/長方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14" name="直線コネクタ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15" name="正方形/長方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kumimoji="0" lang="en-US" dirty="0">
              <a:ea typeface="ＭＳ Ｐゴシック" charset="-128"/>
            </a:endParaRPr>
          </a:p>
        </p:txBody>
      </p:sp>
      <p:sp>
        <p:nvSpPr>
          <p:cNvPr id="16" name="円/楕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7" name="円/楕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テキスト プレースホル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24" name="コンテンツ プレースホルダ 23"/>
          <p:cNvSpPr>
            <a:spLocks noGrp="1"/>
          </p:cNvSpPr>
          <p:nvPr>
            <p:ph sz="quarter" idx="2"/>
          </p:nvPr>
        </p:nvSpPr>
        <p:spPr>
          <a:xfrm>
            <a:off x="301752" y="2471383"/>
            <a:ext cx="4041648" cy="381840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6" name="コンテンツ プレースホルダ 25"/>
          <p:cNvSpPr>
            <a:spLocks noGrp="1"/>
          </p:cNvSpPr>
          <p:nvPr>
            <p:ph sz="quarter" idx="4"/>
          </p:nvPr>
        </p:nvSpPr>
        <p:spPr>
          <a:xfrm>
            <a:off x="4800600" y="2471383"/>
            <a:ext cx="4038600" cy="382219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3" name="タイトル 22"/>
          <p:cNvSpPr>
            <a:spLocks noGrp="1"/>
          </p:cNvSpPr>
          <p:nvPr>
            <p:ph type="title"/>
          </p:nvPr>
        </p:nvSpPr>
        <p:spPr/>
        <p:txBody>
          <a:bodyPr rtlCol="0"/>
          <a:lstStyle/>
          <a:p>
            <a:r>
              <a:rPr lang="ja-JP" altLang="en-US" smtClean="0"/>
              <a:t>マスタ タイトルの書式設定</a:t>
            </a:r>
            <a:endParaRPr lang="en-US"/>
          </a:p>
        </p:txBody>
      </p:sp>
      <p:sp>
        <p:nvSpPr>
          <p:cNvPr id="18" name="日付プレースホルダ 6"/>
          <p:cNvSpPr>
            <a:spLocks noGrp="1"/>
          </p:cNvSpPr>
          <p:nvPr>
            <p:ph type="dt" sz="half" idx="10"/>
          </p:nvPr>
        </p:nvSpPr>
        <p:spPr/>
        <p:txBody>
          <a:bodyPr/>
          <a:lstStyle>
            <a:lvl1pPr>
              <a:defRPr/>
            </a:lvl1pPr>
          </a:lstStyle>
          <a:p>
            <a:pPr>
              <a:defRPr/>
            </a:pPr>
            <a:endParaRPr lang="en-US" altLang="ja-JP"/>
          </a:p>
        </p:txBody>
      </p:sp>
      <p:sp>
        <p:nvSpPr>
          <p:cNvPr id="19" name="フッター プレースホルダ 7"/>
          <p:cNvSpPr>
            <a:spLocks noGrp="1"/>
          </p:cNvSpPr>
          <p:nvPr>
            <p:ph type="ftr" sz="quarter" idx="11"/>
          </p:nvPr>
        </p:nvSpPr>
        <p:spPr>
          <a:xfrm>
            <a:off x="304800" y="6410325"/>
            <a:ext cx="3581400" cy="365125"/>
          </a:xfrm>
        </p:spPr>
        <p:txBody>
          <a:bodyPr/>
          <a:lstStyle>
            <a:lvl1pPr>
              <a:defRPr/>
            </a:lvl1pPr>
          </a:lstStyle>
          <a:p>
            <a:pPr>
              <a:defRPr/>
            </a:pPr>
            <a:endParaRPr lang="en-US" altLang="ja-JP"/>
          </a:p>
        </p:txBody>
      </p:sp>
      <p:sp>
        <p:nvSpPr>
          <p:cNvPr id="20" name="スライド番号プレースホルダ 8"/>
          <p:cNvSpPr>
            <a:spLocks noGrp="1"/>
          </p:cNvSpPr>
          <p:nvPr>
            <p:ph type="sldNum" sz="quarter" idx="12"/>
          </p:nvPr>
        </p:nvSpPr>
        <p:spPr>
          <a:xfrm>
            <a:off x="4343400" y="1042988"/>
            <a:ext cx="457200" cy="441325"/>
          </a:xfrm>
        </p:spPr>
        <p:txBody>
          <a:bodyPr/>
          <a:lstStyle>
            <a:lvl1pPr>
              <a:defRPr smtClean="0"/>
            </a:lvl1pPr>
          </a:lstStyle>
          <a:p>
            <a:pPr>
              <a:defRPr/>
            </a:pPr>
            <a:fld id="{B8A91D18-FB74-4262-A896-6E0C2A7D0AE2}" type="slidenum">
              <a:rPr lang="en-US" altLang="ja-JP"/>
              <a:pPr>
                <a:defRPr/>
              </a:pPr>
              <a:t>‹#›</a:t>
            </a:fld>
            <a:endParaRPr lang="en-US" altLang="ja-JP"/>
          </a:p>
        </p:txBody>
      </p:sp>
    </p:spTree>
    <p:extLst>
      <p:ext uri="{BB962C8B-B14F-4D97-AF65-F5344CB8AC3E}">
        <p14:creationId xmlns:p14="http://schemas.microsoft.com/office/powerpoint/2010/main" val="197560595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日付プレースホルダ 2"/>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4"/>
          <p:cNvSpPr>
            <a:spLocks noGrp="1"/>
          </p:cNvSpPr>
          <p:nvPr>
            <p:ph type="sldNum" sz="quarter" idx="12"/>
          </p:nvPr>
        </p:nvSpPr>
        <p:spPr>
          <a:xfrm>
            <a:off x="4343400" y="1036638"/>
            <a:ext cx="457200" cy="441325"/>
          </a:xfrm>
        </p:spPr>
        <p:txBody>
          <a:bodyPr/>
          <a:lstStyle>
            <a:lvl1pPr>
              <a:defRPr smtClean="0"/>
            </a:lvl1pPr>
          </a:lstStyle>
          <a:p>
            <a:pPr>
              <a:defRPr/>
            </a:pPr>
            <a:fld id="{4069EAA5-5DD2-4788-B373-10AE6D31B5FE}" type="slidenum">
              <a:rPr lang="en-US" altLang="ja-JP"/>
              <a:pPr>
                <a:defRPr/>
              </a:pPr>
              <a:t>‹#›</a:t>
            </a:fld>
            <a:endParaRPr lang="en-US" altLang="ja-JP"/>
          </a:p>
        </p:txBody>
      </p:sp>
    </p:spTree>
    <p:extLst>
      <p:ext uri="{BB962C8B-B14F-4D97-AF65-F5344CB8AC3E}">
        <p14:creationId xmlns:p14="http://schemas.microsoft.com/office/powerpoint/2010/main" val="8206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3" name="正方形/長方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4"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5"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6" name="正方形/長方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7" name="正方形/長方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kumimoji="0" lang="en-US" dirty="0">
              <a:ea typeface="ＭＳ Ｐゴシック" charset="-128"/>
            </a:endParaRPr>
          </a:p>
        </p:txBody>
      </p:sp>
      <p:sp>
        <p:nvSpPr>
          <p:cNvPr id="8" name="日付プレースホルダ 1"/>
          <p:cNvSpPr>
            <a:spLocks noGrp="1"/>
          </p:cNvSpPr>
          <p:nvPr>
            <p:ph type="dt" sz="half" idx="10"/>
          </p:nvPr>
        </p:nvSpPr>
        <p:spPr/>
        <p:txBody>
          <a:bodyPr/>
          <a:lstStyle>
            <a:lvl1pPr>
              <a:defRPr/>
            </a:lvl1pPr>
          </a:lstStyle>
          <a:p>
            <a:pPr>
              <a:defRPr/>
            </a:pPr>
            <a:endParaRPr lang="en-US" altLang="ja-JP"/>
          </a:p>
        </p:txBody>
      </p:sp>
      <p:sp>
        <p:nvSpPr>
          <p:cNvPr id="9" name="フッター プレースホルダ 2"/>
          <p:cNvSpPr>
            <a:spLocks noGrp="1"/>
          </p:cNvSpPr>
          <p:nvPr>
            <p:ph type="ftr" sz="quarter" idx="11"/>
          </p:nvPr>
        </p:nvSpPr>
        <p:spPr/>
        <p:txBody>
          <a:bodyPr/>
          <a:lstStyle>
            <a:lvl1pPr>
              <a:defRPr/>
            </a:lvl1pPr>
          </a:lstStyle>
          <a:p>
            <a:pPr>
              <a:defRPr/>
            </a:pPr>
            <a:endParaRPr lang="en-US" altLang="ja-JP"/>
          </a:p>
        </p:txBody>
      </p:sp>
      <p:sp>
        <p:nvSpPr>
          <p:cNvPr id="10" name="スライド番号プレースホルダ 3"/>
          <p:cNvSpPr>
            <a:spLocks noGrp="1"/>
          </p:cNvSpPr>
          <p:nvPr>
            <p:ph type="sldNum" sz="quarter" idx="12"/>
          </p:nvPr>
        </p:nvSpPr>
        <p:spPr>
          <a:xfrm>
            <a:off x="4267200" y="6324600"/>
            <a:ext cx="609600" cy="441325"/>
          </a:xfrm>
        </p:spPr>
        <p:txBody>
          <a:bodyPr/>
          <a:lstStyle>
            <a:lvl1pPr>
              <a:defRPr smtClean="0">
                <a:solidFill>
                  <a:srgbClr val="FFFFFF"/>
                </a:solidFill>
              </a:defRPr>
            </a:lvl1pPr>
          </a:lstStyle>
          <a:p>
            <a:pPr>
              <a:defRPr/>
            </a:pPr>
            <a:fld id="{493EFE16-7917-4340-BF44-3B228CBBEE02}" type="slidenum">
              <a:rPr lang="en-US" altLang="ja-JP"/>
              <a:pPr>
                <a:defRPr/>
              </a:pPr>
              <a:t>‹#›</a:t>
            </a:fld>
            <a:endParaRPr lang="en-US" altLang="ja-JP"/>
          </a:p>
        </p:txBody>
      </p:sp>
    </p:spTree>
    <p:extLst>
      <p:ext uri="{BB962C8B-B14F-4D97-AF65-F5344CB8AC3E}">
        <p14:creationId xmlns:p14="http://schemas.microsoft.com/office/powerpoint/2010/main" val="165197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5" name="正方形/長方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8" name="正方形/長方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10" name="正方形/長方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kumimoji="0" lang="en-US" dirty="0">
              <a:ea typeface="ＭＳ Ｐゴシック" charset="-128"/>
            </a:endParaRPr>
          </a:p>
        </p:txBody>
      </p:sp>
      <p:sp>
        <p:nvSpPr>
          <p:cNvPr id="12" name="直線コネクタ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2" name="タイトル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ja-JP" altLang="en-US" smtClean="0"/>
              <a:t>マスタ テキストの書式設定</a:t>
            </a:r>
          </a:p>
        </p:txBody>
      </p:sp>
      <p:sp>
        <p:nvSpPr>
          <p:cNvPr id="20" name="コンテンツ プレースホルダ 19"/>
          <p:cNvSpPr>
            <a:spLocks noGrp="1"/>
          </p:cNvSpPr>
          <p:nvPr>
            <p:ph sz="quarter" idx="1"/>
          </p:nvPr>
        </p:nvSpPr>
        <p:spPr>
          <a:xfrm>
            <a:off x="3124200" y="685800"/>
            <a:ext cx="563880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smtClean="0"/>
            </a:lvl1pPr>
          </a:lstStyle>
          <a:p>
            <a:pPr>
              <a:defRPr/>
            </a:pPr>
            <a:fld id="{00011BA0-F5A4-4B56-AE82-EC63207908EE}" type="slidenum">
              <a:rPr lang="en-US" altLang="ja-JP"/>
              <a:pPr>
                <a:defRPr/>
              </a:pPr>
              <a:t>‹#›</a:t>
            </a:fld>
            <a:endParaRPr lang="en-US" altLang="ja-JP"/>
          </a:p>
        </p:txBody>
      </p:sp>
      <p:sp>
        <p:nvSpPr>
          <p:cNvPr id="17" name="日付プレースホルダ 4"/>
          <p:cNvSpPr>
            <a:spLocks noGrp="1"/>
          </p:cNvSpPr>
          <p:nvPr>
            <p:ph type="dt" sz="half" idx="11"/>
          </p:nvPr>
        </p:nvSpPr>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382963"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28728248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直線コネクタ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8" name="正方形/長方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10" name="正方形/長方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11" name="正方形/長方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2" name="正方形/長方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kumimoji="0" lang="en-US" dirty="0">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ja-JP" altLang="en-US" smtClean="0"/>
              <a:t>マスタ タイトルの書式設定</a:t>
            </a:r>
            <a:endParaRPr lang="en-US"/>
          </a:p>
        </p:txBody>
      </p:sp>
      <p:sp>
        <p:nvSpPr>
          <p:cNvPr id="3" name="図プレースホルダ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テキスト プレースホル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ja-JP" altLang="en-US" smtClean="0"/>
              <a:t>マスタ テキストの書式設定</a:t>
            </a:r>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smtClean="0"/>
            </a:lvl1pPr>
          </a:lstStyle>
          <a:p>
            <a:pPr>
              <a:defRPr/>
            </a:pPr>
            <a:fld id="{F61A74C7-25D4-4E90-B8FF-FD4B4B3AF5A3}" type="slidenum">
              <a:rPr lang="en-US" altLang="ja-JP"/>
              <a:pPr>
                <a:defRPr/>
              </a:pPr>
              <a:t>‹#›</a:t>
            </a:fld>
            <a:endParaRPr lang="en-US" altLang="ja-JP"/>
          </a:p>
        </p:txBody>
      </p:sp>
      <p:sp>
        <p:nvSpPr>
          <p:cNvPr id="17" name="日付プレースホルダ 4"/>
          <p:cNvSpPr>
            <a:spLocks noGrp="1"/>
          </p:cNvSpPr>
          <p:nvPr>
            <p:ph type="dt" sz="half" idx="11"/>
          </p:nvPr>
        </p:nvSpPr>
        <p:spPr>
          <a:xfrm>
            <a:off x="5788025" y="6405563"/>
            <a:ext cx="3044825" cy="365125"/>
          </a:xfrm>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584575"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95886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正方形/長方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1027" name="正方形/長方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1028" name="正方形/長方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1029" name="正方形/長方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defRPr/>
            </a:pPr>
            <a:endParaRPr kumimoji="0" lang="en-US" altLang="ja-JP" smtClean="0"/>
          </a:p>
        </p:txBody>
      </p:sp>
      <p:sp>
        <p:nvSpPr>
          <p:cNvPr id="9" name="正方形/長方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14" name="日付プレースホルダ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endParaRPr lang="en-US" altLang="ja-JP"/>
          </a:p>
        </p:txBody>
      </p:sp>
      <p:sp>
        <p:nvSpPr>
          <p:cNvPr id="3" name="フッター プレースホルダ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ltLang="ja-JP"/>
          </a:p>
        </p:txBody>
      </p:sp>
      <p:sp>
        <p:nvSpPr>
          <p:cNvPr id="8" name="正方形/長方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kumimoji="0" lang="en-US" dirty="0">
              <a:ea typeface="ＭＳ Ｐゴシック" charset="-128"/>
            </a:endParaRPr>
          </a:p>
        </p:txBody>
      </p:sp>
      <p:sp>
        <p:nvSpPr>
          <p:cNvPr id="10" name="直線コネクタ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kumimoji="0" lang="en-US">
              <a:ea typeface="ＭＳ Ｐゴシック" charset="-128"/>
            </a:endParaRPr>
          </a:p>
        </p:txBody>
      </p:sp>
      <p:sp>
        <p:nvSpPr>
          <p:cNvPr id="12" name="円/楕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5" name="円/楕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3" name="スライド番号プレースホルダ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kumimoji="0" sz="1600" smtClean="0">
                <a:solidFill>
                  <a:srgbClr val="08B7BF"/>
                </a:solidFill>
              </a:defRPr>
            </a:lvl1pPr>
          </a:lstStyle>
          <a:p>
            <a:pPr>
              <a:defRPr/>
            </a:pPr>
            <a:fld id="{EE551A69-9EB9-445C-8F83-E1E4739F37DC}" type="slidenum">
              <a:rPr lang="en-US" altLang="ja-JP"/>
              <a:pPr>
                <a:defRPr/>
              </a:pPr>
              <a:t>‹#›</a:t>
            </a:fld>
            <a:endParaRPr lang="en-US" altLang="ja-JP"/>
          </a:p>
        </p:txBody>
      </p:sp>
      <p:sp>
        <p:nvSpPr>
          <p:cNvPr id="1038" name="タイトル プレースホルダ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endParaRPr lang="en-US" altLang="ja-JP" smtClean="0"/>
          </a:p>
        </p:txBody>
      </p:sp>
      <p:sp>
        <p:nvSpPr>
          <p:cNvPr id="1039" name="テキスト プレースホルダ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ltLang="ja-JP" smtClean="0"/>
          </a:p>
        </p:txBody>
      </p:sp>
    </p:spTree>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Lst>
  <p:txStyles>
    <p:titleStyle>
      <a:lvl1pPr algn="ctr" rtl="0" eaLnBrk="0" fontAlgn="base" hangingPunct="0">
        <a:spcBef>
          <a:spcPct val="0"/>
        </a:spcBef>
        <a:spcAft>
          <a:spcPct val="0"/>
        </a:spcAft>
        <a:defRPr kumimoji="1" sz="3300" kern="1200">
          <a:solidFill>
            <a:srgbClr val="08B7BF"/>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anose="05020102010507070707"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anose="05000000000000000000"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770438"/>
            <a:ext cx="6400800" cy="1444625"/>
          </a:xfrm>
        </p:spPr>
        <p:txBody>
          <a:bodyPr>
            <a:normAutofit/>
          </a:bodyPr>
          <a:lstStyle/>
          <a:p>
            <a:pPr eaLnBrk="1" fontAlgn="auto" hangingPunct="1">
              <a:spcAft>
                <a:spcPts val="0"/>
              </a:spcAft>
              <a:buFont typeface="Wingdings 2"/>
              <a:buNone/>
              <a:defRPr/>
            </a:pPr>
            <a:r>
              <a:rPr lang="ja-JP" altLang="en-US" sz="2400" dirty="0" smtClean="0"/>
              <a:t>平成</a:t>
            </a:r>
            <a:r>
              <a:rPr lang="ja-JP" altLang="en-US" sz="2400" dirty="0" smtClean="0"/>
              <a:t>３１年４月２６日（木）</a:t>
            </a:r>
            <a:endParaRPr lang="ja-JP" altLang="en-US" sz="2400" dirty="0"/>
          </a:p>
          <a:p>
            <a:pPr eaLnBrk="1" fontAlgn="auto" hangingPunct="1">
              <a:spcAft>
                <a:spcPts val="0"/>
              </a:spcAft>
              <a:buFont typeface="Wingdings 2"/>
              <a:buNone/>
              <a:defRPr/>
            </a:pPr>
            <a:endParaRPr lang="ja-JP" altLang="en-US" sz="2400" dirty="0"/>
          </a:p>
          <a:p>
            <a:pPr eaLnBrk="1" fontAlgn="auto" hangingPunct="1">
              <a:spcAft>
                <a:spcPts val="0"/>
              </a:spcAft>
              <a:buFont typeface="Wingdings 2"/>
              <a:buNone/>
              <a:defRPr/>
            </a:pPr>
            <a:r>
              <a:rPr lang="ja-JP" altLang="en-US" sz="2400" dirty="0" smtClean="0"/>
              <a:t>情報・経営システム工学専攻</a:t>
            </a:r>
            <a:r>
              <a:rPr lang="ja-JP" altLang="en-US" sz="2400" dirty="0"/>
              <a:t>　</a:t>
            </a:r>
            <a:r>
              <a:rPr lang="ja-JP" altLang="en-US" sz="2400" dirty="0" smtClean="0"/>
              <a:t>吉田、畦原</a:t>
            </a:r>
            <a:endParaRPr lang="ja-JP" altLang="en-US" sz="2400" dirty="0"/>
          </a:p>
        </p:txBody>
      </p:sp>
      <p:sp>
        <p:nvSpPr>
          <p:cNvPr id="13315" name="Rectangle 2"/>
          <p:cNvSpPr>
            <a:spLocks noGrp="1" noChangeArrowheads="1"/>
          </p:cNvSpPr>
          <p:nvPr>
            <p:ph type="ctrTitle"/>
          </p:nvPr>
        </p:nvSpPr>
        <p:spPr>
          <a:xfrm>
            <a:off x="685800" y="1196975"/>
            <a:ext cx="7772400" cy="2339975"/>
          </a:xfrm>
        </p:spPr>
        <p:txBody>
          <a:bodyPr/>
          <a:lstStyle/>
          <a:p>
            <a:pPr eaLnBrk="1" hangingPunct="1"/>
            <a:r>
              <a:rPr lang="ja-JP" altLang="en-US" sz="4800" dirty="0" smtClean="0"/>
              <a:t>Ｊａｖａ練習問題</a:t>
            </a:r>
            <a:br>
              <a:rPr lang="ja-JP" altLang="en-US" sz="4800" dirty="0" smtClean="0"/>
            </a:br>
            <a:r>
              <a:rPr lang="ja-JP" altLang="en-US" sz="4800" dirty="0" smtClean="0"/>
              <a:t/>
            </a:r>
            <a:br>
              <a:rPr lang="ja-JP" altLang="en-US" sz="4800" dirty="0" smtClean="0"/>
            </a:br>
            <a:r>
              <a:rPr lang="ja-JP" altLang="en-US" sz="4800" dirty="0" smtClean="0"/>
              <a:t>変数と四則演算</a:t>
            </a:r>
          </a:p>
        </p:txBody>
      </p:sp>
      <p:sp>
        <p:nvSpPr>
          <p:cNvPr id="13316" name="テキスト ボックス 3"/>
          <p:cNvSpPr txBox="1">
            <a:spLocks noChangeArrowheads="1"/>
          </p:cNvSpPr>
          <p:nvPr/>
        </p:nvSpPr>
        <p:spPr bwMode="auto">
          <a:xfrm>
            <a:off x="3368367" y="344488"/>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kumimoji="1" sz="2700">
                <a:solidFill>
                  <a:schemeClr val="tx1"/>
                </a:solidFill>
                <a:latin typeface="Georgia" panose="02040502050405020303" pitchFamily="18" charset="0"/>
                <a:ea typeface="ＭＳ Ｐ明朝" panose="02020600040205080304" pitchFamily="18" charset="-128"/>
              </a:defRPr>
            </a:lvl1pPr>
            <a:lvl2pPr marL="742950" indent="-285750">
              <a:spcBef>
                <a:spcPct val="20000"/>
              </a:spcBef>
              <a:buClr>
                <a:schemeClr val="accent2"/>
              </a:buClr>
              <a:buSzPct val="70000"/>
              <a:buFont typeface="Wingdings" panose="05000000000000000000" pitchFamily="2" charset="2"/>
              <a:buChar char=""/>
              <a:defRPr kumimoji="1" sz="2200">
                <a:solidFill>
                  <a:schemeClr val="tx2"/>
                </a:solidFill>
                <a:latin typeface="Georgia" panose="02040502050405020303" pitchFamily="18" charset="0"/>
                <a:ea typeface="ＭＳ Ｐ明朝" panose="02020600040205080304" pitchFamily="18" charset="-128"/>
              </a:defRPr>
            </a:lvl2pPr>
            <a:lvl3pPr marL="1143000" indent="-228600">
              <a:spcBef>
                <a:spcPct val="20000"/>
              </a:spcBef>
              <a:buClr>
                <a:srgbClr val="0BD0D9"/>
              </a:buClr>
              <a:buSzPct val="75000"/>
              <a:buFont typeface="Wingdings 2" panose="05020102010507070707" pitchFamily="18" charset="2"/>
              <a:buChar char=""/>
              <a:defRPr kumimoji="1" sz="2000">
                <a:solidFill>
                  <a:schemeClr val="tx1"/>
                </a:solidFill>
                <a:latin typeface="Georgia" panose="02040502050405020303" pitchFamily="18" charset="0"/>
                <a:ea typeface="ＭＳ Ｐ明朝" panose="02020600040205080304" pitchFamily="18" charset="-128"/>
              </a:defRPr>
            </a:lvl3pPr>
            <a:lvl4pPr marL="1600200" indent="-228600">
              <a:spcBef>
                <a:spcPct val="20000"/>
              </a:spcBef>
              <a:buClr>
                <a:srgbClr val="10CF9B"/>
              </a:buClr>
              <a:buSzPct val="70000"/>
              <a:buFont typeface="Wingdings" panose="05000000000000000000" pitchFamily="2" charset="2"/>
              <a:buChar char=""/>
              <a:defRPr kumimoji="1" sz="2000">
                <a:solidFill>
                  <a:schemeClr val="tx2"/>
                </a:solidFill>
                <a:latin typeface="Georgia" panose="02040502050405020303" pitchFamily="18" charset="0"/>
                <a:ea typeface="ＭＳ Ｐ明朝" panose="02020600040205080304" pitchFamily="18" charset="-128"/>
              </a:defRPr>
            </a:lvl4pPr>
            <a:lvl5pPr marL="2057400" indent="-228600">
              <a:spcBef>
                <a:spcPct val="20000"/>
              </a:spcBef>
              <a:buClr>
                <a:srgbClr val="7CCA62"/>
              </a:buClr>
              <a:buChar char="•"/>
              <a:defRPr kumimoji="1" sz="2000">
                <a:solidFill>
                  <a:schemeClr val="tx1"/>
                </a:solidFill>
                <a:latin typeface="Georgia" panose="02040502050405020303" pitchFamily="18" charset="0"/>
                <a:ea typeface="ＭＳ Ｐ明朝" panose="02020600040205080304" pitchFamily="18" charset="-128"/>
              </a:defRPr>
            </a:lvl5pPr>
            <a:lvl6pPr marL="25146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6pPr>
            <a:lvl7pPr marL="29718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7pPr>
            <a:lvl8pPr marL="34290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8pPr>
            <a:lvl9pPr marL="38862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9pPr>
          </a:lstStyle>
          <a:p>
            <a:pPr eaLnBrk="1" hangingPunct="1">
              <a:spcBef>
                <a:spcPct val="0"/>
              </a:spcBef>
              <a:buClrTx/>
              <a:buSzTx/>
              <a:buFontTx/>
              <a:buNone/>
            </a:pPr>
            <a:r>
              <a:rPr lang="ja-JP" altLang="en-US" sz="1800" smtClean="0">
                <a:latin typeface="Garamond" panose="02020404030301010803" pitchFamily="18" charset="0"/>
                <a:ea typeface="ＭＳ Ｐゴシック" panose="020B0600070205080204" pitchFamily="50" charset="-128"/>
              </a:rPr>
              <a:t>情報</a:t>
            </a:r>
            <a:r>
              <a:rPr lang="ja-JP" altLang="en-US" sz="1800">
                <a:latin typeface="Garamond" panose="02020404030301010803" pitchFamily="18" charset="0"/>
                <a:ea typeface="ＭＳ Ｐゴシック" panose="020B0600070205080204" pitchFamily="50" charset="-128"/>
              </a:rPr>
              <a:t>システム工学</a:t>
            </a:r>
            <a:r>
              <a:rPr lang="ja-JP" altLang="en-US" sz="1800" smtClean="0">
                <a:latin typeface="Garamond" panose="02020404030301010803" pitchFamily="18" charset="0"/>
                <a:ea typeface="ＭＳ Ｐゴシック" panose="020B0600070205080204" pitchFamily="50" charset="-128"/>
              </a:rPr>
              <a:t>実験</a:t>
            </a:r>
            <a:endParaRPr lang="ja-JP" altLang="en-US" sz="1800">
              <a:latin typeface="Garamond" panose="02020404030301010803" pitchFamily="18" charset="0"/>
              <a:ea typeface="ＭＳ Ｐゴシック" panose="020B0600070205080204"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42925" y="2708275"/>
            <a:ext cx="7926388" cy="2308324"/>
          </a:xfrm>
          <a:prstGeom prst="rect">
            <a:avLst/>
          </a:prstGeom>
          <a:noFill/>
          <a:ln w="9525">
            <a:noFill/>
            <a:miter lim="800000"/>
            <a:headEnd/>
            <a:tailEnd/>
          </a:ln>
        </p:spPr>
        <p:txBody>
          <a:bodyPr>
            <a:spAutoFit/>
          </a:bodyPr>
          <a:lstStyle/>
          <a:p>
            <a:pPr eaLnBrk="1" hangingPunct="1">
              <a:defRPr/>
            </a:pPr>
            <a:r>
              <a:rPr lang="ja-JP" altLang="en-US" sz="2400" dirty="0">
                <a:solidFill>
                  <a:srgbClr val="00B0F0"/>
                </a:solidFill>
                <a:latin typeface="+mj-ea"/>
                <a:ea typeface="+mj-ea"/>
              </a:rPr>
              <a:t>実行例）</a:t>
            </a:r>
            <a:endParaRPr lang="en-US" altLang="ja-JP" sz="2400" dirty="0">
              <a:solidFill>
                <a:srgbClr val="00B0F0"/>
              </a:solidFill>
              <a:latin typeface="+mj-ea"/>
              <a:ea typeface="+mj-ea"/>
            </a:endParaRPr>
          </a:p>
          <a:p>
            <a:pPr eaLnBrk="1" hangingPunct="1">
              <a:defRPr/>
            </a:pPr>
            <a:endParaRPr lang="ja-JP" altLang="en-US" sz="2400" dirty="0">
              <a:latin typeface="+mj-ea"/>
              <a:ea typeface="+mj-ea"/>
            </a:endParaRPr>
          </a:p>
          <a:p>
            <a:pPr eaLnBrk="1" hangingPunct="1">
              <a:defRPr/>
            </a:pPr>
            <a:r>
              <a:rPr lang="en-US" altLang="ja-JP" sz="2400" dirty="0">
                <a:latin typeface="+mj-ea"/>
                <a:ea typeface="+mj-ea"/>
              </a:rPr>
              <a:t>IBM-5100</a:t>
            </a:r>
            <a:r>
              <a:rPr lang="ja-JP" altLang="en-US" sz="2400" dirty="0">
                <a:latin typeface="+mj-ea"/>
                <a:ea typeface="+mj-ea"/>
              </a:rPr>
              <a:t>をいくらで買いますか</a:t>
            </a:r>
            <a:r>
              <a:rPr lang="ja-JP" altLang="en-US" sz="2400" dirty="0" smtClean="0">
                <a:latin typeface="+mj-ea"/>
                <a:ea typeface="+mj-ea"/>
              </a:rPr>
              <a:t>？</a:t>
            </a:r>
            <a:r>
              <a:rPr lang="en-US" altLang="ja-JP" sz="2400" dirty="0" smtClean="0">
                <a:solidFill>
                  <a:srgbClr val="00B050"/>
                </a:solidFill>
                <a:latin typeface="+mj-ea"/>
                <a:ea typeface="+mj-ea"/>
              </a:rPr>
              <a:t>1985</a:t>
            </a:r>
            <a:endParaRPr lang="en-US" altLang="ja-JP" sz="2400" dirty="0">
              <a:solidFill>
                <a:srgbClr val="00B050"/>
              </a:solidFill>
              <a:latin typeface="+mj-ea"/>
              <a:ea typeface="+mj-ea"/>
            </a:endParaRPr>
          </a:p>
          <a:p>
            <a:pPr eaLnBrk="1" hangingPunct="1">
              <a:defRPr/>
            </a:pPr>
            <a:r>
              <a:rPr lang="ja-JP" altLang="en-US" sz="2400" dirty="0">
                <a:latin typeface="+mj-ea"/>
                <a:ea typeface="+mj-ea"/>
              </a:rPr>
              <a:t>消費税は何％ですか</a:t>
            </a:r>
            <a:r>
              <a:rPr lang="ja-JP" altLang="en-US" sz="2400" dirty="0" smtClean="0">
                <a:latin typeface="+mj-ea"/>
                <a:ea typeface="+mj-ea"/>
              </a:rPr>
              <a:t>？</a:t>
            </a:r>
            <a:r>
              <a:rPr lang="en-US" altLang="ja-JP" sz="2400" dirty="0" smtClean="0">
                <a:solidFill>
                  <a:srgbClr val="00B050"/>
                </a:solidFill>
                <a:latin typeface="+mj-ea"/>
                <a:ea typeface="+mj-ea"/>
              </a:rPr>
              <a:t>8</a:t>
            </a:r>
            <a:endParaRPr lang="en-US" altLang="ja-JP" sz="2400" dirty="0">
              <a:solidFill>
                <a:srgbClr val="00B050"/>
              </a:solidFill>
              <a:latin typeface="+mj-ea"/>
              <a:ea typeface="+mj-ea"/>
            </a:endParaRPr>
          </a:p>
          <a:p>
            <a:pPr eaLnBrk="1" hangingPunct="1">
              <a:defRPr/>
            </a:pPr>
            <a:endParaRPr lang="en-US" altLang="ja-JP" sz="2400" dirty="0" smtClean="0">
              <a:latin typeface="+mj-ea"/>
              <a:ea typeface="+mj-ea"/>
            </a:endParaRPr>
          </a:p>
          <a:p>
            <a:pPr eaLnBrk="1" hangingPunct="1">
              <a:defRPr/>
            </a:pPr>
            <a:r>
              <a:rPr lang="ja-JP" altLang="en-US" sz="2400" dirty="0" smtClean="0">
                <a:latin typeface="+mj-ea"/>
                <a:ea typeface="+mj-ea"/>
              </a:rPr>
              <a:t>お支払</a:t>
            </a:r>
            <a:r>
              <a:rPr lang="ja-JP" altLang="en-US" sz="2400" dirty="0">
                <a:latin typeface="+mj-ea"/>
                <a:ea typeface="+mj-ea"/>
              </a:rPr>
              <a:t>金額は</a:t>
            </a:r>
            <a:r>
              <a:rPr lang="en-US" altLang="ja-JP" sz="2400" dirty="0" smtClean="0">
                <a:latin typeface="+mj-ea"/>
                <a:ea typeface="+mj-ea"/>
              </a:rPr>
              <a:t>2143</a:t>
            </a:r>
            <a:r>
              <a:rPr lang="ja-JP" altLang="en-US" sz="2400" dirty="0" smtClean="0">
                <a:latin typeface="+mj-ea"/>
                <a:ea typeface="+mj-ea"/>
              </a:rPr>
              <a:t>円</a:t>
            </a:r>
            <a:r>
              <a:rPr lang="ja-JP" altLang="en-US" sz="2400" dirty="0">
                <a:latin typeface="+mj-ea"/>
                <a:ea typeface="+mj-ea"/>
              </a:rPr>
              <a:t>なのです。</a:t>
            </a:r>
            <a:endParaRPr lang="en-US" altLang="ja-JP" sz="2400" dirty="0">
              <a:latin typeface="+mj-ea"/>
              <a:ea typeface="+mj-ea"/>
            </a:endParaRPr>
          </a:p>
        </p:txBody>
      </p:sp>
      <p:sp>
        <p:nvSpPr>
          <p:cNvPr id="4" name="テキスト ボックス 3"/>
          <p:cNvSpPr txBox="1"/>
          <p:nvPr/>
        </p:nvSpPr>
        <p:spPr>
          <a:xfrm>
            <a:off x="508000" y="285750"/>
            <a:ext cx="8135938" cy="1569660"/>
          </a:xfrm>
          <a:prstGeom prst="rect">
            <a:avLst/>
          </a:prstGeom>
          <a:solidFill>
            <a:schemeClr val="accent1">
              <a:lumMod val="40000"/>
              <a:lumOff val="60000"/>
            </a:schemeClr>
          </a:solidFill>
        </p:spPr>
        <p:txBody>
          <a:bodyPr>
            <a:spAutoFit/>
          </a:bodyPr>
          <a:lstStyle/>
          <a:p>
            <a:pPr eaLnBrk="1" hangingPunct="1">
              <a:defRPr/>
            </a:pPr>
            <a:r>
              <a:rPr lang="ja-JP" altLang="en-US" sz="2400" dirty="0" smtClean="0">
                <a:latin typeface="+mn-ea"/>
                <a:ea typeface="+mn-ea"/>
              </a:rPr>
              <a:t>Ｑ１．</a:t>
            </a:r>
            <a:endParaRPr lang="en-US" altLang="ja-JP" sz="2400" dirty="0">
              <a:latin typeface="+mn-ea"/>
              <a:ea typeface="+mn-ea"/>
            </a:endParaRPr>
          </a:p>
          <a:p>
            <a:pPr eaLnBrk="1" hangingPunct="1">
              <a:defRPr/>
            </a:pPr>
            <a:r>
              <a:rPr lang="ja-JP" altLang="en-US" sz="2400" dirty="0">
                <a:latin typeface="+mn-ea"/>
                <a:ea typeface="+mn-ea"/>
              </a:rPr>
              <a:t>商品の価格と消費税率を</a:t>
            </a:r>
            <a:r>
              <a:rPr lang="ja-JP" altLang="ja-JP" sz="2400" dirty="0">
                <a:latin typeface="+mn-ea"/>
                <a:ea typeface="+mn-ea"/>
              </a:rPr>
              <a:t>入力し、</a:t>
            </a:r>
            <a:endParaRPr lang="en-US" altLang="ja-JP" sz="2400" dirty="0">
              <a:latin typeface="+mn-ea"/>
              <a:ea typeface="+mn-ea"/>
            </a:endParaRPr>
          </a:p>
          <a:p>
            <a:pPr eaLnBrk="1" hangingPunct="1">
              <a:defRPr/>
            </a:pPr>
            <a:r>
              <a:rPr lang="ja-JP" altLang="en-US" sz="2400" dirty="0">
                <a:latin typeface="+mn-ea"/>
                <a:ea typeface="+mn-ea"/>
              </a:rPr>
              <a:t>税込み価格を</a:t>
            </a:r>
            <a:r>
              <a:rPr lang="ja-JP" altLang="ja-JP" sz="2400" dirty="0">
                <a:latin typeface="+mn-ea"/>
                <a:ea typeface="+mn-ea"/>
              </a:rPr>
              <a:t>出力するプログラムを作成</a:t>
            </a:r>
            <a:r>
              <a:rPr lang="ja-JP" altLang="en-US" sz="2400" dirty="0">
                <a:latin typeface="+mn-ea"/>
                <a:ea typeface="+mn-ea"/>
              </a:rPr>
              <a:t>しなさい</a:t>
            </a:r>
            <a:r>
              <a:rPr lang="ja-JP" altLang="ja-JP" sz="2400" dirty="0">
                <a:latin typeface="+mn-ea"/>
                <a:ea typeface="+mn-ea"/>
              </a:rPr>
              <a:t>。</a:t>
            </a:r>
            <a:endParaRPr lang="en-US" altLang="ja-JP" sz="2400" dirty="0">
              <a:latin typeface="+mn-ea"/>
              <a:ea typeface="+mn-ea"/>
            </a:endParaRPr>
          </a:p>
          <a:p>
            <a:pPr eaLnBrk="1" hangingPunct="1">
              <a:defRPr/>
            </a:pPr>
            <a:r>
              <a:rPr lang="ja-JP" altLang="en-US" sz="2400" dirty="0">
                <a:latin typeface="+mn-ea"/>
                <a:ea typeface="+mn-ea"/>
              </a:rPr>
              <a:t>ただし、１円未満は切り捨てるものとする。</a:t>
            </a:r>
            <a:r>
              <a:rPr lang="en-US" altLang="ja-JP" sz="2400" dirty="0">
                <a:latin typeface="+mn-ea"/>
                <a:ea typeface="+mn-ea"/>
              </a:rPr>
              <a:t> </a:t>
            </a:r>
            <a:endParaRPr lang="ja-JP" altLang="en-US" sz="2400" dirty="0">
              <a:latin typeface="+mn-ea"/>
              <a:ea typeface="+mn-ea"/>
            </a:endParaRPr>
          </a:p>
        </p:txBody>
      </p:sp>
      <p:sp>
        <p:nvSpPr>
          <p:cNvPr id="16388" name="Text Box 3"/>
          <p:cNvSpPr txBox="1">
            <a:spLocks noChangeArrowheads="1"/>
          </p:cNvSpPr>
          <p:nvPr/>
        </p:nvSpPr>
        <p:spPr bwMode="auto">
          <a:xfrm>
            <a:off x="515938" y="2174875"/>
            <a:ext cx="8128000" cy="461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85000"/>
              <a:buFont typeface="Wingdings 2" panose="05020102010507070707" pitchFamily="18" charset="2"/>
              <a:buChar char=""/>
              <a:defRPr kumimoji="1" sz="2700">
                <a:solidFill>
                  <a:schemeClr val="tx1"/>
                </a:solidFill>
                <a:latin typeface="Georgia" panose="02040502050405020303" pitchFamily="18" charset="0"/>
                <a:ea typeface="ＭＳ Ｐ明朝" panose="02020600040205080304" pitchFamily="18" charset="-128"/>
              </a:defRPr>
            </a:lvl1pPr>
            <a:lvl2pPr marL="742950" indent="-285750">
              <a:spcBef>
                <a:spcPct val="20000"/>
              </a:spcBef>
              <a:buClr>
                <a:schemeClr val="accent2"/>
              </a:buClr>
              <a:buSzPct val="70000"/>
              <a:buFont typeface="Wingdings" panose="05000000000000000000" pitchFamily="2" charset="2"/>
              <a:buChar char=""/>
              <a:defRPr kumimoji="1" sz="2200">
                <a:solidFill>
                  <a:schemeClr val="tx2"/>
                </a:solidFill>
                <a:latin typeface="Georgia" panose="02040502050405020303" pitchFamily="18" charset="0"/>
                <a:ea typeface="ＭＳ Ｐ明朝" panose="02020600040205080304" pitchFamily="18" charset="-128"/>
              </a:defRPr>
            </a:lvl2pPr>
            <a:lvl3pPr marL="1143000" indent="-228600">
              <a:spcBef>
                <a:spcPct val="20000"/>
              </a:spcBef>
              <a:buClr>
                <a:srgbClr val="0BD0D9"/>
              </a:buClr>
              <a:buSzPct val="75000"/>
              <a:buFont typeface="Wingdings 2" panose="05020102010507070707" pitchFamily="18" charset="2"/>
              <a:buChar char=""/>
              <a:defRPr kumimoji="1" sz="2000">
                <a:solidFill>
                  <a:schemeClr val="tx1"/>
                </a:solidFill>
                <a:latin typeface="Georgia" panose="02040502050405020303" pitchFamily="18" charset="0"/>
                <a:ea typeface="ＭＳ Ｐ明朝" panose="02020600040205080304" pitchFamily="18" charset="-128"/>
              </a:defRPr>
            </a:lvl3pPr>
            <a:lvl4pPr marL="1600200" indent="-228600">
              <a:spcBef>
                <a:spcPct val="20000"/>
              </a:spcBef>
              <a:buClr>
                <a:srgbClr val="10CF9B"/>
              </a:buClr>
              <a:buSzPct val="70000"/>
              <a:buFont typeface="Wingdings" panose="05000000000000000000" pitchFamily="2" charset="2"/>
              <a:buChar char=""/>
              <a:defRPr kumimoji="1" sz="2000">
                <a:solidFill>
                  <a:schemeClr val="tx2"/>
                </a:solidFill>
                <a:latin typeface="Georgia" panose="02040502050405020303" pitchFamily="18" charset="0"/>
                <a:ea typeface="ＭＳ Ｐ明朝" panose="02020600040205080304" pitchFamily="18" charset="-128"/>
              </a:defRPr>
            </a:lvl4pPr>
            <a:lvl5pPr marL="2057400" indent="-228600">
              <a:spcBef>
                <a:spcPct val="20000"/>
              </a:spcBef>
              <a:buClr>
                <a:srgbClr val="7CCA62"/>
              </a:buClr>
              <a:buChar char="•"/>
              <a:defRPr kumimoji="1" sz="2000">
                <a:solidFill>
                  <a:schemeClr val="tx1"/>
                </a:solidFill>
                <a:latin typeface="Georgia" panose="02040502050405020303" pitchFamily="18" charset="0"/>
                <a:ea typeface="ＭＳ Ｐ明朝" panose="02020600040205080304" pitchFamily="18" charset="-128"/>
              </a:defRPr>
            </a:lvl5pPr>
            <a:lvl6pPr marL="25146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6pPr>
            <a:lvl7pPr marL="29718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7pPr>
            <a:lvl8pPr marL="34290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8pPr>
            <a:lvl9pPr marL="38862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9pPr>
          </a:lstStyle>
          <a:p>
            <a:pPr eaLnBrk="1" hangingPunct="1">
              <a:spcBef>
                <a:spcPct val="0"/>
              </a:spcBef>
              <a:buClrTx/>
              <a:buSzTx/>
              <a:buFontTx/>
              <a:buNone/>
            </a:pPr>
            <a:r>
              <a:rPr lang="en-US" altLang="ja-JP" sz="2400">
                <a:latin typeface="Garamond" panose="02020404030301010803" pitchFamily="18" charset="0"/>
                <a:ea typeface="ＭＳ Ｐゴシック" panose="020B0600070205080204" pitchFamily="50" charset="-128"/>
              </a:rPr>
              <a:t>※</a:t>
            </a:r>
            <a:r>
              <a:rPr lang="ja-JP" altLang="en-US" sz="2400" b="1">
                <a:solidFill>
                  <a:srgbClr val="00B050"/>
                </a:solidFill>
                <a:latin typeface="Garamond" panose="02020404030301010803" pitchFamily="18" charset="0"/>
                <a:ea typeface="ＭＳ Ｐゴシック" panose="020B0600070205080204" pitchFamily="50" charset="-128"/>
              </a:rPr>
              <a:t>緑色</a:t>
            </a:r>
            <a:r>
              <a:rPr lang="ja-JP" altLang="en-US" sz="2400">
                <a:latin typeface="Garamond" panose="02020404030301010803" pitchFamily="18" charset="0"/>
                <a:ea typeface="ＭＳ Ｐゴシック" panose="020B0600070205080204" pitchFamily="50" charset="-128"/>
              </a:rPr>
              <a:t>の部分は利用者が入力した文字列を表しています。</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50838" y="2892425"/>
            <a:ext cx="8101012" cy="3416300"/>
          </a:xfrm>
          <a:prstGeom prst="rect">
            <a:avLst/>
          </a:prstGeom>
          <a:noFill/>
          <a:ln w="9525">
            <a:noFill/>
            <a:miter lim="800000"/>
            <a:headEnd/>
            <a:tailEnd/>
          </a:ln>
        </p:spPr>
        <p:txBody>
          <a:bodyPr>
            <a:spAutoFit/>
          </a:bodyPr>
          <a:lstStyle/>
          <a:p>
            <a:pPr eaLnBrk="1" hangingPunct="1">
              <a:defRPr/>
            </a:pPr>
            <a:r>
              <a:rPr lang="ja-JP" altLang="en-US" sz="2400" dirty="0">
                <a:solidFill>
                  <a:srgbClr val="00B0F0"/>
                </a:solidFill>
                <a:latin typeface="+mj-ea"/>
                <a:ea typeface="+mj-ea"/>
              </a:rPr>
              <a:t>実行例）</a:t>
            </a:r>
            <a:endParaRPr lang="en-US" altLang="ja-JP" sz="2400" dirty="0">
              <a:solidFill>
                <a:srgbClr val="00B0F0"/>
              </a:solidFill>
              <a:latin typeface="+mj-ea"/>
              <a:ea typeface="+mj-ea"/>
            </a:endParaRPr>
          </a:p>
          <a:p>
            <a:pPr eaLnBrk="1" hangingPunct="1">
              <a:defRPr/>
            </a:pPr>
            <a:endParaRPr lang="en-US" altLang="ja-JP" sz="2400" dirty="0">
              <a:latin typeface="+mj-ea"/>
              <a:ea typeface="+mj-ea"/>
            </a:endParaRPr>
          </a:p>
          <a:p>
            <a:pPr eaLnBrk="1" hangingPunct="1">
              <a:defRPr/>
            </a:pPr>
            <a:r>
              <a:rPr lang="ja-JP" altLang="en-US" sz="2400" dirty="0">
                <a:latin typeface="+mj-ea"/>
                <a:ea typeface="+mj-ea"/>
              </a:rPr>
              <a:t>あなたという人は</a:t>
            </a:r>
            <a:r>
              <a:rPr lang="ja-JP" altLang="en-US" sz="2400" dirty="0" err="1">
                <a:latin typeface="+mj-ea"/>
                <a:ea typeface="+mj-ea"/>
              </a:rPr>
              <a:t>。。。</a:t>
            </a:r>
            <a:r>
              <a:rPr lang="ja-JP" altLang="en-US" sz="2400" dirty="0">
                <a:latin typeface="+mj-ea"/>
                <a:ea typeface="+mj-ea"/>
              </a:rPr>
              <a:t>今日だけで</a:t>
            </a:r>
            <a:endParaRPr lang="en-US" altLang="ja-JP" sz="2400" dirty="0">
              <a:latin typeface="+mj-ea"/>
              <a:ea typeface="+mj-ea"/>
            </a:endParaRPr>
          </a:p>
          <a:p>
            <a:pPr eaLnBrk="1" hangingPunct="1">
              <a:defRPr/>
            </a:pPr>
            <a:endParaRPr lang="ja-JP" altLang="en-US" sz="1200" dirty="0">
              <a:latin typeface="+mj-ea"/>
              <a:ea typeface="+mj-ea"/>
            </a:endParaRPr>
          </a:p>
          <a:p>
            <a:pPr eaLnBrk="1" hangingPunct="1">
              <a:defRPr/>
            </a:pPr>
            <a:r>
              <a:rPr lang="ja-JP" altLang="en-US" sz="2400" dirty="0">
                <a:latin typeface="+mj-ea"/>
                <a:ea typeface="+mj-ea"/>
              </a:rPr>
              <a:t>ショートケーキ（</a:t>
            </a:r>
            <a:r>
              <a:rPr lang="en-US" altLang="ja-JP" sz="2400" dirty="0">
                <a:latin typeface="+mj-ea"/>
                <a:ea typeface="+mj-ea"/>
              </a:rPr>
              <a:t>300Kcal</a:t>
            </a:r>
            <a:r>
              <a:rPr lang="ja-JP" altLang="en-US" sz="2400" dirty="0">
                <a:latin typeface="+mj-ea"/>
                <a:ea typeface="+mj-ea"/>
              </a:rPr>
              <a:t>）を何個食べちゃったんですか！</a:t>
            </a:r>
            <a:r>
              <a:rPr lang="en-US" altLang="ja-JP" sz="2400" dirty="0">
                <a:solidFill>
                  <a:srgbClr val="00B050"/>
                </a:solidFill>
                <a:latin typeface="+mj-ea"/>
                <a:ea typeface="+mj-ea"/>
              </a:rPr>
              <a:t>5</a:t>
            </a:r>
          </a:p>
          <a:p>
            <a:pPr eaLnBrk="1" hangingPunct="1">
              <a:defRPr/>
            </a:pPr>
            <a:r>
              <a:rPr lang="ja-JP" altLang="en-US" sz="2400" dirty="0">
                <a:latin typeface="+mj-ea"/>
                <a:ea typeface="+mj-ea"/>
              </a:rPr>
              <a:t>おしるこ（</a:t>
            </a:r>
            <a:r>
              <a:rPr lang="en-US" altLang="ja-JP" sz="2400" dirty="0">
                <a:latin typeface="+mj-ea"/>
                <a:ea typeface="+mj-ea"/>
              </a:rPr>
              <a:t>200Kcal</a:t>
            </a:r>
            <a:r>
              <a:rPr lang="ja-JP" altLang="en-US" sz="2400" dirty="0">
                <a:latin typeface="+mj-ea"/>
                <a:ea typeface="+mj-ea"/>
              </a:rPr>
              <a:t>）を何杯食べちゃったんですか！</a:t>
            </a:r>
            <a:r>
              <a:rPr lang="en-US" altLang="ja-JP" sz="2400" dirty="0">
                <a:solidFill>
                  <a:srgbClr val="00B050"/>
                </a:solidFill>
                <a:latin typeface="+mj-ea"/>
                <a:ea typeface="+mj-ea"/>
              </a:rPr>
              <a:t>3</a:t>
            </a:r>
          </a:p>
          <a:p>
            <a:pPr eaLnBrk="1" hangingPunct="1">
              <a:defRPr/>
            </a:pPr>
            <a:r>
              <a:rPr lang="ja-JP" altLang="en-US" sz="2400" dirty="0">
                <a:latin typeface="+mj-ea"/>
                <a:ea typeface="+mj-ea"/>
              </a:rPr>
              <a:t>アイスクリーム（</a:t>
            </a:r>
            <a:r>
              <a:rPr lang="en-US" altLang="ja-JP" sz="2400" dirty="0">
                <a:latin typeface="+mj-ea"/>
                <a:ea typeface="+mj-ea"/>
              </a:rPr>
              <a:t>250Kcal</a:t>
            </a:r>
            <a:r>
              <a:rPr lang="ja-JP" altLang="en-US" sz="2400" dirty="0">
                <a:latin typeface="+mj-ea"/>
                <a:ea typeface="+mj-ea"/>
              </a:rPr>
              <a:t>）を何本食べちゃったんですか！</a:t>
            </a:r>
            <a:r>
              <a:rPr lang="en-US" altLang="ja-JP" sz="2400" dirty="0">
                <a:solidFill>
                  <a:srgbClr val="00B050"/>
                </a:solidFill>
                <a:latin typeface="+mj-ea"/>
                <a:ea typeface="+mj-ea"/>
              </a:rPr>
              <a:t>2</a:t>
            </a:r>
          </a:p>
          <a:p>
            <a:pPr eaLnBrk="1" hangingPunct="1">
              <a:defRPr/>
            </a:pPr>
            <a:endParaRPr lang="en-US" altLang="ja-JP" sz="1200" dirty="0">
              <a:solidFill>
                <a:srgbClr val="00B050"/>
              </a:solidFill>
              <a:latin typeface="+mj-ea"/>
              <a:ea typeface="+mj-ea"/>
            </a:endParaRPr>
          </a:p>
          <a:p>
            <a:pPr eaLnBrk="1" hangingPunct="1">
              <a:defRPr/>
            </a:pPr>
            <a:r>
              <a:rPr lang="ja-JP" altLang="en-US" sz="2400" dirty="0">
                <a:latin typeface="+mj-ea"/>
                <a:ea typeface="+mj-ea"/>
              </a:rPr>
              <a:t>こんな生活を続けていると</a:t>
            </a:r>
            <a:endParaRPr lang="en-US" altLang="ja-JP" sz="2400" dirty="0">
              <a:latin typeface="+mj-ea"/>
              <a:ea typeface="+mj-ea"/>
            </a:endParaRPr>
          </a:p>
          <a:p>
            <a:pPr eaLnBrk="1" hangingPunct="1">
              <a:defRPr/>
            </a:pPr>
            <a:r>
              <a:rPr lang="ja-JP" altLang="en-US" sz="2400" dirty="0">
                <a:latin typeface="+mj-ea"/>
                <a:ea typeface="+mj-ea"/>
              </a:rPr>
              <a:t>１週間後にはあなたの体重は、２５２７ｇ増加してますよ。</a:t>
            </a:r>
            <a:endParaRPr lang="en-US" altLang="ja-JP" sz="2400" dirty="0">
              <a:latin typeface="+mj-ea"/>
              <a:ea typeface="+mj-ea"/>
            </a:endParaRPr>
          </a:p>
        </p:txBody>
      </p:sp>
      <p:sp>
        <p:nvSpPr>
          <p:cNvPr id="4" name="テキスト ボックス 3"/>
          <p:cNvSpPr txBox="1"/>
          <p:nvPr/>
        </p:nvSpPr>
        <p:spPr>
          <a:xfrm>
            <a:off x="323850" y="285750"/>
            <a:ext cx="8496300" cy="1938338"/>
          </a:xfrm>
          <a:prstGeom prst="rect">
            <a:avLst/>
          </a:prstGeom>
          <a:solidFill>
            <a:schemeClr val="accent1">
              <a:lumMod val="40000"/>
              <a:lumOff val="60000"/>
            </a:schemeClr>
          </a:solidFill>
        </p:spPr>
        <p:txBody>
          <a:bodyPr>
            <a:spAutoFit/>
          </a:bodyPr>
          <a:lstStyle/>
          <a:p>
            <a:pPr eaLnBrk="1" hangingPunct="1">
              <a:defRPr/>
            </a:pPr>
            <a:r>
              <a:rPr lang="ja-JP" altLang="en-US" sz="2400" dirty="0">
                <a:latin typeface="+mn-ea"/>
                <a:ea typeface="+mn-ea"/>
              </a:rPr>
              <a:t>Ｑ２．</a:t>
            </a:r>
            <a:endParaRPr lang="en-US" altLang="ja-JP" sz="2400" dirty="0">
              <a:latin typeface="+mn-ea"/>
              <a:ea typeface="+mn-ea"/>
            </a:endParaRPr>
          </a:p>
          <a:p>
            <a:pPr eaLnBrk="1" hangingPunct="1">
              <a:defRPr/>
            </a:pPr>
            <a:r>
              <a:rPr lang="en-US" altLang="ja-JP" sz="2400" dirty="0">
                <a:latin typeface="+mn-ea"/>
                <a:ea typeface="+mn-ea"/>
              </a:rPr>
              <a:t>7200Kcal</a:t>
            </a:r>
            <a:r>
              <a:rPr lang="ja-JP" altLang="en-US" sz="2400" dirty="0">
                <a:latin typeface="+mn-ea"/>
                <a:ea typeface="+mn-ea"/>
              </a:rPr>
              <a:t>の摂取で体重が</a:t>
            </a:r>
            <a:r>
              <a:rPr lang="en-US" altLang="ja-JP" sz="2400" dirty="0">
                <a:latin typeface="+mn-ea"/>
                <a:ea typeface="+mn-ea"/>
              </a:rPr>
              <a:t>1Kg</a:t>
            </a:r>
            <a:r>
              <a:rPr lang="ja-JP" altLang="en-US" sz="2400" dirty="0">
                <a:latin typeface="+mn-ea"/>
                <a:ea typeface="+mn-ea"/>
              </a:rPr>
              <a:t>増加するそうです。</a:t>
            </a:r>
            <a:endParaRPr lang="en-US" altLang="ja-JP" sz="2400" dirty="0">
              <a:latin typeface="+mn-ea"/>
              <a:ea typeface="+mn-ea"/>
            </a:endParaRPr>
          </a:p>
          <a:p>
            <a:pPr eaLnBrk="1" hangingPunct="1">
              <a:defRPr/>
            </a:pPr>
            <a:r>
              <a:rPr lang="ja-JP" altLang="en-US" sz="2400" dirty="0">
                <a:latin typeface="+mn-ea"/>
                <a:ea typeface="+mn-ea"/>
              </a:rPr>
              <a:t>食べたデザートの数を入力し、</a:t>
            </a:r>
            <a:endParaRPr lang="en-US" altLang="ja-JP" sz="2400" dirty="0">
              <a:latin typeface="+mn-ea"/>
              <a:ea typeface="+mn-ea"/>
            </a:endParaRPr>
          </a:p>
          <a:p>
            <a:pPr eaLnBrk="1" hangingPunct="1">
              <a:defRPr/>
            </a:pPr>
            <a:r>
              <a:rPr lang="ja-JP" altLang="en-US" sz="2400" dirty="0">
                <a:latin typeface="+mn-ea"/>
                <a:ea typeface="+mn-ea"/>
              </a:rPr>
              <a:t>１週間後の予想増加体重</a:t>
            </a:r>
            <a:r>
              <a:rPr lang="en-US" altLang="ja-JP" sz="2400" dirty="0">
                <a:latin typeface="+mn-ea"/>
                <a:ea typeface="+mn-ea"/>
              </a:rPr>
              <a:t>[g]</a:t>
            </a:r>
            <a:r>
              <a:rPr lang="ja-JP" altLang="en-US" sz="2400" dirty="0">
                <a:latin typeface="+mn-ea"/>
                <a:ea typeface="+mn-ea"/>
              </a:rPr>
              <a:t>を表示する</a:t>
            </a:r>
            <a:r>
              <a:rPr lang="ja-JP" altLang="ja-JP" sz="2400" dirty="0">
                <a:latin typeface="+mn-ea"/>
                <a:ea typeface="+mn-ea"/>
              </a:rPr>
              <a:t>プログラムを作成</a:t>
            </a:r>
            <a:r>
              <a:rPr lang="ja-JP" altLang="en-US" sz="2400" dirty="0">
                <a:latin typeface="+mn-ea"/>
                <a:ea typeface="+mn-ea"/>
              </a:rPr>
              <a:t>しなさい</a:t>
            </a:r>
            <a:r>
              <a:rPr lang="ja-JP" altLang="ja-JP" sz="2400" dirty="0">
                <a:latin typeface="+mn-ea"/>
                <a:ea typeface="+mn-ea"/>
              </a:rPr>
              <a:t>。</a:t>
            </a:r>
            <a:endParaRPr lang="en-US" altLang="ja-JP" sz="2400" dirty="0">
              <a:latin typeface="+mn-ea"/>
              <a:ea typeface="+mn-ea"/>
            </a:endParaRPr>
          </a:p>
          <a:p>
            <a:pPr eaLnBrk="1" hangingPunct="1">
              <a:defRPr/>
            </a:pPr>
            <a:r>
              <a:rPr lang="ja-JP" altLang="en-US" sz="2400" dirty="0">
                <a:latin typeface="+mn-ea"/>
                <a:ea typeface="+mn-ea"/>
              </a:rPr>
              <a:t>ただし、１ｇ未満は切り捨てるものとする。</a:t>
            </a:r>
            <a:r>
              <a:rPr lang="en-US" altLang="ja-JP" sz="2400" dirty="0">
                <a:latin typeface="+mn-ea"/>
                <a:ea typeface="+mn-ea"/>
              </a:rPr>
              <a:t> </a:t>
            </a:r>
            <a:endParaRPr lang="ja-JP" altLang="en-US" sz="2400" dirty="0">
              <a:latin typeface="+mn-ea"/>
              <a:ea typeface="+mn-ea"/>
            </a:endParaRPr>
          </a:p>
        </p:txBody>
      </p:sp>
      <p:sp>
        <p:nvSpPr>
          <p:cNvPr id="17412" name="Text Box 3"/>
          <p:cNvSpPr txBox="1">
            <a:spLocks noChangeArrowheads="1"/>
          </p:cNvSpPr>
          <p:nvPr/>
        </p:nvSpPr>
        <p:spPr bwMode="auto">
          <a:xfrm>
            <a:off x="331788" y="2263775"/>
            <a:ext cx="8488362" cy="461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85000"/>
              <a:buFont typeface="Wingdings 2" panose="05020102010507070707" pitchFamily="18" charset="2"/>
              <a:buChar char=""/>
              <a:defRPr kumimoji="1" sz="2700">
                <a:solidFill>
                  <a:schemeClr val="tx1"/>
                </a:solidFill>
                <a:latin typeface="Georgia" panose="02040502050405020303" pitchFamily="18" charset="0"/>
                <a:ea typeface="ＭＳ Ｐ明朝" panose="02020600040205080304" pitchFamily="18" charset="-128"/>
              </a:defRPr>
            </a:lvl1pPr>
            <a:lvl2pPr marL="742950" indent="-285750">
              <a:spcBef>
                <a:spcPct val="20000"/>
              </a:spcBef>
              <a:buClr>
                <a:schemeClr val="accent2"/>
              </a:buClr>
              <a:buSzPct val="70000"/>
              <a:buFont typeface="Wingdings" panose="05000000000000000000" pitchFamily="2" charset="2"/>
              <a:buChar char=""/>
              <a:defRPr kumimoji="1" sz="2200">
                <a:solidFill>
                  <a:schemeClr val="tx2"/>
                </a:solidFill>
                <a:latin typeface="Georgia" panose="02040502050405020303" pitchFamily="18" charset="0"/>
                <a:ea typeface="ＭＳ Ｐ明朝" panose="02020600040205080304" pitchFamily="18" charset="-128"/>
              </a:defRPr>
            </a:lvl2pPr>
            <a:lvl3pPr marL="1143000" indent="-228600">
              <a:spcBef>
                <a:spcPct val="20000"/>
              </a:spcBef>
              <a:buClr>
                <a:srgbClr val="0BD0D9"/>
              </a:buClr>
              <a:buSzPct val="75000"/>
              <a:buFont typeface="Wingdings 2" panose="05020102010507070707" pitchFamily="18" charset="2"/>
              <a:buChar char=""/>
              <a:defRPr kumimoji="1" sz="2000">
                <a:solidFill>
                  <a:schemeClr val="tx1"/>
                </a:solidFill>
                <a:latin typeface="Georgia" panose="02040502050405020303" pitchFamily="18" charset="0"/>
                <a:ea typeface="ＭＳ Ｐ明朝" panose="02020600040205080304" pitchFamily="18" charset="-128"/>
              </a:defRPr>
            </a:lvl3pPr>
            <a:lvl4pPr marL="1600200" indent="-228600">
              <a:spcBef>
                <a:spcPct val="20000"/>
              </a:spcBef>
              <a:buClr>
                <a:srgbClr val="10CF9B"/>
              </a:buClr>
              <a:buSzPct val="70000"/>
              <a:buFont typeface="Wingdings" panose="05000000000000000000" pitchFamily="2" charset="2"/>
              <a:buChar char=""/>
              <a:defRPr kumimoji="1" sz="2000">
                <a:solidFill>
                  <a:schemeClr val="tx2"/>
                </a:solidFill>
                <a:latin typeface="Georgia" panose="02040502050405020303" pitchFamily="18" charset="0"/>
                <a:ea typeface="ＭＳ Ｐ明朝" panose="02020600040205080304" pitchFamily="18" charset="-128"/>
              </a:defRPr>
            </a:lvl4pPr>
            <a:lvl5pPr marL="2057400" indent="-228600">
              <a:spcBef>
                <a:spcPct val="20000"/>
              </a:spcBef>
              <a:buClr>
                <a:srgbClr val="7CCA62"/>
              </a:buClr>
              <a:buChar char="•"/>
              <a:defRPr kumimoji="1" sz="2000">
                <a:solidFill>
                  <a:schemeClr val="tx1"/>
                </a:solidFill>
                <a:latin typeface="Georgia" panose="02040502050405020303" pitchFamily="18" charset="0"/>
                <a:ea typeface="ＭＳ Ｐ明朝" panose="02020600040205080304" pitchFamily="18" charset="-128"/>
              </a:defRPr>
            </a:lvl5pPr>
            <a:lvl6pPr marL="25146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6pPr>
            <a:lvl7pPr marL="29718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7pPr>
            <a:lvl8pPr marL="34290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8pPr>
            <a:lvl9pPr marL="38862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9pPr>
          </a:lstStyle>
          <a:p>
            <a:pPr eaLnBrk="1" hangingPunct="1">
              <a:spcBef>
                <a:spcPct val="0"/>
              </a:spcBef>
              <a:buClrTx/>
              <a:buSzTx/>
              <a:buFontTx/>
              <a:buNone/>
            </a:pPr>
            <a:r>
              <a:rPr lang="en-US" altLang="ja-JP" sz="2400">
                <a:latin typeface="Garamond" panose="02020404030301010803" pitchFamily="18" charset="0"/>
                <a:ea typeface="ＭＳ Ｐゴシック" panose="020B0600070205080204" pitchFamily="50" charset="-128"/>
              </a:rPr>
              <a:t>※</a:t>
            </a:r>
            <a:r>
              <a:rPr lang="ja-JP" altLang="en-US" sz="2400" b="1">
                <a:solidFill>
                  <a:srgbClr val="00B050"/>
                </a:solidFill>
                <a:latin typeface="Garamond" panose="02020404030301010803" pitchFamily="18" charset="0"/>
                <a:ea typeface="ＭＳ Ｐゴシック" panose="020B0600070205080204" pitchFamily="50" charset="-128"/>
              </a:rPr>
              <a:t>緑色</a:t>
            </a:r>
            <a:r>
              <a:rPr lang="ja-JP" altLang="en-US" sz="2400">
                <a:latin typeface="Garamond" panose="02020404030301010803" pitchFamily="18" charset="0"/>
                <a:ea typeface="ＭＳ Ｐゴシック" panose="020B0600070205080204" pitchFamily="50" charset="-128"/>
              </a:rPr>
              <a:t>の部分は利用者が入力した文字列を表しています。</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85750"/>
            <a:ext cx="8135938" cy="1569660"/>
          </a:xfrm>
          <a:prstGeom prst="rect">
            <a:avLst/>
          </a:prstGeom>
          <a:solidFill>
            <a:schemeClr val="accent1">
              <a:lumMod val="40000"/>
              <a:lumOff val="60000"/>
            </a:schemeClr>
          </a:solidFill>
        </p:spPr>
        <p:txBody>
          <a:bodyPr>
            <a:spAutoFit/>
          </a:bodyPr>
          <a:lstStyle/>
          <a:p>
            <a:pPr eaLnBrk="1" hangingPunct="1">
              <a:defRPr/>
            </a:pPr>
            <a:r>
              <a:rPr lang="ja-JP" altLang="en-US" sz="2400" dirty="0" smtClean="0">
                <a:latin typeface="+mn-ea"/>
                <a:ea typeface="+mn-ea"/>
              </a:rPr>
              <a:t>Ｑ３．</a:t>
            </a:r>
            <a:endParaRPr lang="en-US" altLang="ja-JP" sz="2400" dirty="0">
              <a:latin typeface="+mn-ea"/>
              <a:ea typeface="+mn-ea"/>
            </a:endParaRPr>
          </a:p>
          <a:p>
            <a:pPr eaLnBrk="1" hangingPunct="1">
              <a:defRPr/>
            </a:pPr>
            <a:r>
              <a:rPr lang="ja-JP" altLang="en-US" sz="2400" dirty="0" smtClean="0">
                <a:latin typeface="+mn-ea"/>
                <a:ea typeface="+mn-ea"/>
              </a:rPr>
              <a:t>下の例のように、金額</a:t>
            </a:r>
            <a:r>
              <a:rPr lang="en-US" altLang="ja-JP" sz="2400" dirty="0" smtClean="0">
                <a:latin typeface="+mn-ea"/>
                <a:ea typeface="+mn-ea"/>
              </a:rPr>
              <a:t>(</a:t>
            </a:r>
            <a:r>
              <a:rPr lang="ja-JP" altLang="en-US" sz="2400" dirty="0" smtClean="0">
                <a:latin typeface="+mn-ea"/>
                <a:ea typeface="+mn-ea"/>
              </a:rPr>
              <a:t>円</a:t>
            </a:r>
            <a:r>
              <a:rPr lang="en-US" altLang="ja-JP" sz="2400" dirty="0" smtClean="0">
                <a:latin typeface="+mn-ea"/>
                <a:ea typeface="+mn-ea"/>
              </a:rPr>
              <a:t>)</a:t>
            </a:r>
            <a:r>
              <a:rPr lang="ja-JP" altLang="en-US" sz="2400" dirty="0" smtClean="0">
                <a:latin typeface="+mn-ea"/>
                <a:ea typeface="+mn-ea"/>
              </a:rPr>
              <a:t>を</a:t>
            </a:r>
            <a:r>
              <a:rPr lang="ja-JP" altLang="ja-JP" sz="2400" dirty="0" smtClean="0">
                <a:latin typeface="+mn-ea"/>
                <a:ea typeface="+mn-ea"/>
              </a:rPr>
              <a:t>入力</a:t>
            </a:r>
            <a:r>
              <a:rPr lang="ja-JP" altLang="ja-JP" sz="2400" dirty="0">
                <a:latin typeface="+mn-ea"/>
                <a:ea typeface="+mn-ea"/>
              </a:rPr>
              <a:t>し、</a:t>
            </a:r>
            <a:endParaRPr lang="en-US" altLang="ja-JP" sz="2400" dirty="0">
              <a:latin typeface="+mn-ea"/>
              <a:ea typeface="+mn-ea"/>
            </a:endParaRPr>
          </a:p>
          <a:p>
            <a:pPr eaLnBrk="1" hangingPunct="1">
              <a:defRPr/>
            </a:pPr>
            <a:r>
              <a:rPr lang="ja-JP" altLang="en-US" sz="2400" dirty="0">
                <a:latin typeface="+mn-ea"/>
                <a:ea typeface="+mn-ea"/>
              </a:rPr>
              <a:t>米</a:t>
            </a:r>
            <a:r>
              <a:rPr lang="ja-JP" altLang="en-US" sz="2400" dirty="0" smtClean="0">
                <a:latin typeface="+mn-ea"/>
                <a:ea typeface="+mn-ea"/>
              </a:rPr>
              <a:t>ドル、中国元、ベトナムドンに換算した金額を</a:t>
            </a:r>
            <a:r>
              <a:rPr lang="ja-JP" altLang="ja-JP" sz="2400" dirty="0" smtClean="0">
                <a:latin typeface="+mn-ea"/>
                <a:ea typeface="+mn-ea"/>
              </a:rPr>
              <a:t>出力</a:t>
            </a:r>
            <a:r>
              <a:rPr lang="ja-JP" altLang="ja-JP" sz="2400" dirty="0">
                <a:latin typeface="+mn-ea"/>
                <a:ea typeface="+mn-ea"/>
              </a:rPr>
              <a:t>するプログラムを作成</a:t>
            </a:r>
            <a:r>
              <a:rPr lang="ja-JP" altLang="en-US" sz="2400" dirty="0">
                <a:latin typeface="+mn-ea"/>
                <a:ea typeface="+mn-ea"/>
              </a:rPr>
              <a:t>しなさい</a:t>
            </a:r>
            <a:r>
              <a:rPr lang="ja-JP" altLang="ja-JP" sz="2400" dirty="0" smtClean="0">
                <a:latin typeface="+mn-ea"/>
                <a:ea typeface="+mn-ea"/>
              </a:rPr>
              <a:t>。</a:t>
            </a:r>
            <a:endParaRPr lang="en-US" altLang="ja-JP" sz="2400" dirty="0">
              <a:latin typeface="+mn-ea"/>
              <a:ea typeface="+mn-ea"/>
            </a:endParaRPr>
          </a:p>
        </p:txBody>
      </p:sp>
      <p:sp>
        <p:nvSpPr>
          <p:cNvPr id="16388" name="Text Box 3"/>
          <p:cNvSpPr txBox="1">
            <a:spLocks noChangeArrowheads="1"/>
          </p:cNvSpPr>
          <p:nvPr/>
        </p:nvSpPr>
        <p:spPr bwMode="auto">
          <a:xfrm>
            <a:off x="515938" y="2174875"/>
            <a:ext cx="8128000" cy="461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85000"/>
              <a:buFont typeface="Wingdings 2" panose="05020102010507070707" pitchFamily="18" charset="2"/>
              <a:buChar char=""/>
              <a:defRPr kumimoji="1" sz="2700">
                <a:solidFill>
                  <a:schemeClr val="tx1"/>
                </a:solidFill>
                <a:latin typeface="Georgia" panose="02040502050405020303" pitchFamily="18" charset="0"/>
                <a:ea typeface="ＭＳ Ｐ明朝" panose="02020600040205080304" pitchFamily="18" charset="-128"/>
              </a:defRPr>
            </a:lvl1pPr>
            <a:lvl2pPr marL="742950" indent="-285750">
              <a:spcBef>
                <a:spcPct val="20000"/>
              </a:spcBef>
              <a:buClr>
                <a:schemeClr val="accent2"/>
              </a:buClr>
              <a:buSzPct val="70000"/>
              <a:buFont typeface="Wingdings" panose="05000000000000000000" pitchFamily="2" charset="2"/>
              <a:buChar char=""/>
              <a:defRPr kumimoji="1" sz="2200">
                <a:solidFill>
                  <a:schemeClr val="tx2"/>
                </a:solidFill>
                <a:latin typeface="Georgia" panose="02040502050405020303" pitchFamily="18" charset="0"/>
                <a:ea typeface="ＭＳ Ｐ明朝" panose="02020600040205080304" pitchFamily="18" charset="-128"/>
              </a:defRPr>
            </a:lvl2pPr>
            <a:lvl3pPr marL="1143000" indent="-228600">
              <a:spcBef>
                <a:spcPct val="20000"/>
              </a:spcBef>
              <a:buClr>
                <a:srgbClr val="0BD0D9"/>
              </a:buClr>
              <a:buSzPct val="75000"/>
              <a:buFont typeface="Wingdings 2" panose="05020102010507070707" pitchFamily="18" charset="2"/>
              <a:buChar char=""/>
              <a:defRPr kumimoji="1" sz="2000">
                <a:solidFill>
                  <a:schemeClr val="tx1"/>
                </a:solidFill>
                <a:latin typeface="Georgia" panose="02040502050405020303" pitchFamily="18" charset="0"/>
                <a:ea typeface="ＭＳ Ｐ明朝" panose="02020600040205080304" pitchFamily="18" charset="-128"/>
              </a:defRPr>
            </a:lvl3pPr>
            <a:lvl4pPr marL="1600200" indent="-228600">
              <a:spcBef>
                <a:spcPct val="20000"/>
              </a:spcBef>
              <a:buClr>
                <a:srgbClr val="10CF9B"/>
              </a:buClr>
              <a:buSzPct val="70000"/>
              <a:buFont typeface="Wingdings" panose="05000000000000000000" pitchFamily="2" charset="2"/>
              <a:buChar char=""/>
              <a:defRPr kumimoji="1" sz="2000">
                <a:solidFill>
                  <a:schemeClr val="tx2"/>
                </a:solidFill>
                <a:latin typeface="Georgia" panose="02040502050405020303" pitchFamily="18" charset="0"/>
                <a:ea typeface="ＭＳ Ｐ明朝" panose="02020600040205080304" pitchFamily="18" charset="-128"/>
              </a:defRPr>
            </a:lvl4pPr>
            <a:lvl5pPr marL="2057400" indent="-228600">
              <a:spcBef>
                <a:spcPct val="20000"/>
              </a:spcBef>
              <a:buClr>
                <a:srgbClr val="7CCA62"/>
              </a:buClr>
              <a:buChar char="•"/>
              <a:defRPr kumimoji="1" sz="2000">
                <a:solidFill>
                  <a:schemeClr val="tx1"/>
                </a:solidFill>
                <a:latin typeface="Georgia" panose="02040502050405020303" pitchFamily="18" charset="0"/>
                <a:ea typeface="ＭＳ Ｐ明朝" panose="02020600040205080304" pitchFamily="18" charset="-128"/>
              </a:defRPr>
            </a:lvl5pPr>
            <a:lvl6pPr marL="25146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6pPr>
            <a:lvl7pPr marL="29718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7pPr>
            <a:lvl8pPr marL="34290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8pPr>
            <a:lvl9pPr marL="38862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9pPr>
          </a:lstStyle>
          <a:p>
            <a:pPr eaLnBrk="1" hangingPunct="1">
              <a:spcBef>
                <a:spcPct val="0"/>
              </a:spcBef>
              <a:buClrTx/>
              <a:buSzTx/>
              <a:buFontTx/>
              <a:buNone/>
            </a:pPr>
            <a:r>
              <a:rPr lang="en-US" altLang="ja-JP" sz="2400">
                <a:latin typeface="Garamond" panose="02020404030301010803" pitchFamily="18" charset="0"/>
                <a:ea typeface="ＭＳ Ｐゴシック" panose="020B0600070205080204" pitchFamily="50" charset="-128"/>
              </a:rPr>
              <a:t>※</a:t>
            </a:r>
            <a:r>
              <a:rPr lang="ja-JP" altLang="en-US" sz="2400" b="1">
                <a:solidFill>
                  <a:srgbClr val="00B050"/>
                </a:solidFill>
                <a:latin typeface="Garamond" panose="02020404030301010803" pitchFamily="18" charset="0"/>
                <a:ea typeface="ＭＳ Ｐゴシック" panose="020B0600070205080204" pitchFamily="50" charset="-128"/>
              </a:rPr>
              <a:t>緑色</a:t>
            </a:r>
            <a:r>
              <a:rPr lang="ja-JP" altLang="en-US" sz="2400">
                <a:latin typeface="Garamond" panose="02020404030301010803" pitchFamily="18" charset="0"/>
                <a:ea typeface="ＭＳ Ｐゴシック" panose="020B0600070205080204" pitchFamily="50" charset="-128"/>
              </a:rPr>
              <a:t>の部分は利用者が入力した文字列を表しています。</a:t>
            </a:r>
          </a:p>
        </p:txBody>
      </p:sp>
      <p:sp>
        <p:nvSpPr>
          <p:cNvPr id="5" name="テキスト ボックス 49"/>
          <p:cNvSpPr txBox="1">
            <a:spLocks noChangeArrowheads="1"/>
          </p:cNvSpPr>
          <p:nvPr/>
        </p:nvSpPr>
        <p:spPr bwMode="auto">
          <a:xfrm>
            <a:off x="395536" y="5088036"/>
            <a:ext cx="8568952" cy="1384995"/>
          </a:xfrm>
          <a:prstGeom prst="rect">
            <a:avLst/>
          </a:prstGeom>
          <a:solidFill>
            <a:srgbClr val="FFFF66"/>
          </a:solidFill>
          <a:ln w="9525">
            <a:solidFill>
              <a:schemeClr val="accent1"/>
            </a:solidFill>
            <a:miter lim="800000"/>
            <a:headEnd/>
            <a:tailEnd/>
          </a:ln>
        </p:spPr>
        <p:txBody>
          <a:bodyPr wrap="square">
            <a:spAutoFit/>
          </a:bodyPr>
          <a:lstStyle/>
          <a:p>
            <a:pPr>
              <a:defRPr/>
            </a:pPr>
            <a:r>
              <a:rPr lang="ja-JP" altLang="en-US" sz="1400" dirty="0" smtClean="0">
                <a:latin typeface="+mj-ea"/>
                <a:ea typeface="+mj-ea"/>
              </a:rPr>
              <a:t>通貨の換算</a:t>
            </a:r>
            <a:r>
              <a:rPr lang="ja-JP" altLang="en-US" sz="1400" dirty="0" smtClean="0">
                <a:latin typeface="+mj-ea"/>
                <a:ea typeface="+mj-ea"/>
              </a:rPr>
              <a:t>レートは</a:t>
            </a:r>
            <a:r>
              <a:rPr lang="en-US" altLang="ja-JP" sz="1400" dirty="0" smtClean="0">
                <a:latin typeface="+mj-ea"/>
                <a:ea typeface="+mj-ea"/>
              </a:rPr>
              <a:t>Web</a:t>
            </a:r>
            <a:r>
              <a:rPr lang="ja-JP" altLang="en-US" sz="1400" dirty="0" smtClean="0">
                <a:latin typeface="+mj-ea"/>
                <a:ea typeface="+mj-ea"/>
              </a:rPr>
              <a:t>で調べること。</a:t>
            </a:r>
            <a:endParaRPr lang="en-US" altLang="ja-JP" sz="1400" dirty="0" smtClean="0">
              <a:latin typeface="+mj-ea"/>
              <a:ea typeface="+mj-ea"/>
            </a:endParaRPr>
          </a:p>
          <a:p>
            <a:pPr>
              <a:defRPr/>
            </a:pPr>
            <a:r>
              <a:rPr lang="ja-JP" altLang="en-US" sz="1400" dirty="0" smtClean="0">
                <a:latin typeface="+mj-ea"/>
                <a:ea typeface="+mj-ea"/>
              </a:rPr>
              <a:t>換算後の金額は、小数点以下の部分が長く表示されていてもよい。</a:t>
            </a:r>
            <a:endParaRPr lang="en-US" altLang="ja-JP" sz="1400" dirty="0" smtClean="0">
              <a:latin typeface="+mj-ea"/>
              <a:ea typeface="+mj-ea"/>
            </a:endParaRPr>
          </a:p>
          <a:p>
            <a:pPr>
              <a:defRPr/>
            </a:pPr>
            <a:r>
              <a:rPr lang="ja-JP" altLang="en-US" sz="1400" dirty="0" smtClean="0">
                <a:latin typeface="+mj-ea"/>
                <a:ea typeface="+mj-ea"/>
              </a:rPr>
              <a:t>小数を任意の位で四捨五入してみたい人は以下を参考にしてください。</a:t>
            </a:r>
            <a:endParaRPr lang="en-US" altLang="ja-JP" sz="1400" dirty="0" smtClean="0">
              <a:latin typeface="+mj-ea"/>
              <a:ea typeface="+mj-ea"/>
            </a:endParaRPr>
          </a:p>
          <a:p>
            <a:pPr>
              <a:defRPr/>
            </a:pPr>
            <a:r>
              <a:rPr lang="en-US" altLang="ja-JP" sz="1400" dirty="0" smtClean="0">
                <a:latin typeface="+mj-ea"/>
                <a:ea typeface="+mj-ea"/>
              </a:rPr>
              <a:t>        //double</a:t>
            </a:r>
            <a:r>
              <a:rPr lang="ja-JP" altLang="en-US" sz="1400" dirty="0" smtClean="0">
                <a:latin typeface="+mj-ea"/>
                <a:ea typeface="+mj-ea"/>
              </a:rPr>
              <a:t>型の</a:t>
            </a:r>
            <a:r>
              <a:rPr lang="en-US" altLang="ja-JP" sz="1400" dirty="0" err="1" smtClean="0">
                <a:solidFill>
                  <a:srgbClr val="FF0000"/>
                </a:solidFill>
                <a:latin typeface="+mj-ea"/>
                <a:ea typeface="+mj-ea"/>
              </a:rPr>
              <a:t>ans</a:t>
            </a:r>
            <a:r>
              <a:rPr lang="ja-JP" altLang="en-US" sz="1400" dirty="0" smtClean="0">
                <a:latin typeface="+mj-ea"/>
                <a:ea typeface="+mj-ea"/>
              </a:rPr>
              <a:t>について、小数第</a:t>
            </a:r>
            <a:r>
              <a:rPr lang="en-US" altLang="ja-JP" sz="1400" dirty="0" smtClean="0">
                <a:latin typeface="+mj-ea"/>
                <a:ea typeface="+mj-ea"/>
              </a:rPr>
              <a:t>(</a:t>
            </a:r>
            <a:r>
              <a:rPr lang="en-US" altLang="ja-JP" sz="1400" dirty="0" smtClean="0">
                <a:solidFill>
                  <a:srgbClr val="FF0000"/>
                </a:solidFill>
                <a:latin typeface="+mj-ea"/>
                <a:ea typeface="+mj-ea"/>
              </a:rPr>
              <a:t>X+1</a:t>
            </a:r>
            <a:r>
              <a:rPr lang="en-US" altLang="ja-JP" sz="1400" dirty="0" smtClean="0">
                <a:latin typeface="+mj-ea"/>
                <a:ea typeface="+mj-ea"/>
              </a:rPr>
              <a:t>)</a:t>
            </a:r>
            <a:r>
              <a:rPr lang="ja-JP" altLang="en-US" sz="1400" dirty="0" smtClean="0">
                <a:latin typeface="+mj-ea"/>
                <a:ea typeface="+mj-ea"/>
              </a:rPr>
              <a:t>位を</a:t>
            </a:r>
            <a:r>
              <a:rPr lang="ja-JP" altLang="en-US" sz="1400" dirty="0" smtClean="0">
                <a:solidFill>
                  <a:srgbClr val="00B050"/>
                </a:solidFill>
                <a:latin typeface="+mj-ea"/>
                <a:ea typeface="+mj-ea"/>
              </a:rPr>
              <a:t>四捨五入</a:t>
            </a:r>
            <a:r>
              <a:rPr lang="ja-JP" altLang="en-US" sz="1400" dirty="0" smtClean="0">
                <a:latin typeface="+mj-ea"/>
                <a:ea typeface="+mj-ea"/>
              </a:rPr>
              <a:t>した</a:t>
            </a:r>
            <a:r>
              <a:rPr lang="en-US" altLang="ja-JP" sz="1400" dirty="0" err="1" smtClean="0">
                <a:latin typeface="+mj-ea"/>
                <a:ea typeface="+mj-ea"/>
              </a:rPr>
              <a:t>BigDecimal</a:t>
            </a:r>
            <a:r>
              <a:rPr lang="ja-JP" altLang="en-US" sz="1400" dirty="0" smtClean="0">
                <a:latin typeface="+mj-ea"/>
                <a:ea typeface="+mj-ea"/>
              </a:rPr>
              <a:t>型の</a:t>
            </a:r>
            <a:r>
              <a:rPr lang="en-US" altLang="ja-JP" sz="1400" dirty="0" smtClean="0">
                <a:solidFill>
                  <a:srgbClr val="FF0000"/>
                </a:solidFill>
                <a:latin typeface="+mj-ea"/>
                <a:ea typeface="+mj-ea"/>
              </a:rPr>
              <a:t>result</a:t>
            </a:r>
            <a:r>
              <a:rPr lang="ja-JP" altLang="en-US" sz="1400" dirty="0">
                <a:latin typeface="+mj-ea"/>
                <a:ea typeface="+mj-ea"/>
              </a:rPr>
              <a:t>に</a:t>
            </a:r>
            <a:r>
              <a:rPr lang="ja-JP" altLang="en-US" sz="1400" dirty="0" smtClean="0">
                <a:latin typeface="+mj-ea"/>
                <a:ea typeface="+mj-ea"/>
              </a:rPr>
              <a:t>する</a:t>
            </a:r>
            <a:endParaRPr lang="en-US" altLang="ja-JP" sz="1400" dirty="0" smtClean="0">
              <a:latin typeface="+mj-ea"/>
              <a:ea typeface="+mj-ea"/>
            </a:endParaRPr>
          </a:p>
          <a:p>
            <a:pPr>
              <a:defRPr/>
            </a:pPr>
            <a:r>
              <a:rPr lang="en-US" altLang="ja-JP" sz="1400" dirty="0" smtClean="0">
                <a:latin typeface="+mj-ea"/>
                <a:ea typeface="+mj-ea"/>
              </a:rPr>
              <a:t>        </a:t>
            </a:r>
            <a:r>
              <a:rPr lang="en-US" altLang="ja-JP" sz="1400" dirty="0" err="1" smtClean="0">
                <a:latin typeface="+mj-ea"/>
                <a:ea typeface="+mj-ea"/>
              </a:rPr>
              <a:t>BigDecimal</a:t>
            </a:r>
            <a:r>
              <a:rPr lang="en-US" altLang="ja-JP" sz="1400" dirty="0" smtClean="0">
                <a:latin typeface="+mj-ea"/>
                <a:ea typeface="+mj-ea"/>
              </a:rPr>
              <a:t> </a:t>
            </a:r>
            <a:r>
              <a:rPr lang="en-US" altLang="ja-JP" sz="1400" dirty="0">
                <a:solidFill>
                  <a:srgbClr val="FF0000"/>
                </a:solidFill>
                <a:latin typeface="+mj-ea"/>
                <a:ea typeface="+mj-ea"/>
              </a:rPr>
              <a:t>result</a:t>
            </a:r>
            <a:r>
              <a:rPr lang="en-US" altLang="ja-JP" sz="1400" dirty="0">
                <a:latin typeface="+mj-ea"/>
                <a:ea typeface="+mj-ea"/>
              </a:rPr>
              <a:t> = </a:t>
            </a:r>
            <a:r>
              <a:rPr lang="en-US" altLang="ja-JP" sz="1400" dirty="0" err="1" smtClean="0">
                <a:latin typeface="+mj-ea"/>
                <a:ea typeface="+mj-ea"/>
              </a:rPr>
              <a:t>BigDecimal.valueOf</a:t>
            </a:r>
            <a:r>
              <a:rPr lang="en-US" altLang="ja-JP" sz="1400" dirty="0" smtClean="0">
                <a:latin typeface="+mj-ea"/>
                <a:ea typeface="+mj-ea"/>
              </a:rPr>
              <a:t>(</a:t>
            </a:r>
            <a:r>
              <a:rPr lang="en-US" altLang="ja-JP" sz="1400" dirty="0" err="1" smtClean="0">
                <a:solidFill>
                  <a:srgbClr val="FF0000"/>
                </a:solidFill>
                <a:latin typeface="+mj-ea"/>
                <a:ea typeface="+mj-ea"/>
              </a:rPr>
              <a:t>ans</a:t>
            </a:r>
            <a:r>
              <a:rPr lang="en-US" altLang="ja-JP" sz="1400" dirty="0" smtClean="0">
                <a:latin typeface="+mj-ea"/>
                <a:ea typeface="+mj-ea"/>
              </a:rPr>
              <a:t>).</a:t>
            </a:r>
            <a:r>
              <a:rPr lang="en-US" altLang="ja-JP" sz="1400" dirty="0" err="1" smtClean="0">
                <a:latin typeface="+mj-ea"/>
                <a:ea typeface="+mj-ea"/>
              </a:rPr>
              <a:t>setScale</a:t>
            </a:r>
            <a:r>
              <a:rPr lang="en-US" altLang="ja-JP" sz="1400" dirty="0" smtClean="0">
                <a:latin typeface="+mj-ea"/>
                <a:ea typeface="+mj-ea"/>
              </a:rPr>
              <a:t>(</a:t>
            </a:r>
            <a:r>
              <a:rPr lang="en-US" altLang="ja-JP" sz="1400" dirty="0" smtClean="0">
                <a:solidFill>
                  <a:srgbClr val="FF0000"/>
                </a:solidFill>
                <a:latin typeface="+mj-ea"/>
                <a:ea typeface="+mj-ea"/>
              </a:rPr>
              <a:t>X</a:t>
            </a:r>
            <a:r>
              <a:rPr lang="en-US" altLang="ja-JP" sz="1400" dirty="0" smtClean="0">
                <a:latin typeface="+mj-ea"/>
                <a:ea typeface="+mj-ea"/>
              </a:rPr>
              <a:t>, </a:t>
            </a:r>
            <a:r>
              <a:rPr lang="en-US" altLang="ja-JP" sz="1400" dirty="0" err="1">
                <a:latin typeface="+mj-ea"/>
                <a:ea typeface="+mj-ea"/>
              </a:rPr>
              <a:t>BigDecimal.</a:t>
            </a:r>
            <a:r>
              <a:rPr lang="en-US" altLang="ja-JP" sz="1400" dirty="0" err="1">
                <a:solidFill>
                  <a:srgbClr val="00B050"/>
                </a:solidFill>
                <a:latin typeface="+mj-ea"/>
                <a:ea typeface="+mj-ea"/>
              </a:rPr>
              <a:t>ROUND_HALF_UP</a:t>
            </a:r>
            <a:r>
              <a:rPr lang="en-US" altLang="ja-JP" sz="1400" dirty="0" smtClean="0">
                <a:latin typeface="+mj-ea"/>
                <a:ea typeface="+mj-ea"/>
              </a:rPr>
              <a:t>);</a:t>
            </a:r>
          </a:p>
          <a:p>
            <a:pPr>
              <a:defRPr/>
            </a:pPr>
            <a:r>
              <a:rPr lang="en-US" altLang="ja-JP" sz="1400" dirty="0" err="1" smtClean="0">
                <a:latin typeface="+mj-ea"/>
                <a:ea typeface="+mj-ea"/>
              </a:rPr>
              <a:t>BigDecimal</a:t>
            </a:r>
            <a:r>
              <a:rPr lang="ja-JP" altLang="en-US" sz="1400" dirty="0" smtClean="0">
                <a:latin typeface="+mj-ea"/>
                <a:ea typeface="+mj-ea"/>
              </a:rPr>
              <a:t>型は</a:t>
            </a:r>
            <a:r>
              <a:rPr lang="en-US" altLang="ja-JP" sz="1400" dirty="0" err="1" smtClean="0">
                <a:latin typeface="+mj-ea"/>
                <a:ea typeface="+mj-ea"/>
              </a:rPr>
              <a:t>int</a:t>
            </a:r>
            <a:r>
              <a:rPr lang="ja-JP" altLang="en-US" sz="1400" dirty="0" smtClean="0">
                <a:latin typeface="+mj-ea"/>
                <a:ea typeface="+mj-ea"/>
              </a:rPr>
              <a:t>型や</a:t>
            </a:r>
            <a:r>
              <a:rPr lang="en-US" altLang="ja-JP" sz="1400" dirty="0" smtClean="0">
                <a:latin typeface="+mj-ea"/>
                <a:ea typeface="+mj-ea"/>
              </a:rPr>
              <a:t>double</a:t>
            </a:r>
            <a:r>
              <a:rPr lang="ja-JP" altLang="en-US" sz="1400" dirty="0" smtClean="0">
                <a:latin typeface="+mj-ea"/>
                <a:ea typeface="+mj-ea"/>
              </a:rPr>
              <a:t>型と同様に出力できます。</a:t>
            </a:r>
            <a:endParaRPr lang="ja-JP" altLang="en-US" sz="1400" dirty="0">
              <a:latin typeface="+mj-ea"/>
              <a:ea typeface="+mj-ea"/>
            </a:endParaRPr>
          </a:p>
        </p:txBody>
      </p:sp>
      <p:sp>
        <p:nvSpPr>
          <p:cNvPr id="2" name="テキスト ボックス 1"/>
          <p:cNvSpPr txBox="1"/>
          <p:nvPr/>
        </p:nvSpPr>
        <p:spPr>
          <a:xfrm>
            <a:off x="611560" y="2719898"/>
            <a:ext cx="4450257" cy="2308324"/>
          </a:xfrm>
          <a:prstGeom prst="rect">
            <a:avLst/>
          </a:prstGeom>
          <a:noFill/>
        </p:spPr>
        <p:txBody>
          <a:bodyPr wrap="none" rtlCol="0">
            <a:spAutoFit/>
          </a:bodyPr>
          <a:lstStyle/>
          <a:p>
            <a:r>
              <a:rPr lang="ja-JP" altLang="en-US" sz="2400" dirty="0" smtClean="0">
                <a:solidFill>
                  <a:srgbClr val="00B0F0"/>
                </a:solidFill>
                <a:latin typeface="+mj-ea"/>
                <a:ea typeface="+mj-ea"/>
              </a:rPr>
              <a:t>実行例）</a:t>
            </a:r>
            <a:endParaRPr lang="en-US" altLang="ja-JP" sz="2400" dirty="0" smtClean="0">
              <a:solidFill>
                <a:srgbClr val="00B0F0"/>
              </a:solidFill>
              <a:latin typeface="+mj-ea"/>
              <a:ea typeface="+mj-ea"/>
            </a:endParaRPr>
          </a:p>
          <a:p>
            <a:endParaRPr lang="en-US" altLang="ja-JP" sz="2400" dirty="0" smtClean="0">
              <a:latin typeface="+mj-ea"/>
              <a:ea typeface="+mj-ea"/>
            </a:endParaRPr>
          </a:p>
          <a:p>
            <a:r>
              <a:rPr lang="ja-JP" altLang="en-US" sz="2400" dirty="0" smtClean="0">
                <a:latin typeface="+mj-ea"/>
                <a:ea typeface="+mj-ea"/>
              </a:rPr>
              <a:t>金額</a:t>
            </a:r>
            <a:r>
              <a:rPr lang="en-US" altLang="ja-JP" sz="2400" dirty="0" smtClean="0">
                <a:latin typeface="+mj-ea"/>
                <a:ea typeface="+mj-ea"/>
              </a:rPr>
              <a:t>(</a:t>
            </a:r>
            <a:r>
              <a:rPr lang="ja-JP" altLang="en-US" sz="2400" dirty="0" smtClean="0">
                <a:latin typeface="+mj-ea"/>
                <a:ea typeface="+mj-ea"/>
              </a:rPr>
              <a:t>円</a:t>
            </a:r>
            <a:r>
              <a:rPr lang="en-US" altLang="ja-JP" sz="2400" dirty="0" smtClean="0">
                <a:latin typeface="+mj-ea"/>
                <a:ea typeface="+mj-ea"/>
              </a:rPr>
              <a:t>)</a:t>
            </a:r>
            <a:r>
              <a:rPr lang="ja-JP" altLang="en-US" sz="2400" dirty="0" smtClean="0">
                <a:latin typeface="+mj-ea"/>
                <a:ea typeface="+mj-ea"/>
              </a:rPr>
              <a:t>を</a:t>
            </a:r>
            <a:r>
              <a:rPr lang="ja-JP" altLang="en-US" sz="2400" dirty="0">
                <a:latin typeface="+mj-ea"/>
                <a:ea typeface="+mj-ea"/>
              </a:rPr>
              <a:t>入力して</a:t>
            </a:r>
            <a:r>
              <a:rPr lang="ja-JP" altLang="en-US" sz="2400" dirty="0" smtClean="0">
                <a:latin typeface="+mj-ea"/>
                <a:ea typeface="+mj-ea"/>
              </a:rPr>
              <a:t>ください</a:t>
            </a:r>
            <a:r>
              <a:rPr lang="en-US" altLang="ja-JP" sz="2400" dirty="0" smtClean="0">
                <a:solidFill>
                  <a:srgbClr val="00B050"/>
                </a:solidFill>
                <a:latin typeface="+mj-ea"/>
                <a:ea typeface="+mj-ea"/>
              </a:rPr>
              <a:t>32378</a:t>
            </a:r>
            <a:endParaRPr lang="en-US" altLang="ja-JP" sz="2400" dirty="0">
              <a:solidFill>
                <a:srgbClr val="00B050"/>
              </a:solidFill>
              <a:latin typeface="+mj-ea"/>
              <a:ea typeface="+mj-ea"/>
            </a:endParaRPr>
          </a:p>
          <a:p>
            <a:r>
              <a:rPr lang="en-US" altLang="ja-JP" sz="2400" dirty="0">
                <a:latin typeface="+mj-ea"/>
                <a:ea typeface="+mj-ea"/>
              </a:rPr>
              <a:t>32378</a:t>
            </a:r>
            <a:r>
              <a:rPr lang="ja-JP" altLang="en-US" sz="2400" dirty="0">
                <a:latin typeface="+mj-ea"/>
                <a:ea typeface="+mj-ea"/>
              </a:rPr>
              <a:t>円＝</a:t>
            </a:r>
            <a:r>
              <a:rPr lang="en-US" altLang="ja-JP" sz="2400" dirty="0" smtClean="0">
                <a:latin typeface="+mj-ea"/>
                <a:ea typeface="+mj-ea"/>
              </a:rPr>
              <a:t>301.12</a:t>
            </a:r>
            <a:r>
              <a:rPr lang="ja-JP" altLang="en-US" sz="2400" dirty="0" smtClean="0">
                <a:latin typeface="+mj-ea"/>
                <a:ea typeface="+mj-ea"/>
              </a:rPr>
              <a:t>ドル</a:t>
            </a:r>
            <a:endParaRPr lang="ja-JP" altLang="en-US" sz="2400" dirty="0">
              <a:latin typeface="+mj-ea"/>
              <a:ea typeface="+mj-ea"/>
            </a:endParaRPr>
          </a:p>
          <a:p>
            <a:r>
              <a:rPr lang="en-US" altLang="ja-JP" sz="2400" dirty="0">
                <a:latin typeface="+mj-ea"/>
                <a:ea typeface="+mj-ea"/>
              </a:rPr>
              <a:t>32378</a:t>
            </a:r>
            <a:r>
              <a:rPr lang="ja-JP" altLang="en-US" sz="2400" dirty="0">
                <a:latin typeface="+mj-ea"/>
                <a:ea typeface="+mj-ea"/>
              </a:rPr>
              <a:t>円＝</a:t>
            </a:r>
            <a:r>
              <a:rPr lang="en-US" altLang="ja-JP" sz="2400" dirty="0" smtClean="0">
                <a:latin typeface="+mj-ea"/>
                <a:ea typeface="+mj-ea"/>
              </a:rPr>
              <a:t>1888.71</a:t>
            </a:r>
            <a:r>
              <a:rPr lang="ja-JP" altLang="en-US" sz="2400" dirty="0" smtClean="0">
                <a:latin typeface="+mj-ea"/>
                <a:ea typeface="+mj-ea"/>
              </a:rPr>
              <a:t>元</a:t>
            </a:r>
            <a:endParaRPr lang="ja-JP" altLang="en-US" sz="2400" dirty="0">
              <a:latin typeface="+mj-ea"/>
              <a:ea typeface="+mj-ea"/>
            </a:endParaRPr>
          </a:p>
          <a:p>
            <a:r>
              <a:rPr lang="en-US" altLang="ja-JP" sz="2400" dirty="0">
                <a:latin typeface="+mj-ea"/>
                <a:ea typeface="+mj-ea"/>
              </a:rPr>
              <a:t>32378</a:t>
            </a:r>
            <a:r>
              <a:rPr lang="ja-JP" altLang="en-US" sz="2400" dirty="0">
                <a:latin typeface="+mj-ea"/>
                <a:ea typeface="+mj-ea"/>
              </a:rPr>
              <a:t>円＝</a:t>
            </a:r>
            <a:r>
              <a:rPr lang="en-US" altLang="ja-JP" sz="2400" dirty="0" smtClean="0">
                <a:latin typeface="+mj-ea"/>
                <a:ea typeface="+mj-ea"/>
              </a:rPr>
              <a:t>6872554</a:t>
            </a:r>
            <a:r>
              <a:rPr lang="ja-JP" altLang="en-US" sz="2400" dirty="0" smtClean="0">
                <a:latin typeface="+mj-ea"/>
                <a:ea typeface="+mj-ea"/>
              </a:rPr>
              <a:t>ドン</a:t>
            </a:r>
            <a:endParaRPr kumimoji="1" lang="ja-JP" altLang="en-US" sz="2400" dirty="0">
              <a:latin typeface="+mj-ea"/>
              <a:ea typeface="+mj-ea"/>
            </a:endParaRPr>
          </a:p>
        </p:txBody>
      </p:sp>
    </p:spTree>
    <p:extLst>
      <p:ext uri="{BB962C8B-B14F-4D97-AF65-F5344CB8AC3E}">
        <p14:creationId xmlns:p14="http://schemas.microsoft.com/office/powerpoint/2010/main" val="207741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03238" y="3394075"/>
            <a:ext cx="8497887" cy="2677656"/>
          </a:xfrm>
          <a:prstGeom prst="rect">
            <a:avLst/>
          </a:prstGeom>
          <a:noFill/>
          <a:ln w="9525">
            <a:noFill/>
            <a:miter lim="800000"/>
            <a:headEnd/>
            <a:tailEnd/>
          </a:ln>
        </p:spPr>
        <p:txBody>
          <a:bodyPr>
            <a:spAutoFit/>
          </a:bodyPr>
          <a:lstStyle/>
          <a:p>
            <a:pPr eaLnBrk="1" hangingPunct="1">
              <a:defRPr/>
            </a:pPr>
            <a:r>
              <a:rPr lang="ja-JP" altLang="en-US" sz="2400" dirty="0">
                <a:solidFill>
                  <a:srgbClr val="00B0F0"/>
                </a:solidFill>
                <a:latin typeface="+mj-ea"/>
                <a:ea typeface="+mj-ea"/>
              </a:rPr>
              <a:t>実行例）</a:t>
            </a:r>
            <a:endParaRPr lang="en-US" altLang="ja-JP" sz="2400" dirty="0">
              <a:solidFill>
                <a:srgbClr val="00B0F0"/>
              </a:solidFill>
              <a:latin typeface="+mj-ea"/>
              <a:ea typeface="+mj-ea"/>
            </a:endParaRPr>
          </a:p>
          <a:p>
            <a:pPr eaLnBrk="1" hangingPunct="1">
              <a:defRPr/>
            </a:pPr>
            <a:r>
              <a:rPr lang="ja-JP" altLang="en-US" sz="2400" dirty="0" smtClean="0">
                <a:latin typeface="+mj-ea"/>
                <a:ea typeface="+mj-ea"/>
              </a:rPr>
              <a:t>好き</a:t>
            </a:r>
            <a:r>
              <a:rPr lang="ja-JP" altLang="en-US" sz="2400" dirty="0">
                <a:latin typeface="+mj-ea"/>
                <a:ea typeface="+mj-ea"/>
              </a:rPr>
              <a:t>な曲名を入力してね</a:t>
            </a:r>
            <a:r>
              <a:rPr lang="ja-JP" altLang="en-US" sz="2400" dirty="0" smtClean="0">
                <a:latin typeface="+mj-ea"/>
                <a:ea typeface="+mj-ea"/>
              </a:rPr>
              <a:t>。</a:t>
            </a:r>
            <a:r>
              <a:rPr lang="ja-JP" altLang="en-US" sz="2400" dirty="0" smtClean="0">
                <a:solidFill>
                  <a:srgbClr val="00B050"/>
                </a:solidFill>
                <a:latin typeface="+mj-ea"/>
                <a:ea typeface="+mj-ea"/>
              </a:rPr>
              <a:t>オレンジミント</a:t>
            </a:r>
            <a:r>
              <a:rPr lang="en-US" altLang="ja-JP" sz="2400" dirty="0">
                <a:latin typeface="+mj-ea"/>
                <a:ea typeface="+mj-ea"/>
              </a:rPr>
              <a:t/>
            </a:r>
            <a:br>
              <a:rPr lang="en-US" altLang="ja-JP" sz="2400" dirty="0">
                <a:latin typeface="+mj-ea"/>
                <a:ea typeface="+mj-ea"/>
              </a:rPr>
            </a:br>
            <a:r>
              <a:rPr lang="ja-JP" altLang="en-US" sz="2400" dirty="0" smtClean="0">
                <a:latin typeface="+mj-ea"/>
                <a:ea typeface="+mj-ea"/>
              </a:rPr>
              <a:t>オレンジミントの</a:t>
            </a:r>
            <a:r>
              <a:rPr lang="ja-JP" altLang="en-US" sz="2400" dirty="0">
                <a:latin typeface="+mj-ea"/>
                <a:ea typeface="+mj-ea"/>
              </a:rPr>
              <a:t>再生時間（分）を入力してね。</a:t>
            </a:r>
            <a:r>
              <a:rPr lang="en-US" altLang="ja-JP" sz="2400" dirty="0">
                <a:solidFill>
                  <a:srgbClr val="00B050"/>
                </a:solidFill>
                <a:latin typeface="+mj-ea"/>
                <a:ea typeface="+mj-ea"/>
              </a:rPr>
              <a:t>4</a:t>
            </a:r>
          </a:p>
          <a:p>
            <a:pPr eaLnBrk="1" hangingPunct="1">
              <a:defRPr/>
            </a:pPr>
            <a:r>
              <a:rPr lang="ja-JP" altLang="en-US" sz="2400" dirty="0">
                <a:latin typeface="+mj-ea"/>
              </a:rPr>
              <a:t>オレンジミント</a:t>
            </a:r>
            <a:r>
              <a:rPr lang="ja-JP" altLang="en-US" sz="2400" dirty="0" smtClean="0">
                <a:latin typeface="+mj-ea"/>
                <a:ea typeface="+mj-ea"/>
              </a:rPr>
              <a:t>の</a:t>
            </a:r>
            <a:r>
              <a:rPr lang="ja-JP" altLang="en-US" sz="2400" dirty="0">
                <a:latin typeface="+mj-ea"/>
                <a:ea typeface="+mj-ea"/>
              </a:rPr>
              <a:t>再生時間（秒）を入力してね</a:t>
            </a:r>
            <a:r>
              <a:rPr lang="ja-JP" altLang="en-US" sz="2400" dirty="0" smtClean="0">
                <a:latin typeface="+mj-ea"/>
                <a:ea typeface="+mj-ea"/>
              </a:rPr>
              <a:t>。</a:t>
            </a:r>
            <a:r>
              <a:rPr lang="en-US" altLang="ja-JP" sz="2400" dirty="0" smtClean="0">
                <a:solidFill>
                  <a:srgbClr val="00B050"/>
                </a:solidFill>
                <a:latin typeface="+mj-ea"/>
                <a:ea typeface="+mj-ea"/>
              </a:rPr>
              <a:t>36</a:t>
            </a:r>
            <a:r>
              <a:rPr lang="en-US" altLang="ja-JP" sz="2400" dirty="0">
                <a:solidFill>
                  <a:srgbClr val="FF0000"/>
                </a:solidFill>
                <a:latin typeface="+mj-ea"/>
                <a:ea typeface="+mj-ea"/>
              </a:rPr>
              <a:t/>
            </a:r>
            <a:br>
              <a:rPr lang="en-US" altLang="ja-JP" sz="2400" dirty="0">
                <a:solidFill>
                  <a:srgbClr val="FF0000"/>
                </a:solidFill>
                <a:latin typeface="+mj-ea"/>
                <a:ea typeface="+mj-ea"/>
              </a:rPr>
            </a:br>
            <a:r>
              <a:rPr lang="ja-JP" altLang="en-US" sz="2400" dirty="0">
                <a:latin typeface="+mj-ea"/>
              </a:rPr>
              <a:t>オレンジミント</a:t>
            </a:r>
            <a:r>
              <a:rPr lang="ja-JP" altLang="en-US" sz="2400" dirty="0" smtClean="0">
                <a:latin typeface="+mj-ea"/>
                <a:ea typeface="+mj-ea"/>
              </a:rPr>
              <a:t>を</a:t>
            </a:r>
            <a:r>
              <a:rPr lang="ja-JP" altLang="en-US" sz="2400" dirty="0">
                <a:latin typeface="+mj-ea"/>
                <a:ea typeface="+mj-ea"/>
              </a:rPr>
              <a:t>何回聴きたいですか？</a:t>
            </a:r>
            <a:r>
              <a:rPr lang="en-US" altLang="ja-JP" sz="2400" dirty="0" smtClean="0">
                <a:solidFill>
                  <a:srgbClr val="00B050"/>
                </a:solidFill>
                <a:latin typeface="+mj-ea"/>
                <a:ea typeface="+mj-ea"/>
              </a:rPr>
              <a:t>100</a:t>
            </a:r>
            <a:r>
              <a:rPr lang="en-US" altLang="ja-JP" sz="2400" dirty="0">
                <a:latin typeface="+mj-ea"/>
                <a:ea typeface="+mj-ea"/>
              </a:rPr>
              <a:t/>
            </a:r>
            <a:br>
              <a:rPr lang="en-US" altLang="ja-JP" sz="2400" dirty="0">
                <a:latin typeface="+mj-ea"/>
                <a:ea typeface="+mj-ea"/>
              </a:rPr>
            </a:br>
            <a:endParaRPr lang="en-US" altLang="ja-JP" sz="2400" dirty="0" smtClean="0">
              <a:latin typeface="+mj-ea"/>
              <a:ea typeface="+mj-ea"/>
            </a:endParaRPr>
          </a:p>
          <a:p>
            <a:pPr eaLnBrk="1" hangingPunct="1">
              <a:defRPr/>
            </a:pPr>
            <a:r>
              <a:rPr lang="ja-JP" altLang="en-US" sz="2400" dirty="0" smtClean="0">
                <a:latin typeface="+mj-ea"/>
                <a:ea typeface="+mj-ea"/>
              </a:rPr>
              <a:t>「</a:t>
            </a:r>
            <a:r>
              <a:rPr lang="ja-JP" altLang="en-US" sz="2400" dirty="0" smtClean="0">
                <a:latin typeface="+mj-ea"/>
                <a:ea typeface="+mj-ea"/>
              </a:rPr>
              <a:t>オレンジミント」で</a:t>
            </a:r>
            <a:r>
              <a:rPr lang="en-US" altLang="ja-JP" sz="2400" dirty="0" smtClean="0">
                <a:latin typeface="+mj-ea"/>
                <a:ea typeface="+mj-ea"/>
              </a:rPr>
              <a:t>7</a:t>
            </a:r>
            <a:r>
              <a:rPr lang="ja-JP" altLang="en-US" sz="2400" dirty="0" smtClean="0">
                <a:latin typeface="+mj-ea"/>
                <a:ea typeface="+mj-ea"/>
              </a:rPr>
              <a:t>時間</a:t>
            </a:r>
            <a:r>
              <a:rPr lang="en-US" altLang="ja-JP" sz="2400" dirty="0" smtClean="0">
                <a:latin typeface="+mj-ea"/>
                <a:ea typeface="+mj-ea"/>
              </a:rPr>
              <a:t>40</a:t>
            </a:r>
            <a:r>
              <a:rPr lang="ja-JP" altLang="en-US" sz="2400" dirty="0" smtClean="0">
                <a:latin typeface="+mj-ea"/>
                <a:ea typeface="+mj-ea"/>
              </a:rPr>
              <a:t>分</a:t>
            </a:r>
            <a:r>
              <a:rPr lang="en-US" altLang="ja-JP" sz="2400" dirty="0" smtClean="0">
                <a:latin typeface="+mj-ea"/>
                <a:ea typeface="+mj-ea"/>
              </a:rPr>
              <a:t>0</a:t>
            </a:r>
            <a:r>
              <a:rPr lang="ja-JP" altLang="en-US" sz="2400" dirty="0" smtClean="0">
                <a:latin typeface="+mj-ea"/>
                <a:ea typeface="+mj-ea"/>
              </a:rPr>
              <a:t>秒</a:t>
            </a:r>
            <a:r>
              <a:rPr lang="ja-JP" altLang="en-US" sz="2400" dirty="0">
                <a:latin typeface="+mj-ea"/>
                <a:ea typeface="+mj-ea"/>
              </a:rPr>
              <a:t>楽しめます。</a:t>
            </a:r>
            <a:endParaRPr lang="en-US" altLang="ja-JP" sz="2400" dirty="0">
              <a:solidFill>
                <a:srgbClr val="00B050"/>
              </a:solidFill>
              <a:latin typeface="+mj-ea"/>
              <a:ea typeface="+mj-ea"/>
            </a:endParaRPr>
          </a:p>
        </p:txBody>
      </p:sp>
      <p:sp>
        <p:nvSpPr>
          <p:cNvPr id="3" name="テキスト ボックス 2"/>
          <p:cNvSpPr txBox="1"/>
          <p:nvPr/>
        </p:nvSpPr>
        <p:spPr>
          <a:xfrm>
            <a:off x="508000" y="285750"/>
            <a:ext cx="8421688" cy="1938992"/>
          </a:xfrm>
          <a:prstGeom prst="rect">
            <a:avLst/>
          </a:prstGeom>
          <a:solidFill>
            <a:schemeClr val="accent1">
              <a:lumMod val="40000"/>
              <a:lumOff val="60000"/>
            </a:schemeClr>
          </a:solidFill>
        </p:spPr>
        <p:txBody>
          <a:bodyPr>
            <a:spAutoFit/>
          </a:bodyPr>
          <a:lstStyle/>
          <a:p>
            <a:pPr eaLnBrk="1" hangingPunct="1">
              <a:defRPr/>
            </a:pPr>
            <a:r>
              <a:rPr lang="ja-JP" altLang="en-US" sz="2400" dirty="0" smtClean="0">
                <a:latin typeface="+mn-ea"/>
                <a:ea typeface="+mn-ea"/>
              </a:rPr>
              <a:t>Ｑ４．</a:t>
            </a:r>
            <a:endParaRPr lang="en-US" altLang="ja-JP" sz="2400" dirty="0">
              <a:latin typeface="+mn-ea"/>
              <a:ea typeface="+mn-ea"/>
            </a:endParaRPr>
          </a:p>
          <a:p>
            <a:pPr eaLnBrk="1" hangingPunct="1">
              <a:defRPr/>
            </a:pPr>
            <a:r>
              <a:rPr lang="ja-JP" altLang="en-US" sz="2400" dirty="0">
                <a:latin typeface="+mn-ea"/>
                <a:ea typeface="+mn-ea"/>
              </a:rPr>
              <a:t>好きな曲の曲名、再生時間（分）、再生時間（秒）、</a:t>
            </a:r>
            <a:endParaRPr lang="en-US" altLang="ja-JP" sz="2400" dirty="0">
              <a:latin typeface="+mn-ea"/>
              <a:ea typeface="+mn-ea"/>
            </a:endParaRPr>
          </a:p>
          <a:p>
            <a:pPr eaLnBrk="1" hangingPunct="1">
              <a:defRPr/>
            </a:pPr>
            <a:r>
              <a:rPr lang="ja-JP" altLang="en-US" sz="2400" dirty="0">
                <a:latin typeface="+mn-ea"/>
                <a:ea typeface="+mn-ea"/>
              </a:rPr>
              <a:t>再生する回数を入力して、</a:t>
            </a:r>
            <a:endParaRPr lang="en-US" altLang="ja-JP" sz="2400" dirty="0">
              <a:latin typeface="+mn-ea"/>
              <a:ea typeface="+mn-ea"/>
            </a:endParaRPr>
          </a:p>
          <a:p>
            <a:pPr eaLnBrk="1" hangingPunct="1">
              <a:defRPr/>
            </a:pPr>
            <a:r>
              <a:rPr lang="ja-JP" altLang="en-US" sz="2400" dirty="0">
                <a:latin typeface="+mn-ea"/>
                <a:ea typeface="+mn-ea"/>
              </a:rPr>
              <a:t>曲名、合計時間の時分秒を</a:t>
            </a:r>
            <a:endParaRPr lang="en-US" altLang="ja-JP" sz="2400" dirty="0">
              <a:latin typeface="+mn-ea"/>
              <a:ea typeface="+mn-ea"/>
            </a:endParaRPr>
          </a:p>
          <a:p>
            <a:pPr eaLnBrk="1" hangingPunct="1">
              <a:defRPr/>
            </a:pPr>
            <a:r>
              <a:rPr lang="ja-JP" altLang="en-US" sz="2400" dirty="0">
                <a:latin typeface="+mn-ea"/>
                <a:ea typeface="+mn-ea"/>
              </a:rPr>
              <a:t>出力するプログラムを作成しなさい。</a:t>
            </a:r>
            <a:endParaRPr lang="en-US" altLang="ja-JP" sz="2400" dirty="0">
              <a:latin typeface="+mn-ea"/>
              <a:ea typeface="+mn-ea"/>
            </a:endParaRPr>
          </a:p>
        </p:txBody>
      </p:sp>
      <p:sp>
        <p:nvSpPr>
          <p:cNvPr id="18436" name="Text Box 3"/>
          <p:cNvSpPr txBox="1">
            <a:spLocks noChangeArrowheads="1"/>
          </p:cNvSpPr>
          <p:nvPr/>
        </p:nvSpPr>
        <p:spPr bwMode="auto">
          <a:xfrm>
            <a:off x="515938" y="2609850"/>
            <a:ext cx="8128000" cy="461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85000"/>
              <a:buFont typeface="Wingdings 2" panose="05020102010507070707" pitchFamily="18" charset="2"/>
              <a:buChar char=""/>
              <a:defRPr kumimoji="1" sz="2700">
                <a:solidFill>
                  <a:schemeClr val="tx1"/>
                </a:solidFill>
                <a:latin typeface="Georgia" panose="02040502050405020303" pitchFamily="18" charset="0"/>
                <a:ea typeface="ＭＳ Ｐ明朝" panose="02020600040205080304" pitchFamily="18" charset="-128"/>
              </a:defRPr>
            </a:lvl1pPr>
            <a:lvl2pPr marL="742950" indent="-285750">
              <a:spcBef>
                <a:spcPct val="20000"/>
              </a:spcBef>
              <a:buClr>
                <a:schemeClr val="accent2"/>
              </a:buClr>
              <a:buSzPct val="70000"/>
              <a:buFont typeface="Wingdings" panose="05000000000000000000" pitchFamily="2" charset="2"/>
              <a:buChar char=""/>
              <a:defRPr kumimoji="1" sz="2200">
                <a:solidFill>
                  <a:schemeClr val="tx2"/>
                </a:solidFill>
                <a:latin typeface="Georgia" panose="02040502050405020303" pitchFamily="18" charset="0"/>
                <a:ea typeface="ＭＳ Ｐ明朝" panose="02020600040205080304" pitchFamily="18" charset="-128"/>
              </a:defRPr>
            </a:lvl2pPr>
            <a:lvl3pPr marL="1143000" indent="-228600">
              <a:spcBef>
                <a:spcPct val="20000"/>
              </a:spcBef>
              <a:buClr>
                <a:srgbClr val="0BD0D9"/>
              </a:buClr>
              <a:buSzPct val="75000"/>
              <a:buFont typeface="Wingdings 2" panose="05020102010507070707" pitchFamily="18" charset="2"/>
              <a:buChar char=""/>
              <a:defRPr kumimoji="1" sz="2000">
                <a:solidFill>
                  <a:schemeClr val="tx1"/>
                </a:solidFill>
                <a:latin typeface="Georgia" panose="02040502050405020303" pitchFamily="18" charset="0"/>
                <a:ea typeface="ＭＳ Ｐ明朝" panose="02020600040205080304" pitchFamily="18" charset="-128"/>
              </a:defRPr>
            </a:lvl3pPr>
            <a:lvl4pPr marL="1600200" indent="-228600">
              <a:spcBef>
                <a:spcPct val="20000"/>
              </a:spcBef>
              <a:buClr>
                <a:srgbClr val="10CF9B"/>
              </a:buClr>
              <a:buSzPct val="70000"/>
              <a:buFont typeface="Wingdings" panose="05000000000000000000" pitchFamily="2" charset="2"/>
              <a:buChar char=""/>
              <a:defRPr kumimoji="1" sz="2000">
                <a:solidFill>
                  <a:schemeClr val="tx2"/>
                </a:solidFill>
                <a:latin typeface="Georgia" panose="02040502050405020303" pitchFamily="18" charset="0"/>
                <a:ea typeface="ＭＳ Ｐ明朝" panose="02020600040205080304" pitchFamily="18" charset="-128"/>
              </a:defRPr>
            </a:lvl4pPr>
            <a:lvl5pPr marL="2057400" indent="-228600">
              <a:spcBef>
                <a:spcPct val="20000"/>
              </a:spcBef>
              <a:buClr>
                <a:srgbClr val="7CCA62"/>
              </a:buClr>
              <a:buChar char="•"/>
              <a:defRPr kumimoji="1" sz="2000">
                <a:solidFill>
                  <a:schemeClr val="tx1"/>
                </a:solidFill>
                <a:latin typeface="Georgia" panose="02040502050405020303" pitchFamily="18" charset="0"/>
                <a:ea typeface="ＭＳ Ｐ明朝" panose="02020600040205080304" pitchFamily="18" charset="-128"/>
              </a:defRPr>
            </a:lvl5pPr>
            <a:lvl6pPr marL="25146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6pPr>
            <a:lvl7pPr marL="29718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7pPr>
            <a:lvl8pPr marL="34290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8pPr>
            <a:lvl9pPr marL="3886200" indent="-228600" eaLnBrk="0" fontAlgn="base" hangingPunct="0">
              <a:spcBef>
                <a:spcPct val="20000"/>
              </a:spcBef>
              <a:spcAft>
                <a:spcPct val="0"/>
              </a:spcAft>
              <a:buClr>
                <a:srgbClr val="7CCA62"/>
              </a:buClr>
              <a:buChar char="•"/>
              <a:defRPr kumimoji="1" sz="2000">
                <a:solidFill>
                  <a:schemeClr val="tx1"/>
                </a:solidFill>
                <a:latin typeface="Georgia" panose="02040502050405020303" pitchFamily="18" charset="0"/>
                <a:ea typeface="ＭＳ Ｐ明朝" panose="02020600040205080304" pitchFamily="18" charset="-128"/>
              </a:defRPr>
            </a:lvl9pPr>
          </a:lstStyle>
          <a:p>
            <a:pPr eaLnBrk="1" hangingPunct="1">
              <a:spcBef>
                <a:spcPct val="0"/>
              </a:spcBef>
              <a:buClrTx/>
              <a:buSzTx/>
              <a:buFontTx/>
              <a:buNone/>
            </a:pPr>
            <a:r>
              <a:rPr lang="en-US" altLang="ja-JP" sz="2400">
                <a:latin typeface="Garamond" panose="02020404030301010803" pitchFamily="18" charset="0"/>
                <a:ea typeface="ＭＳ Ｐゴシック" panose="020B0600070205080204" pitchFamily="50" charset="-128"/>
              </a:rPr>
              <a:t>※</a:t>
            </a:r>
            <a:r>
              <a:rPr lang="ja-JP" altLang="en-US" sz="2400" b="1">
                <a:solidFill>
                  <a:srgbClr val="00B050"/>
                </a:solidFill>
                <a:latin typeface="Garamond" panose="02020404030301010803" pitchFamily="18" charset="0"/>
                <a:ea typeface="ＭＳ Ｐゴシック" panose="020B0600070205080204" pitchFamily="50" charset="-128"/>
              </a:rPr>
              <a:t>緑色</a:t>
            </a:r>
            <a:r>
              <a:rPr lang="ja-JP" altLang="en-US" sz="2400">
                <a:latin typeface="Garamond" panose="02020404030301010803" pitchFamily="18" charset="0"/>
                <a:ea typeface="ＭＳ Ｐゴシック" panose="020B0600070205080204" pitchFamily="50" charset="-128"/>
              </a:rPr>
              <a:t>の部分は利用者が入力した文字列を表しています。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8163" y="333375"/>
            <a:ext cx="82819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Garamond" pitchFamily="18" charset="0"/>
                <a:ea typeface="ＭＳ Ｐゴシック" charset="-128"/>
              </a:defRPr>
            </a:lvl1pPr>
            <a:lvl2pPr marL="742950" indent="-285750" eaLnBrk="0" hangingPunct="0">
              <a:defRPr kumimoji="1">
                <a:solidFill>
                  <a:schemeClr val="tx1"/>
                </a:solidFill>
                <a:latin typeface="Garamond" pitchFamily="18" charset="0"/>
                <a:ea typeface="ＭＳ Ｐゴシック" charset="-128"/>
              </a:defRPr>
            </a:lvl2pPr>
            <a:lvl3pPr marL="1143000" indent="-228600" eaLnBrk="0" hangingPunct="0">
              <a:defRPr kumimoji="1">
                <a:solidFill>
                  <a:schemeClr val="tx1"/>
                </a:solidFill>
                <a:latin typeface="Garamond" pitchFamily="18" charset="0"/>
                <a:ea typeface="ＭＳ Ｐゴシック" charset="-128"/>
              </a:defRPr>
            </a:lvl3pPr>
            <a:lvl4pPr marL="1600200" indent="-228600" eaLnBrk="0" hangingPunct="0">
              <a:defRPr kumimoji="1">
                <a:solidFill>
                  <a:schemeClr val="tx1"/>
                </a:solidFill>
                <a:latin typeface="Garamond" pitchFamily="18" charset="0"/>
                <a:ea typeface="ＭＳ Ｐゴシック" charset="-128"/>
              </a:defRPr>
            </a:lvl4pPr>
            <a:lvl5pPr marL="2057400" indent="-228600" eaLnBrk="0" hangingPunct="0">
              <a:defRPr kumimoji="1">
                <a:solidFill>
                  <a:schemeClr val="tx1"/>
                </a:solidFill>
                <a:latin typeface="Garamond" pitchFamily="18" charset="0"/>
                <a:ea typeface="ＭＳ Ｐゴシック"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charset="-128"/>
              </a:defRPr>
            </a:lvl9pPr>
          </a:lstStyle>
          <a:p>
            <a:pPr eaLnBrk="1" hangingPunct="1"/>
            <a:r>
              <a:rPr lang="ja-JP" altLang="en-US" sz="3200" b="1">
                <a:solidFill>
                  <a:srgbClr val="66FF33"/>
                </a:solidFill>
              </a:rPr>
              <a:t>ＳＰＸ．以下のプログラムを作成してください。</a:t>
            </a:r>
            <a:r>
              <a:rPr lang="en-US" altLang="ja-JP" sz="3200" b="1">
                <a:solidFill>
                  <a:srgbClr val="66FF33"/>
                </a:solidFill>
              </a:rPr>
              <a:t/>
            </a:r>
            <a:br>
              <a:rPr lang="en-US" altLang="ja-JP" sz="3200" b="1">
                <a:solidFill>
                  <a:srgbClr val="66FF33"/>
                </a:solidFill>
              </a:rPr>
            </a:br>
            <a:endParaRPr lang="en-US" altLang="ja-JP" sz="2800"/>
          </a:p>
        </p:txBody>
      </p:sp>
      <p:sp>
        <p:nvSpPr>
          <p:cNvPr id="18435" name="テキスト ボックス 49"/>
          <p:cNvSpPr txBox="1">
            <a:spLocks noChangeArrowheads="1"/>
          </p:cNvSpPr>
          <p:nvPr/>
        </p:nvSpPr>
        <p:spPr bwMode="auto">
          <a:xfrm>
            <a:off x="2867391" y="4414202"/>
            <a:ext cx="6113875" cy="2308324"/>
          </a:xfrm>
          <a:prstGeom prst="rect">
            <a:avLst/>
          </a:prstGeom>
          <a:solidFill>
            <a:srgbClr val="FFFF66"/>
          </a:solidFill>
          <a:ln w="9525">
            <a:solidFill>
              <a:schemeClr val="accent1"/>
            </a:solidFill>
            <a:miter lim="800000"/>
            <a:headEnd/>
            <a:tailEnd/>
          </a:ln>
        </p:spPr>
        <p:txBody>
          <a:bodyPr wrap="square">
            <a:spAutoFit/>
          </a:bodyPr>
          <a:lstStyle/>
          <a:p>
            <a:pPr>
              <a:defRPr/>
            </a:pPr>
            <a:r>
              <a:rPr lang="ja-JP" altLang="en-US" sz="1600" b="1" dirty="0" smtClean="0">
                <a:latin typeface="+mn-ea"/>
                <a:ea typeface="+mn-ea"/>
              </a:rPr>
              <a:t>ただし、 以下</a:t>
            </a:r>
            <a:r>
              <a:rPr lang="ja-JP" altLang="en-US" sz="1600" b="1" dirty="0">
                <a:latin typeface="+mn-ea"/>
                <a:ea typeface="+mn-ea"/>
              </a:rPr>
              <a:t>の</a:t>
            </a:r>
            <a:r>
              <a:rPr lang="ja-JP" altLang="en-US" sz="1600" b="1" dirty="0" smtClean="0">
                <a:latin typeface="+mn-ea"/>
                <a:ea typeface="+mn-ea"/>
              </a:rPr>
              <a:t>演算子のみを使用すること。</a:t>
            </a:r>
            <a:endParaRPr lang="en-US" altLang="ja-JP" sz="1600" b="1" dirty="0">
              <a:latin typeface="+mn-ea"/>
              <a:ea typeface="+mn-ea"/>
            </a:endParaRPr>
          </a:p>
          <a:p>
            <a:pPr>
              <a:defRPr/>
            </a:pPr>
            <a:r>
              <a:rPr lang="ja-JP" altLang="en-US" sz="1600" b="1" dirty="0">
                <a:latin typeface="+mn-ea"/>
                <a:ea typeface="+mn-ea"/>
              </a:rPr>
              <a:t>　</a:t>
            </a:r>
            <a:r>
              <a:rPr lang="ja-JP" altLang="en-US" sz="1600" b="1" dirty="0" smtClean="0">
                <a:latin typeface="+mn-ea"/>
                <a:ea typeface="+mn-ea"/>
              </a:rPr>
              <a:t>　①</a:t>
            </a:r>
            <a:r>
              <a:rPr lang="ja-JP" altLang="en-US" sz="1600" b="1" dirty="0">
                <a:latin typeface="+mn-ea"/>
                <a:ea typeface="+mn-ea"/>
              </a:rPr>
              <a:t>代入演算子</a:t>
            </a:r>
            <a:r>
              <a:rPr lang="en-US" altLang="ja-JP" sz="1600" b="1" dirty="0">
                <a:latin typeface="+mn-ea"/>
                <a:ea typeface="+mn-ea"/>
              </a:rPr>
              <a:t>【</a:t>
            </a:r>
            <a:r>
              <a:rPr lang="ja-JP" altLang="en-US" sz="1600" b="1" dirty="0">
                <a:solidFill>
                  <a:srgbClr val="FF0000"/>
                </a:solidFill>
                <a:latin typeface="+mn-ea"/>
                <a:ea typeface="+mn-ea"/>
              </a:rPr>
              <a:t> ＝</a:t>
            </a:r>
            <a:r>
              <a:rPr lang="en-US" altLang="ja-JP" sz="1600" b="1" dirty="0">
                <a:latin typeface="+mn-ea"/>
                <a:ea typeface="+mn-ea"/>
              </a:rPr>
              <a:t>】</a:t>
            </a:r>
          </a:p>
          <a:p>
            <a:pPr>
              <a:defRPr/>
            </a:pPr>
            <a:r>
              <a:rPr lang="ja-JP" altLang="en-US" sz="1600" b="1" dirty="0">
                <a:latin typeface="+mn-ea"/>
                <a:ea typeface="+mn-ea"/>
              </a:rPr>
              <a:t>　　②四則演算子</a:t>
            </a:r>
            <a:r>
              <a:rPr lang="en-US" altLang="ja-JP" sz="1600" b="1" dirty="0" smtClean="0">
                <a:latin typeface="+mn-ea"/>
                <a:ea typeface="+mn-ea"/>
              </a:rPr>
              <a:t>【</a:t>
            </a:r>
            <a:r>
              <a:rPr lang="ja-JP" altLang="en-US" sz="1600" b="1" dirty="0" smtClean="0">
                <a:solidFill>
                  <a:srgbClr val="FF0000"/>
                </a:solidFill>
                <a:latin typeface="+mn-ea"/>
                <a:ea typeface="+mn-ea"/>
              </a:rPr>
              <a:t>＋</a:t>
            </a:r>
            <a:r>
              <a:rPr lang="ja-JP" altLang="en-US" sz="1600" b="1" dirty="0" smtClean="0">
                <a:latin typeface="+mn-ea"/>
                <a:ea typeface="+mn-ea"/>
              </a:rPr>
              <a:t>、</a:t>
            </a:r>
            <a:r>
              <a:rPr lang="ja-JP" altLang="en-US" sz="1600" b="1" dirty="0">
                <a:solidFill>
                  <a:srgbClr val="FF0000"/>
                </a:solidFill>
                <a:latin typeface="+mn-ea"/>
                <a:ea typeface="+mn-ea"/>
              </a:rPr>
              <a:t>－</a:t>
            </a:r>
            <a:r>
              <a:rPr lang="ja-JP" altLang="en-US" sz="1600" b="1" dirty="0" smtClean="0">
                <a:latin typeface="+mn-ea"/>
                <a:ea typeface="+mn-ea"/>
              </a:rPr>
              <a:t>、</a:t>
            </a:r>
            <a:r>
              <a:rPr lang="en-US" altLang="ja-JP" sz="1600" b="1" dirty="0" smtClean="0">
                <a:solidFill>
                  <a:srgbClr val="FF0000"/>
                </a:solidFill>
                <a:latin typeface="+mn-ea"/>
                <a:ea typeface="+mn-ea"/>
              </a:rPr>
              <a:t>×</a:t>
            </a:r>
            <a:r>
              <a:rPr lang="ja-JP" altLang="en-US" sz="1600" b="1" dirty="0" err="1" smtClean="0">
                <a:latin typeface="+mn-ea"/>
                <a:ea typeface="+mn-ea"/>
              </a:rPr>
              <a:t>、</a:t>
            </a:r>
            <a:r>
              <a:rPr lang="ja-JP" altLang="en-US" sz="1600" b="1" dirty="0">
                <a:solidFill>
                  <a:srgbClr val="FF0000"/>
                </a:solidFill>
                <a:latin typeface="+mn-ea"/>
                <a:ea typeface="+mn-ea"/>
              </a:rPr>
              <a:t>／ </a:t>
            </a:r>
            <a:r>
              <a:rPr lang="en-US" altLang="ja-JP" sz="1600" b="1" dirty="0">
                <a:latin typeface="+mn-ea"/>
                <a:ea typeface="+mn-ea"/>
              </a:rPr>
              <a:t>】</a:t>
            </a:r>
          </a:p>
          <a:p>
            <a:pPr>
              <a:defRPr/>
            </a:pPr>
            <a:r>
              <a:rPr lang="ja-JP" altLang="en-US" sz="1600" b="1" dirty="0">
                <a:latin typeface="+mn-ea"/>
                <a:ea typeface="+mn-ea"/>
              </a:rPr>
              <a:t>　　③カッコ</a:t>
            </a:r>
            <a:r>
              <a:rPr lang="en-US" altLang="ja-JP" sz="1600" b="1" dirty="0">
                <a:latin typeface="+mn-ea"/>
                <a:ea typeface="+mn-ea"/>
              </a:rPr>
              <a:t>【</a:t>
            </a:r>
            <a:r>
              <a:rPr lang="ja-JP" altLang="en-US" sz="1600" b="1" dirty="0">
                <a:solidFill>
                  <a:srgbClr val="FF0000"/>
                </a:solidFill>
                <a:latin typeface="+mn-ea"/>
                <a:ea typeface="+mn-ea"/>
              </a:rPr>
              <a:t>（</a:t>
            </a:r>
            <a:r>
              <a:rPr lang="ja-JP" altLang="en-US" sz="1600" b="1" dirty="0">
                <a:latin typeface="+mn-ea"/>
                <a:ea typeface="+mn-ea"/>
              </a:rPr>
              <a:t>、</a:t>
            </a:r>
            <a:r>
              <a:rPr lang="ja-JP" altLang="en-US" sz="1600" b="1" dirty="0">
                <a:solidFill>
                  <a:srgbClr val="FF0000"/>
                </a:solidFill>
                <a:latin typeface="+mn-ea"/>
                <a:ea typeface="+mn-ea"/>
              </a:rPr>
              <a:t>）</a:t>
            </a:r>
            <a:r>
              <a:rPr lang="en-US" altLang="ja-JP" sz="1600" b="1" dirty="0">
                <a:latin typeface="+mn-ea"/>
                <a:ea typeface="+mn-ea"/>
              </a:rPr>
              <a:t>】</a:t>
            </a:r>
          </a:p>
          <a:p>
            <a:pPr>
              <a:defRPr/>
            </a:pPr>
            <a:r>
              <a:rPr lang="ja-JP" altLang="en-US" sz="1600" b="1" dirty="0">
                <a:latin typeface="+mn-ea"/>
                <a:ea typeface="+mn-ea"/>
              </a:rPr>
              <a:t>　　④キャスト演算子</a:t>
            </a:r>
            <a:r>
              <a:rPr lang="en-US" altLang="ja-JP" sz="1600" b="1" dirty="0">
                <a:latin typeface="+mn-ea"/>
                <a:ea typeface="+mn-ea"/>
              </a:rPr>
              <a:t>【</a:t>
            </a:r>
            <a:r>
              <a:rPr lang="en-US" altLang="ja-JP" sz="1600" b="1" dirty="0">
                <a:solidFill>
                  <a:srgbClr val="FF0000"/>
                </a:solidFill>
                <a:latin typeface="+mn-ea"/>
                <a:ea typeface="+mn-ea"/>
              </a:rPr>
              <a:t>(char</a:t>
            </a:r>
            <a:r>
              <a:rPr lang="en-US" altLang="ja-JP" sz="1600" b="1" dirty="0" smtClean="0">
                <a:solidFill>
                  <a:srgbClr val="FF0000"/>
                </a:solidFill>
                <a:latin typeface="+mn-ea"/>
                <a:ea typeface="+mn-ea"/>
              </a:rPr>
              <a:t>)</a:t>
            </a:r>
            <a:r>
              <a:rPr lang="en-US" altLang="ja-JP" sz="1600" b="1" dirty="0" smtClean="0">
                <a:latin typeface="+mn-ea"/>
                <a:ea typeface="+mn-ea"/>
              </a:rPr>
              <a:t>】</a:t>
            </a:r>
          </a:p>
          <a:p>
            <a:pPr>
              <a:defRPr/>
            </a:pPr>
            <a:r>
              <a:rPr lang="en-US" altLang="ja-JP" sz="1600" b="1" dirty="0">
                <a:latin typeface="+mn-ea"/>
                <a:ea typeface="+mn-ea"/>
              </a:rPr>
              <a:t>※ </a:t>
            </a:r>
            <a:r>
              <a:rPr lang="ja-JP" altLang="en-US" sz="1600" b="1" dirty="0">
                <a:latin typeface="+mn-ea"/>
                <a:ea typeface="+mn-ea"/>
              </a:rPr>
              <a:t>条件分岐</a:t>
            </a:r>
            <a:r>
              <a:rPr lang="ja-JP" altLang="en-US" sz="1600" b="1" dirty="0" smtClean="0">
                <a:latin typeface="+mn-ea"/>
                <a:ea typeface="+mn-ea"/>
              </a:rPr>
              <a:t>処理、反復処理は</a:t>
            </a:r>
            <a:r>
              <a:rPr lang="ja-JP" altLang="en-US" sz="1600" b="1" dirty="0">
                <a:latin typeface="+mn-ea"/>
                <a:ea typeface="+mn-ea"/>
              </a:rPr>
              <a:t>使用しないこと。</a:t>
            </a:r>
          </a:p>
          <a:p>
            <a:pPr>
              <a:defRPr/>
            </a:pPr>
            <a:r>
              <a:rPr lang="en-US" altLang="ja-JP" sz="1600" b="1" dirty="0">
                <a:latin typeface="+mn-ea"/>
                <a:ea typeface="+mn-ea"/>
              </a:rPr>
              <a:t>※ </a:t>
            </a:r>
            <a:r>
              <a:rPr lang="ja-JP" altLang="en-US" sz="1600" b="1" dirty="0">
                <a:latin typeface="+mn-ea"/>
                <a:ea typeface="+mn-ea"/>
              </a:rPr>
              <a:t>配列、リスト、連想配列は使用しないこと</a:t>
            </a:r>
            <a:r>
              <a:rPr lang="ja-JP" altLang="en-US" sz="1600" b="1" dirty="0" smtClean="0">
                <a:latin typeface="+mn-ea"/>
                <a:ea typeface="+mn-ea"/>
              </a:rPr>
              <a:t>。</a:t>
            </a:r>
            <a:endParaRPr lang="en-US" altLang="ja-JP" sz="1600" b="1" dirty="0" smtClean="0">
              <a:latin typeface="+mn-ea"/>
              <a:ea typeface="+mn-ea"/>
            </a:endParaRPr>
          </a:p>
          <a:p>
            <a:pPr>
              <a:defRPr/>
            </a:pPr>
            <a:r>
              <a:rPr lang="en-US" altLang="ja-JP" sz="1600" b="1" dirty="0" smtClean="0">
                <a:latin typeface="+mn-ea"/>
                <a:ea typeface="+mn-ea"/>
              </a:rPr>
              <a:t>※</a:t>
            </a:r>
            <a:r>
              <a:rPr lang="ja-JP" altLang="en-US" sz="1600" b="1" dirty="0" smtClean="0">
                <a:latin typeface="+mn-ea"/>
                <a:ea typeface="+mn-ea"/>
              </a:rPr>
              <a:t> 例外は使用しないこと。</a:t>
            </a:r>
            <a:r>
              <a:rPr lang="ja-JP" altLang="en-US" sz="1600" b="1" dirty="0">
                <a:latin typeface="+mn-ea"/>
                <a:ea typeface="+mn-ea"/>
              </a:rPr>
              <a:t/>
            </a:r>
            <a:br>
              <a:rPr lang="ja-JP" altLang="en-US" sz="1600" b="1" dirty="0">
                <a:latin typeface="+mn-ea"/>
                <a:ea typeface="+mn-ea"/>
              </a:rPr>
            </a:br>
            <a:r>
              <a:rPr lang="en-US" altLang="ja-JP" sz="1600" b="1" dirty="0">
                <a:latin typeface="+mn-ea"/>
                <a:ea typeface="+mn-ea"/>
              </a:rPr>
              <a:t>※ </a:t>
            </a:r>
            <a:r>
              <a:rPr lang="ja-JP" altLang="en-US" sz="1600" b="1" dirty="0">
                <a:latin typeface="+mn-ea"/>
                <a:ea typeface="+mn-ea"/>
              </a:rPr>
              <a:t>その他、授業で使用して</a:t>
            </a:r>
            <a:r>
              <a:rPr lang="ja-JP" altLang="en-US" sz="1600" b="1" dirty="0" smtClean="0">
                <a:latin typeface="+mn-ea"/>
                <a:ea typeface="+mn-ea"/>
              </a:rPr>
              <a:t>いないクラス</a:t>
            </a:r>
            <a:r>
              <a:rPr lang="ja-JP" altLang="en-US" sz="1600" b="1" dirty="0">
                <a:latin typeface="+mn-ea"/>
                <a:ea typeface="+mn-ea"/>
              </a:rPr>
              <a:t>、</a:t>
            </a:r>
            <a:r>
              <a:rPr lang="ja-JP" altLang="en-US" sz="1600" b="1" dirty="0" smtClean="0">
                <a:latin typeface="+mn-ea"/>
                <a:ea typeface="+mn-ea"/>
              </a:rPr>
              <a:t>ライブラリを</a:t>
            </a:r>
            <a:r>
              <a:rPr lang="ja-JP" altLang="en-US" sz="1600" b="1" dirty="0">
                <a:latin typeface="+mn-ea"/>
                <a:ea typeface="+mn-ea"/>
              </a:rPr>
              <a:t>使用しないこと</a:t>
            </a:r>
            <a:r>
              <a:rPr lang="ja-JP" altLang="en-US" sz="1600" b="1" dirty="0" smtClean="0">
                <a:latin typeface="+mn-ea"/>
                <a:ea typeface="+mn-ea"/>
              </a:rPr>
              <a:t>。</a:t>
            </a:r>
            <a:endParaRPr lang="ja-JP" altLang="en-US" sz="1600" b="1" dirty="0">
              <a:latin typeface="+mn-ea"/>
              <a:ea typeface="+mn-ea"/>
            </a:endParaRPr>
          </a:p>
        </p:txBody>
      </p:sp>
      <p:sp>
        <p:nvSpPr>
          <p:cNvPr id="4" name="テキスト ボックス 3"/>
          <p:cNvSpPr txBox="1"/>
          <p:nvPr/>
        </p:nvSpPr>
        <p:spPr>
          <a:xfrm>
            <a:off x="508000" y="285750"/>
            <a:ext cx="8135938" cy="2308324"/>
          </a:xfrm>
          <a:prstGeom prst="rect">
            <a:avLst/>
          </a:prstGeom>
          <a:solidFill>
            <a:schemeClr val="accent1">
              <a:lumMod val="40000"/>
              <a:lumOff val="60000"/>
            </a:schemeClr>
          </a:solidFill>
        </p:spPr>
        <p:txBody>
          <a:bodyPr>
            <a:spAutoFit/>
          </a:bodyPr>
          <a:lstStyle/>
          <a:p>
            <a:pPr>
              <a:defRPr/>
            </a:pPr>
            <a:r>
              <a:rPr lang="ja-JP" altLang="en-US" sz="2400" dirty="0" smtClean="0">
                <a:latin typeface="+mn-ea"/>
                <a:ea typeface="+mn-ea"/>
              </a:rPr>
              <a:t>ＳＰ</a:t>
            </a:r>
            <a:r>
              <a:rPr lang="en-US" altLang="ja-JP" sz="2400" dirty="0" smtClean="0">
                <a:latin typeface="+mn-ea"/>
                <a:ea typeface="+mn-ea"/>
              </a:rPr>
              <a:t>X</a:t>
            </a:r>
            <a:r>
              <a:rPr lang="ja-JP" altLang="en-US" sz="2400" dirty="0" err="1" smtClean="0">
                <a:latin typeface="+mn-ea"/>
                <a:ea typeface="+mn-ea"/>
              </a:rPr>
              <a:t>．</a:t>
            </a:r>
            <a:r>
              <a:rPr lang="en-US" altLang="ja-JP" sz="2400" dirty="0">
                <a:latin typeface="+mn-ea"/>
                <a:ea typeface="+mn-ea"/>
              </a:rPr>
              <a:t/>
            </a:r>
            <a:br>
              <a:rPr lang="en-US" altLang="ja-JP" sz="2400" dirty="0">
                <a:latin typeface="+mn-ea"/>
                <a:ea typeface="+mn-ea"/>
              </a:rPr>
            </a:br>
            <a:r>
              <a:rPr lang="ja-JP" altLang="en-US" sz="2400" dirty="0">
                <a:latin typeface="+mn-ea"/>
                <a:ea typeface="+mn-ea"/>
              </a:rPr>
              <a:t>以下</a:t>
            </a:r>
            <a:r>
              <a:rPr lang="ja-JP" altLang="en-US" sz="2400" dirty="0" smtClean="0">
                <a:latin typeface="+mn-ea"/>
                <a:ea typeface="+mn-ea"/>
              </a:rPr>
              <a:t>のプログラムを作成しなさい。</a:t>
            </a:r>
            <a:endParaRPr lang="en-US" altLang="ja-JP" sz="2400" dirty="0" smtClean="0">
              <a:latin typeface="+mn-ea"/>
              <a:ea typeface="+mn-ea"/>
            </a:endParaRPr>
          </a:p>
          <a:p>
            <a:pPr>
              <a:defRPr/>
            </a:pPr>
            <a:r>
              <a:rPr lang="ja-JP" altLang="en-US" sz="2400" dirty="0" smtClean="0">
                <a:latin typeface="+mn-ea"/>
                <a:ea typeface="+mn-ea"/>
              </a:rPr>
              <a:t>整数を１つ入力し、</a:t>
            </a:r>
            <a:endParaRPr lang="en-US" altLang="ja-JP" sz="2400" dirty="0" smtClean="0">
              <a:latin typeface="+mn-ea"/>
              <a:ea typeface="+mn-ea"/>
            </a:endParaRPr>
          </a:p>
          <a:p>
            <a:pPr>
              <a:defRPr/>
            </a:pPr>
            <a:r>
              <a:rPr lang="ja-JP" altLang="en-US" sz="2400" dirty="0" smtClean="0">
                <a:latin typeface="+mn-ea"/>
                <a:ea typeface="+mn-ea"/>
              </a:rPr>
              <a:t>入力</a:t>
            </a:r>
            <a:r>
              <a:rPr lang="ja-JP" altLang="en-US" sz="2400" dirty="0">
                <a:latin typeface="+mn-ea"/>
                <a:ea typeface="+mn-ea"/>
              </a:rPr>
              <a:t>された整数</a:t>
            </a:r>
            <a:r>
              <a:rPr lang="ja-JP" altLang="en-US" sz="2400" dirty="0" smtClean="0">
                <a:latin typeface="+mn-ea"/>
                <a:ea typeface="+mn-ea"/>
              </a:rPr>
              <a:t>が０なら、「</a:t>
            </a:r>
            <a:r>
              <a:rPr lang="ja-JP" altLang="en-US" sz="2400" dirty="0">
                <a:latin typeface="+mn-ea"/>
                <a:ea typeface="+mn-ea"/>
              </a:rPr>
              <a:t>その数は０です</a:t>
            </a:r>
            <a:r>
              <a:rPr lang="ja-JP" altLang="en-US" sz="2400" dirty="0" smtClean="0">
                <a:latin typeface="+mn-ea"/>
                <a:ea typeface="+mn-ea"/>
              </a:rPr>
              <a:t>よ</a:t>
            </a:r>
            <a:r>
              <a:rPr lang="ja-JP" altLang="en-US" sz="2400" dirty="0">
                <a:latin typeface="+mn-ea"/>
                <a:ea typeface="+mn-ea"/>
              </a:rPr>
              <a:t>ね</a:t>
            </a:r>
            <a:r>
              <a:rPr lang="ja-JP" altLang="en-US" sz="2400" dirty="0" smtClean="0">
                <a:latin typeface="+mn-ea"/>
                <a:ea typeface="+mn-ea"/>
              </a:rPr>
              <a:t>」</a:t>
            </a:r>
            <a:endParaRPr lang="en-US" altLang="ja-JP" sz="2400" dirty="0" smtClean="0">
              <a:latin typeface="+mn-ea"/>
              <a:ea typeface="+mn-ea"/>
            </a:endParaRPr>
          </a:p>
          <a:p>
            <a:pPr>
              <a:defRPr/>
            </a:pPr>
            <a:r>
              <a:rPr lang="ja-JP" altLang="en-US" sz="2400" dirty="0" smtClean="0">
                <a:latin typeface="+mn-ea"/>
                <a:ea typeface="+mn-ea"/>
              </a:rPr>
              <a:t>入力された整数が０以外なら、「</a:t>
            </a:r>
            <a:r>
              <a:rPr lang="ja-JP" altLang="en-US" sz="2400" dirty="0">
                <a:latin typeface="+mn-ea"/>
                <a:ea typeface="+mn-ea"/>
              </a:rPr>
              <a:t>その数は０では</a:t>
            </a:r>
            <a:r>
              <a:rPr lang="ja-JP" altLang="en-US" sz="2400" dirty="0" smtClean="0">
                <a:latin typeface="+mn-ea"/>
                <a:ea typeface="+mn-ea"/>
              </a:rPr>
              <a:t>ない」</a:t>
            </a:r>
            <a:endParaRPr lang="en-US" altLang="ja-JP" sz="2400" dirty="0" smtClean="0">
              <a:latin typeface="+mn-ea"/>
              <a:ea typeface="+mn-ea"/>
            </a:endParaRPr>
          </a:p>
          <a:p>
            <a:pPr>
              <a:defRPr/>
            </a:pPr>
            <a:r>
              <a:rPr lang="ja-JP" altLang="en-US" sz="2400" dirty="0" smtClean="0">
                <a:latin typeface="+mn-ea"/>
                <a:ea typeface="+mn-ea"/>
              </a:rPr>
              <a:t>と表示すること。</a:t>
            </a:r>
            <a:endParaRPr lang="en-US" altLang="ja-JP" sz="2400" dirty="0">
              <a:latin typeface="+mn-ea"/>
              <a:ea typeface="+mn-ea"/>
            </a:endParaRPr>
          </a:p>
        </p:txBody>
      </p:sp>
      <p:sp>
        <p:nvSpPr>
          <p:cNvPr id="8" name="Text Box 2"/>
          <p:cNvSpPr txBox="1">
            <a:spLocks noChangeArrowheads="1"/>
          </p:cNvSpPr>
          <p:nvPr/>
        </p:nvSpPr>
        <p:spPr bwMode="auto">
          <a:xfrm>
            <a:off x="503239" y="3164775"/>
            <a:ext cx="3924746" cy="1200329"/>
          </a:xfrm>
          <a:prstGeom prst="rect">
            <a:avLst/>
          </a:prstGeom>
          <a:noFill/>
          <a:ln w="9525">
            <a:noFill/>
            <a:miter lim="800000"/>
            <a:headEnd/>
            <a:tailEnd/>
          </a:ln>
        </p:spPr>
        <p:txBody>
          <a:bodyPr wrap="square">
            <a:spAutoFit/>
          </a:bodyPr>
          <a:lstStyle/>
          <a:p>
            <a:pPr>
              <a:defRPr/>
            </a:pPr>
            <a:r>
              <a:rPr lang="ja-JP" altLang="en-US" sz="2400" dirty="0" smtClean="0">
                <a:solidFill>
                  <a:srgbClr val="00B0F0"/>
                </a:solidFill>
                <a:latin typeface="+mj-ea"/>
                <a:ea typeface="+mj-ea"/>
              </a:rPr>
              <a:t>出力例１）</a:t>
            </a:r>
            <a:endParaRPr lang="en-US" altLang="ja-JP" sz="2400" dirty="0">
              <a:solidFill>
                <a:srgbClr val="00B0F0"/>
              </a:solidFill>
              <a:latin typeface="+mj-ea"/>
              <a:ea typeface="+mj-ea"/>
            </a:endParaRPr>
          </a:p>
          <a:p>
            <a:r>
              <a:rPr lang="ja-JP" altLang="en-US" sz="2400" dirty="0" smtClean="0">
                <a:latin typeface="+mj-ea"/>
                <a:ea typeface="+mj-ea"/>
              </a:rPr>
              <a:t>整数を入力してください。</a:t>
            </a:r>
            <a:r>
              <a:rPr lang="en-US" altLang="ja-JP" sz="2400" dirty="0" smtClean="0">
                <a:solidFill>
                  <a:srgbClr val="00B050"/>
                </a:solidFill>
                <a:latin typeface="+mj-ea"/>
                <a:ea typeface="+mj-ea"/>
              </a:rPr>
              <a:t>0</a:t>
            </a:r>
          </a:p>
          <a:p>
            <a:r>
              <a:rPr lang="ja-JP" altLang="en-US" sz="2400" dirty="0" smtClean="0">
                <a:latin typeface="+mj-ea"/>
                <a:ea typeface="+mj-ea"/>
              </a:rPr>
              <a:t>その数は０で</a:t>
            </a:r>
            <a:r>
              <a:rPr lang="ja-JP" altLang="en-US" sz="2400" dirty="0">
                <a:latin typeface="+mj-ea"/>
                <a:ea typeface="+mj-ea"/>
              </a:rPr>
              <a:t>すよね</a:t>
            </a:r>
            <a:endParaRPr lang="en-US" altLang="ja-JP" sz="2400" dirty="0" smtClean="0">
              <a:latin typeface="+mj-ea"/>
              <a:ea typeface="+mj-ea"/>
            </a:endParaRPr>
          </a:p>
        </p:txBody>
      </p:sp>
      <p:sp>
        <p:nvSpPr>
          <p:cNvPr id="6" name="Text Box 3"/>
          <p:cNvSpPr txBox="1">
            <a:spLocks noChangeArrowheads="1"/>
          </p:cNvSpPr>
          <p:nvPr/>
        </p:nvSpPr>
        <p:spPr bwMode="auto">
          <a:xfrm>
            <a:off x="515938" y="2626048"/>
            <a:ext cx="8128000" cy="4619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400" b="1" dirty="0">
                <a:latin typeface="+mn-ea"/>
                <a:ea typeface="+mn-ea"/>
              </a:rPr>
              <a:t>※</a:t>
            </a:r>
            <a:r>
              <a:rPr lang="ja-JP" altLang="en-US" sz="2400" b="1" dirty="0">
                <a:solidFill>
                  <a:srgbClr val="00B050"/>
                </a:solidFill>
                <a:latin typeface="+mn-ea"/>
                <a:ea typeface="+mn-ea"/>
              </a:rPr>
              <a:t>緑色</a:t>
            </a:r>
            <a:r>
              <a:rPr lang="ja-JP" altLang="en-US" sz="2400" b="1" dirty="0">
                <a:latin typeface="+mn-ea"/>
                <a:ea typeface="+mn-ea"/>
              </a:rPr>
              <a:t>の部分は利用者が入力した文字列を表しています。</a:t>
            </a:r>
          </a:p>
        </p:txBody>
      </p:sp>
      <p:sp>
        <p:nvSpPr>
          <p:cNvPr id="7" name="Text Box 2"/>
          <p:cNvSpPr txBox="1">
            <a:spLocks noChangeArrowheads="1"/>
          </p:cNvSpPr>
          <p:nvPr/>
        </p:nvSpPr>
        <p:spPr bwMode="auto">
          <a:xfrm>
            <a:off x="4725499" y="3155477"/>
            <a:ext cx="3924746" cy="1200329"/>
          </a:xfrm>
          <a:prstGeom prst="rect">
            <a:avLst/>
          </a:prstGeom>
          <a:noFill/>
          <a:ln w="9525">
            <a:noFill/>
            <a:miter lim="800000"/>
            <a:headEnd/>
            <a:tailEnd/>
          </a:ln>
        </p:spPr>
        <p:txBody>
          <a:bodyPr wrap="square">
            <a:spAutoFit/>
          </a:bodyPr>
          <a:lstStyle/>
          <a:p>
            <a:pPr>
              <a:defRPr/>
            </a:pPr>
            <a:r>
              <a:rPr lang="ja-JP" altLang="en-US" sz="2400" dirty="0" smtClean="0">
                <a:solidFill>
                  <a:srgbClr val="00B0F0"/>
                </a:solidFill>
                <a:latin typeface="+mj-ea"/>
                <a:ea typeface="+mj-ea"/>
              </a:rPr>
              <a:t>出力例２）</a:t>
            </a:r>
            <a:endParaRPr lang="en-US" altLang="ja-JP" sz="2400" dirty="0">
              <a:solidFill>
                <a:srgbClr val="00B0F0"/>
              </a:solidFill>
              <a:latin typeface="+mj-ea"/>
              <a:ea typeface="+mj-ea"/>
            </a:endParaRPr>
          </a:p>
          <a:p>
            <a:r>
              <a:rPr lang="ja-JP" altLang="en-US" sz="2400" dirty="0" smtClean="0">
                <a:latin typeface="+mj-ea"/>
                <a:ea typeface="+mj-ea"/>
              </a:rPr>
              <a:t>整数を入力してください。</a:t>
            </a:r>
            <a:r>
              <a:rPr lang="en-US" altLang="ja-JP" sz="2400" dirty="0" smtClean="0">
                <a:solidFill>
                  <a:srgbClr val="00B050"/>
                </a:solidFill>
                <a:latin typeface="+mj-ea"/>
                <a:ea typeface="+mj-ea"/>
              </a:rPr>
              <a:t>-1</a:t>
            </a:r>
          </a:p>
          <a:p>
            <a:r>
              <a:rPr lang="ja-JP" altLang="en-US" sz="2400" dirty="0" smtClean="0">
                <a:latin typeface="+mj-ea"/>
                <a:ea typeface="+mj-ea"/>
              </a:rPr>
              <a:t>その数は０ではない</a:t>
            </a:r>
            <a:endParaRPr lang="en-US" altLang="ja-JP" sz="2400" dirty="0" smtClean="0">
              <a:latin typeface="+mj-ea"/>
              <a:ea typeface="+mj-ea"/>
            </a:endParaRPr>
          </a:p>
        </p:txBody>
      </p:sp>
    </p:spTree>
    <p:extLst>
      <p:ext uri="{BB962C8B-B14F-4D97-AF65-F5344CB8AC3E}">
        <p14:creationId xmlns:p14="http://schemas.microsoft.com/office/powerpoint/2010/main" val="5427651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1681</TotalTime>
  <Words>528</Words>
  <Application>Microsoft Office PowerPoint</Application>
  <PresentationFormat>画面に合わせる (4:3)</PresentationFormat>
  <Paragraphs>79</Paragraphs>
  <Slides>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ＭＳ Ｐゴシック</vt:lpstr>
      <vt:lpstr>ＭＳ Ｐ明朝</vt:lpstr>
      <vt:lpstr>Garamond</vt:lpstr>
      <vt:lpstr>Georgia</vt:lpstr>
      <vt:lpstr>Wingdings</vt:lpstr>
      <vt:lpstr>Wingdings 2</vt:lpstr>
      <vt:lpstr>クール</vt:lpstr>
      <vt:lpstr>Ｊａｖａ練習問題  変数と四則演算</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長岡技術科学大学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Ｊａｖａ練習問題 （第２章、第３章）</dc:title>
  <dc:creator>吉田富美男</dc:creator>
  <cp:lastModifiedBy>畦原 宗之</cp:lastModifiedBy>
  <cp:revision>128</cp:revision>
  <dcterms:created xsi:type="dcterms:W3CDTF">2005-04-17T07:16:32Z</dcterms:created>
  <dcterms:modified xsi:type="dcterms:W3CDTF">2019-04-19T03:45:18Z</dcterms:modified>
</cp:coreProperties>
</file>