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7"/>
  </p:notesMasterIdLst>
  <p:sldIdLst>
    <p:sldId id="267" r:id="rId2"/>
    <p:sldId id="338" r:id="rId3"/>
    <p:sldId id="316" r:id="rId4"/>
    <p:sldId id="325" r:id="rId5"/>
    <p:sldId id="326" r:id="rId6"/>
    <p:sldId id="328" r:id="rId7"/>
    <p:sldId id="327" r:id="rId8"/>
    <p:sldId id="329" r:id="rId9"/>
    <p:sldId id="331" r:id="rId10"/>
    <p:sldId id="330" r:id="rId11"/>
    <p:sldId id="332" r:id="rId12"/>
    <p:sldId id="333" r:id="rId13"/>
    <p:sldId id="334" r:id="rId14"/>
    <p:sldId id="335" r:id="rId15"/>
    <p:sldId id="336" r:id="rId16"/>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Garamond" pitchFamily="18"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Garamond" pitchFamily="18"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Garamond" pitchFamily="18"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Garamond" pitchFamily="18"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Garamond" pitchFamily="18" charset="0"/>
        <a:ea typeface="ＭＳ Ｐゴシック" pitchFamily="50" charset="-128"/>
        <a:cs typeface="+mn-cs"/>
      </a:defRPr>
    </a:lvl5pPr>
    <a:lvl6pPr marL="2286000" algn="l" defTabSz="914400" rtl="0" eaLnBrk="1" latinLnBrk="0" hangingPunct="1">
      <a:defRPr kumimoji="1" kern="1200">
        <a:solidFill>
          <a:schemeClr val="tx1"/>
        </a:solidFill>
        <a:latin typeface="Garamond" pitchFamily="18" charset="0"/>
        <a:ea typeface="ＭＳ Ｐゴシック" pitchFamily="50" charset="-128"/>
        <a:cs typeface="+mn-cs"/>
      </a:defRPr>
    </a:lvl6pPr>
    <a:lvl7pPr marL="2743200" algn="l" defTabSz="914400" rtl="0" eaLnBrk="1" latinLnBrk="0" hangingPunct="1">
      <a:defRPr kumimoji="1" kern="1200">
        <a:solidFill>
          <a:schemeClr val="tx1"/>
        </a:solidFill>
        <a:latin typeface="Garamond" pitchFamily="18" charset="0"/>
        <a:ea typeface="ＭＳ Ｐゴシック" pitchFamily="50" charset="-128"/>
        <a:cs typeface="+mn-cs"/>
      </a:defRPr>
    </a:lvl7pPr>
    <a:lvl8pPr marL="3200400" algn="l" defTabSz="914400" rtl="0" eaLnBrk="1" latinLnBrk="0" hangingPunct="1">
      <a:defRPr kumimoji="1" kern="1200">
        <a:solidFill>
          <a:schemeClr val="tx1"/>
        </a:solidFill>
        <a:latin typeface="Garamond" pitchFamily="18" charset="0"/>
        <a:ea typeface="ＭＳ Ｐゴシック" pitchFamily="50" charset="-128"/>
        <a:cs typeface="+mn-cs"/>
      </a:defRPr>
    </a:lvl8pPr>
    <a:lvl9pPr marL="3657600" algn="l" defTabSz="914400" rtl="0" eaLnBrk="1" latinLnBrk="0" hangingPunct="1">
      <a:defRPr kumimoji="1" kern="1200">
        <a:solidFill>
          <a:schemeClr val="tx1"/>
        </a:solidFill>
        <a:latin typeface="Garamond" pitchFamily="18"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5" d="100"/>
          <a:sy n="135" d="100"/>
        </p:scale>
        <p:origin x="138" y="1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16EACB-ECEA-424C-86A2-C050BE016604}" type="datetimeFigureOut">
              <a:rPr kumimoji="1" lang="ja-JP" altLang="en-US" smtClean="0"/>
              <a:t>2019/5/13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D11440-0451-4DE0-9FA3-A97CBF5A81F5}" type="slidenum">
              <a:rPr kumimoji="1" lang="ja-JP" altLang="en-US" smtClean="0"/>
              <a:t>‹#›</a:t>
            </a:fld>
            <a:endParaRPr kumimoji="1" lang="ja-JP" altLang="en-US"/>
          </a:p>
        </p:txBody>
      </p:sp>
    </p:spTree>
    <p:extLst>
      <p:ext uri="{BB962C8B-B14F-4D97-AF65-F5344CB8AC3E}">
        <p14:creationId xmlns:p14="http://schemas.microsoft.com/office/powerpoint/2010/main" val="323025817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1">
        <a:schemeClr val="bg2"/>
      </p:bgRef>
    </p:bg>
    <p:spTree>
      <p:nvGrpSpPr>
        <p:cNvPr id="1" name=""/>
        <p:cNvGrpSpPr/>
        <p:nvPr/>
      </p:nvGrpSpPr>
      <p:grpSpPr>
        <a:xfrm>
          <a:off x="0" y="0"/>
          <a:ext cx="0" cy="0"/>
          <a:chOff x="0" y="0"/>
          <a:chExt cx="0" cy="0"/>
        </a:xfrm>
      </p:grpSpPr>
      <p:sp>
        <p:nvSpPr>
          <p:cNvPr id="4" name="正方形/長方形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5" name="正方形/長方形 20"/>
          <p:cNvSpPr>
            <a:spLocks noChangeArrowheads="1"/>
          </p:cNvSpPr>
          <p:nvPr/>
        </p:nvSpPr>
        <p:spPr bwMode="white">
          <a:xfrm>
            <a:off x="8991600" y="3175"/>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6" name="正方形/長方形 21"/>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7" name="正方形/長方形 23"/>
          <p:cNvSpPr>
            <a:spLocks noChangeArrowheads="1"/>
          </p:cNvSpPr>
          <p:nvPr/>
        </p:nvSpPr>
        <p:spPr bwMode="white">
          <a:xfrm>
            <a:off x="0" y="0"/>
            <a:ext cx="9144000" cy="25146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 name="正方形/長方形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11" name="直線コネクタ 10"/>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kumimoji="0" lang="en-US">
              <a:ea typeface="ＭＳ Ｐゴシック" charset="-128"/>
            </a:endParaRPr>
          </a:p>
        </p:txBody>
      </p:sp>
      <p:sp>
        <p:nvSpPr>
          <p:cNvPr id="12" name="正方形/長方形 11"/>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13" name="円/楕円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4" name="円/楕円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9" name="サブタイトル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ja-JP" altLang="en-US" smtClean="0"/>
              <a:t>マスタ サブタイトルの書式設定</a:t>
            </a:r>
            <a:endParaRPr lang="en-US"/>
          </a:p>
        </p:txBody>
      </p:sp>
      <p:sp>
        <p:nvSpPr>
          <p:cNvPr id="8" name="タイトル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ja-JP" altLang="en-US" smtClean="0"/>
              <a:t>マスタ タイトルの書式設定</a:t>
            </a:r>
            <a:endParaRPr lang="en-US"/>
          </a:p>
        </p:txBody>
      </p:sp>
      <p:sp>
        <p:nvSpPr>
          <p:cNvPr id="15" name="日付プレースホルダ 27"/>
          <p:cNvSpPr>
            <a:spLocks noGrp="1"/>
          </p:cNvSpPr>
          <p:nvPr>
            <p:ph type="dt" sz="half" idx="10"/>
          </p:nvPr>
        </p:nvSpPr>
        <p:spPr/>
        <p:txBody>
          <a:bodyPr/>
          <a:lstStyle>
            <a:lvl1pPr>
              <a:defRPr/>
            </a:lvl1pPr>
          </a:lstStyle>
          <a:p>
            <a:pPr>
              <a:defRPr/>
            </a:pPr>
            <a:endParaRPr lang="en-US" altLang="ja-JP"/>
          </a:p>
        </p:txBody>
      </p:sp>
      <p:sp>
        <p:nvSpPr>
          <p:cNvPr id="16" name="フッター プレースホルダ 16"/>
          <p:cNvSpPr>
            <a:spLocks noGrp="1"/>
          </p:cNvSpPr>
          <p:nvPr>
            <p:ph type="ftr" sz="quarter" idx="11"/>
          </p:nvPr>
        </p:nvSpPr>
        <p:spPr/>
        <p:txBody>
          <a:bodyPr/>
          <a:lstStyle>
            <a:lvl1pPr>
              <a:defRPr/>
            </a:lvl1pPr>
          </a:lstStyle>
          <a:p>
            <a:pPr>
              <a:defRPr/>
            </a:pPr>
            <a:endParaRPr lang="en-US" altLang="ja-JP"/>
          </a:p>
        </p:txBody>
      </p:sp>
      <p:sp>
        <p:nvSpPr>
          <p:cNvPr id="17" name="スライド番号プレースホルダ 28"/>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08CD820E-1DBF-44A1-BC60-E8980679309D}" type="slidenum">
              <a:rPr lang="en-US" altLang="ja-JP"/>
              <a:pPr>
                <a:defRPr/>
              </a:pPr>
              <a:t>‹#›</a:t>
            </a:fld>
            <a:endParaRPr lang="en-US" altLang="ja-JP"/>
          </a:p>
        </p:txBody>
      </p:sp>
    </p:spTree>
    <p:extLst>
      <p:ext uri="{BB962C8B-B14F-4D97-AF65-F5344CB8AC3E}">
        <p14:creationId xmlns:p14="http://schemas.microsoft.com/office/powerpoint/2010/main" val="378579442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bg>
      <p:bgRef idx="1001">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日付プレースホルダ 3"/>
          <p:cNvSpPr>
            <a:spLocks noGrp="1"/>
          </p:cNvSpPr>
          <p:nvPr>
            <p:ph type="dt" sz="half" idx="10"/>
          </p:nvPr>
        </p:nvSpPr>
        <p:spPr/>
        <p:txBody>
          <a:bodyPr/>
          <a:lstStyle>
            <a:lvl1pPr>
              <a:defRPr/>
            </a:lvl1pPr>
          </a:lstStyle>
          <a:p>
            <a:pPr>
              <a:defRPr/>
            </a:pPr>
            <a:endParaRPr lang="en-US" altLang="ja-JP"/>
          </a:p>
        </p:txBody>
      </p:sp>
      <p:sp>
        <p:nvSpPr>
          <p:cNvPr id="5" name="フッター プレースホルダ 4"/>
          <p:cNvSpPr>
            <a:spLocks noGrp="1"/>
          </p:cNvSpPr>
          <p:nvPr>
            <p:ph type="ftr" sz="quarter" idx="11"/>
          </p:nvPr>
        </p:nvSpPr>
        <p:spPr/>
        <p:txBody>
          <a:bodyPr/>
          <a:lstStyle>
            <a:lvl1pPr>
              <a:defRPr/>
            </a:lvl1pPr>
          </a:lstStyle>
          <a:p>
            <a:pPr>
              <a:defRPr/>
            </a:pPr>
            <a:endParaRPr lang="en-US" altLang="ja-JP"/>
          </a:p>
        </p:txBody>
      </p:sp>
      <p:sp>
        <p:nvSpPr>
          <p:cNvPr id="6" name="スライド番号プレースホルダ 5"/>
          <p:cNvSpPr>
            <a:spLocks noGrp="1"/>
          </p:cNvSpPr>
          <p:nvPr>
            <p:ph type="sldNum" sz="quarter" idx="12"/>
          </p:nvPr>
        </p:nvSpPr>
        <p:spPr/>
        <p:txBody>
          <a:bodyPr/>
          <a:lstStyle>
            <a:lvl1pPr>
              <a:defRPr/>
            </a:lvl1pPr>
          </a:lstStyle>
          <a:p>
            <a:pPr>
              <a:defRPr/>
            </a:pPr>
            <a:fld id="{95FD44AC-D4A5-44EB-B98F-3AD0176D6325}" type="slidenum">
              <a:rPr lang="en-US" altLang="ja-JP"/>
              <a:pPr>
                <a:defRPr/>
              </a:pPr>
              <a:t>‹#›</a:t>
            </a:fld>
            <a:endParaRPr lang="en-US" altLang="ja-JP"/>
          </a:p>
        </p:txBody>
      </p:sp>
    </p:spTree>
    <p:extLst>
      <p:ext uri="{BB962C8B-B14F-4D97-AF65-F5344CB8AC3E}">
        <p14:creationId xmlns:p14="http://schemas.microsoft.com/office/powerpoint/2010/main" val="2576495606"/>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縦書きテキスト">
    <p:bg>
      <p:bgRef idx="1001">
        <a:schemeClr val="bg2"/>
      </p:bgRef>
    </p:bg>
    <p:spTree>
      <p:nvGrpSpPr>
        <p:cNvPr id="1" name=""/>
        <p:cNvGrpSpPr/>
        <p:nvPr/>
      </p:nvGrpSpPr>
      <p:grpSpPr>
        <a:xfrm>
          <a:off x="0" y="0"/>
          <a:ext cx="0" cy="0"/>
          <a:chOff x="0" y="0"/>
          <a:chExt cx="0" cy="0"/>
        </a:xfrm>
      </p:grpSpPr>
      <p:sp>
        <p:nvSpPr>
          <p:cNvPr id="4" name="正方形/長方形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5" name="正方形/長方形 20"/>
          <p:cNvSpPr>
            <a:spLocks noChangeArrowheads="1"/>
          </p:cNvSpPr>
          <p:nvPr/>
        </p:nvSpPr>
        <p:spPr bwMode="white">
          <a:xfrm>
            <a:off x="7010400" y="0"/>
            <a:ext cx="21336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6" name="正方形/長方形 21"/>
          <p:cNvSpPr>
            <a:spLocks noChangeArrowheads="1"/>
          </p:cNvSpPr>
          <p:nvPr/>
        </p:nvSpPr>
        <p:spPr bwMode="white">
          <a:xfrm>
            <a:off x="0" y="0"/>
            <a:ext cx="9144000" cy="15557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7" name="正方形/長方形 23"/>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8" name="正方形/長方形 7"/>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9" name="正方形/長方形 8"/>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10" name="直線コネクタ 9"/>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kumimoji="0" lang="en-US">
              <a:ea typeface="ＭＳ Ｐゴシック" charset="-128"/>
            </a:endParaRPr>
          </a:p>
        </p:txBody>
      </p:sp>
      <p:sp>
        <p:nvSpPr>
          <p:cNvPr id="11" name="円/楕円 10"/>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2" name="円/楕円 11"/>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3" name="縦書きテキスト プレースホルダ 2"/>
          <p:cNvSpPr>
            <a:spLocks noGrp="1"/>
          </p:cNvSpPr>
          <p:nvPr>
            <p:ph type="body" orient="vert" idx="1"/>
          </p:nvPr>
        </p:nvSpPr>
        <p:spPr>
          <a:xfrm>
            <a:off x="304800" y="304800"/>
            <a:ext cx="6553200" cy="5821366"/>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2" name="縦書きタイトル 1"/>
          <p:cNvSpPr>
            <a:spLocks noGrp="1"/>
          </p:cNvSpPr>
          <p:nvPr>
            <p:ph type="title" orient="vert"/>
          </p:nvPr>
        </p:nvSpPr>
        <p:spPr>
          <a:xfrm>
            <a:off x="7391400" y="304801"/>
            <a:ext cx="1447800" cy="5851525"/>
          </a:xfrm>
        </p:spPr>
        <p:txBody>
          <a:bodyPr vert="eaVert"/>
          <a:lstStyle/>
          <a:p>
            <a:r>
              <a:rPr lang="ja-JP" altLang="en-US" smtClean="0"/>
              <a:t>マスタ タイトルの書式設定</a:t>
            </a:r>
            <a:endParaRPr lang="en-US"/>
          </a:p>
        </p:txBody>
      </p:sp>
      <p:sp>
        <p:nvSpPr>
          <p:cNvPr id="13" name="スライド番号プレースホルダ 5"/>
          <p:cNvSpPr>
            <a:spLocks noGrp="1"/>
          </p:cNvSpPr>
          <p:nvPr>
            <p:ph type="sldNum" sz="quarter" idx="10"/>
          </p:nvPr>
        </p:nvSpPr>
        <p:spPr>
          <a:xfrm>
            <a:off x="6915150" y="3009900"/>
            <a:ext cx="457200" cy="441325"/>
          </a:xfrm>
        </p:spPr>
        <p:txBody>
          <a:bodyPr/>
          <a:lstStyle>
            <a:lvl1pPr>
              <a:defRPr/>
            </a:lvl1pPr>
          </a:lstStyle>
          <a:p>
            <a:pPr>
              <a:defRPr/>
            </a:pPr>
            <a:fld id="{12CDEB48-F513-4346-9657-6187B84CA0DD}" type="slidenum">
              <a:rPr lang="en-US" altLang="ja-JP"/>
              <a:pPr>
                <a:defRPr/>
              </a:pPr>
              <a:t>‹#›</a:t>
            </a:fld>
            <a:endParaRPr lang="en-US" altLang="ja-JP"/>
          </a:p>
        </p:txBody>
      </p:sp>
      <p:sp>
        <p:nvSpPr>
          <p:cNvPr id="14" name="日付プレースホルダ 3"/>
          <p:cNvSpPr>
            <a:spLocks noGrp="1"/>
          </p:cNvSpPr>
          <p:nvPr>
            <p:ph type="dt" sz="half" idx="11"/>
          </p:nvPr>
        </p:nvSpPr>
        <p:spPr/>
        <p:txBody>
          <a:bodyPr/>
          <a:lstStyle>
            <a:lvl1pPr>
              <a:defRPr/>
            </a:lvl1pPr>
          </a:lstStyle>
          <a:p>
            <a:pPr>
              <a:defRPr/>
            </a:pPr>
            <a:endParaRPr lang="en-US" altLang="ja-JP"/>
          </a:p>
        </p:txBody>
      </p:sp>
      <p:sp>
        <p:nvSpPr>
          <p:cNvPr id="15" name="フッター プレースホルダ 4"/>
          <p:cNvSpPr>
            <a:spLocks noGrp="1"/>
          </p:cNvSpPr>
          <p:nvPr>
            <p:ph type="ftr" sz="quarter"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1645615308"/>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bg>
      <p:bgRef idx="1001">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solidFill>
                  <a:schemeClr val="accent3">
                    <a:shade val="75000"/>
                  </a:schemeClr>
                </a:solidFill>
              </a:defRPr>
            </a:lvl1pPr>
          </a:lstStyle>
          <a:p>
            <a:r>
              <a:rPr lang="ja-JP" altLang="en-US" smtClean="0"/>
              <a:t>マスタ タイトルの書式設定</a:t>
            </a:r>
            <a:endParaRPr lang="en-US"/>
          </a:p>
        </p:txBody>
      </p:sp>
      <p:sp>
        <p:nvSpPr>
          <p:cNvPr id="8" name="コンテンツ プレースホルダ 7"/>
          <p:cNvSpPr>
            <a:spLocks noGrp="1"/>
          </p:cNvSpPr>
          <p:nvPr>
            <p:ph sz="quarter" idx="1"/>
          </p:nvPr>
        </p:nvSpPr>
        <p:spPr>
          <a:xfrm>
            <a:off x="301752" y="1527048"/>
            <a:ext cx="8503920" cy="4572000"/>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日付プレースホルダ 3"/>
          <p:cNvSpPr>
            <a:spLocks noGrp="1"/>
          </p:cNvSpPr>
          <p:nvPr>
            <p:ph type="dt" sz="half" idx="10"/>
          </p:nvPr>
        </p:nvSpPr>
        <p:spPr/>
        <p:txBody>
          <a:bodyPr/>
          <a:lstStyle>
            <a:lvl1pPr>
              <a:defRPr/>
            </a:lvl1pPr>
          </a:lstStyle>
          <a:p>
            <a:pPr>
              <a:defRPr/>
            </a:pPr>
            <a:endParaRPr lang="en-US" altLang="ja-JP"/>
          </a:p>
        </p:txBody>
      </p:sp>
      <p:sp>
        <p:nvSpPr>
          <p:cNvPr id="5" name="フッター プレースホルダ 4"/>
          <p:cNvSpPr>
            <a:spLocks noGrp="1"/>
          </p:cNvSpPr>
          <p:nvPr>
            <p:ph type="ftr" sz="quarter" idx="11"/>
          </p:nvPr>
        </p:nvSpPr>
        <p:spPr/>
        <p:txBody>
          <a:bodyPr/>
          <a:lstStyle>
            <a:lvl1pPr>
              <a:defRPr/>
            </a:lvl1pPr>
          </a:lstStyle>
          <a:p>
            <a:pPr>
              <a:defRPr/>
            </a:pPr>
            <a:endParaRPr lang="en-US" altLang="ja-JP"/>
          </a:p>
        </p:txBody>
      </p:sp>
      <p:sp>
        <p:nvSpPr>
          <p:cNvPr id="6" name="スライド番号プレースホルダ 5"/>
          <p:cNvSpPr>
            <a:spLocks noGrp="1"/>
          </p:cNvSpPr>
          <p:nvPr>
            <p:ph type="sldNum" sz="quarter" idx="12"/>
          </p:nvPr>
        </p:nvSpPr>
        <p:spPr>
          <a:xfrm>
            <a:off x="4362450" y="1027113"/>
            <a:ext cx="457200" cy="441325"/>
          </a:xfrm>
        </p:spPr>
        <p:txBody>
          <a:bodyPr/>
          <a:lstStyle>
            <a:lvl1pPr>
              <a:defRPr/>
            </a:lvl1pPr>
          </a:lstStyle>
          <a:p>
            <a:pPr>
              <a:defRPr/>
            </a:pPr>
            <a:fld id="{DA995DBF-7CD9-4590-821C-1C808AC243AC}" type="slidenum">
              <a:rPr lang="en-US" altLang="ja-JP"/>
              <a:pPr>
                <a:defRPr/>
              </a:pPr>
              <a:t>‹#›</a:t>
            </a:fld>
            <a:endParaRPr lang="en-US" altLang="ja-JP"/>
          </a:p>
        </p:txBody>
      </p:sp>
    </p:spTree>
    <p:extLst>
      <p:ext uri="{BB962C8B-B14F-4D97-AF65-F5344CB8AC3E}">
        <p14:creationId xmlns:p14="http://schemas.microsoft.com/office/powerpoint/2010/main" val="402611989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4" name="正方形/長方形 19"/>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5" name="正方形/長方形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6" name="正方形/長方形 21"/>
          <p:cNvSpPr>
            <a:spLocks noChangeArrowheads="1"/>
          </p:cNvSpPr>
          <p:nvPr/>
        </p:nvSpPr>
        <p:spPr bwMode="white">
          <a:xfrm>
            <a:off x="0" y="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7" name="正方形/長方形 23"/>
          <p:cNvSpPr>
            <a:spLocks noChangeArrowheads="1"/>
          </p:cNvSpPr>
          <p:nvPr/>
        </p:nvSpPr>
        <p:spPr bwMode="white">
          <a:xfrm>
            <a:off x="8991600" y="1905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8" name="正方形/長方形 24"/>
          <p:cNvSpPr>
            <a:spLocks noChangeArrowheads="1"/>
          </p:cNvSpPr>
          <p:nvPr/>
        </p:nvSpPr>
        <p:spPr bwMode="white">
          <a:xfrm>
            <a:off x="152400" y="2286000"/>
            <a:ext cx="8832850" cy="304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9" name="正方形/長方形 25"/>
          <p:cNvSpPr>
            <a:spLocks noChangeArrowheads="1"/>
          </p:cNvSpPr>
          <p:nvPr/>
        </p:nvSpPr>
        <p:spPr bwMode="auto">
          <a:xfrm>
            <a:off x="155575" y="142875"/>
            <a:ext cx="8832850" cy="213995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 name="正方形/長方形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11" name="正方形/長方形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12" name="直線コネクタ 11"/>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kumimoji="0" lang="en-US">
              <a:ea typeface="ＭＳ Ｐゴシック" charset="-128"/>
            </a:endParaRPr>
          </a:p>
        </p:txBody>
      </p:sp>
      <p:sp>
        <p:nvSpPr>
          <p:cNvPr id="13" name="円/楕円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4" name="円/楕円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3" name="テキスト プレースホルダ 2"/>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ja-JP" altLang="en-US" smtClean="0"/>
              <a:t>マスタ テキストの書式設定</a:t>
            </a:r>
          </a:p>
        </p:txBody>
      </p:sp>
      <p:sp>
        <p:nvSpPr>
          <p:cNvPr id="2" name="タイトル 1"/>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ja-JP" altLang="en-US" smtClean="0"/>
              <a:t>マスタ タイトルの書式設定</a:t>
            </a:r>
            <a:endParaRPr lang="en-US"/>
          </a:p>
        </p:txBody>
      </p:sp>
      <p:sp>
        <p:nvSpPr>
          <p:cNvPr id="15" name="フッター プレースホルダ 4"/>
          <p:cNvSpPr>
            <a:spLocks noGrp="1"/>
          </p:cNvSpPr>
          <p:nvPr>
            <p:ph type="ftr" sz="quarter" idx="10"/>
          </p:nvPr>
        </p:nvSpPr>
        <p:spPr/>
        <p:txBody>
          <a:bodyPr/>
          <a:lstStyle>
            <a:lvl1pPr>
              <a:defRPr/>
            </a:lvl1pPr>
          </a:lstStyle>
          <a:p>
            <a:pPr>
              <a:defRPr/>
            </a:pPr>
            <a:endParaRPr lang="en-US" altLang="ja-JP"/>
          </a:p>
        </p:txBody>
      </p:sp>
      <p:sp>
        <p:nvSpPr>
          <p:cNvPr id="16" name="日付プレースホルダ 3"/>
          <p:cNvSpPr>
            <a:spLocks noGrp="1"/>
          </p:cNvSpPr>
          <p:nvPr>
            <p:ph type="dt" sz="half" idx="11"/>
          </p:nvPr>
        </p:nvSpPr>
        <p:spPr/>
        <p:txBody>
          <a:bodyPr/>
          <a:lstStyle>
            <a:lvl1pPr>
              <a:defRPr/>
            </a:lvl1pPr>
          </a:lstStyle>
          <a:p>
            <a:pPr>
              <a:defRPr/>
            </a:pPr>
            <a:endParaRPr lang="en-US" altLang="ja-JP"/>
          </a:p>
        </p:txBody>
      </p:sp>
      <p:sp>
        <p:nvSpPr>
          <p:cNvPr id="17" name="スライド番号プレースホルダ 5"/>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56907816-C27F-46C8-8FC8-86FA11BC0B97}" type="slidenum">
              <a:rPr lang="en-US" altLang="ja-JP"/>
              <a:pPr>
                <a:defRPr/>
              </a:pPr>
              <a:t>‹#›</a:t>
            </a:fld>
            <a:endParaRPr lang="en-US" altLang="ja-JP"/>
          </a:p>
        </p:txBody>
      </p:sp>
    </p:spTree>
    <p:extLst>
      <p:ext uri="{BB962C8B-B14F-4D97-AF65-F5344CB8AC3E}">
        <p14:creationId xmlns:p14="http://schemas.microsoft.com/office/powerpoint/2010/main" val="215292460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bg>
      <p:bgRef idx="1001">
        <a:schemeClr val="bg2"/>
      </p:bgRef>
    </p:bg>
    <p:spTree>
      <p:nvGrpSpPr>
        <p:cNvPr id="1" name=""/>
        <p:cNvGrpSpPr/>
        <p:nvPr/>
      </p:nvGrpSpPr>
      <p:grpSpPr>
        <a:xfrm>
          <a:off x="0" y="0"/>
          <a:ext cx="0" cy="0"/>
          <a:chOff x="0" y="0"/>
          <a:chExt cx="0" cy="0"/>
        </a:xfrm>
      </p:grpSpPr>
      <p:sp>
        <p:nvSpPr>
          <p:cNvPr id="5" name="直線コネクタ 19"/>
          <p:cNvSpPr>
            <a:spLocks noChangeShapeType="1"/>
          </p:cNvSpPr>
          <p:nvPr/>
        </p:nvSpPr>
        <p:spPr bwMode="auto">
          <a:xfrm flipV="1">
            <a:off x="4562475" y="1576388"/>
            <a:ext cx="9525" cy="4818062"/>
          </a:xfrm>
          <a:prstGeom prst="line">
            <a:avLst/>
          </a:prstGeom>
          <a:noFill/>
          <a:ln w="9525" algn="ctr">
            <a:solidFill>
              <a:schemeClr val="tx2"/>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2" name="タイトル 1"/>
          <p:cNvSpPr>
            <a:spLocks noGrp="1"/>
          </p:cNvSpPr>
          <p:nvPr>
            <p:ph type="title"/>
          </p:nvPr>
        </p:nvSpPr>
        <p:spPr>
          <a:xfrm>
            <a:off x="301752" y="228600"/>
            <a:ext cx="8534400" cy="758952"/>
          </a:xfrm>
        </p:spPr>
        <p:txBody>
          <a:bodyPr/>
          <a:lstStyle/>
          <a:p>
            <a:r>
              <a:rPr lang="ja-JP" altLang="en-US" smtClean="0"/>
              <a:t>マスタ タイトルの書式設定</a:t>
            </a:r>
            <a:endParaRPr lang="en-US"/>
          </a:p>
        </p:txBody>
      </p:sp>
      <p:sp>
        <p:nvSpPr>
          <p:cNvPr id="10" name="コンテンツ プレースホルダ 9"/>
          <p:cNvSpPr>
            <a:spLocks noGrp="1"/>
          </p:cNvSpPr>
          <p:nvPr>
            <p:ph sz="half" idx="1"/>
          </p:nvPr>
        </p:nvSpPr>
        <p:spPr>
          <a:xfrm>
            <a:off x="301752" y="1371600"/>
            <a:ext cx="4038600" cy="4681728"/>
          </a:xfrm>
        </p:spPr>
        <p:txBody>
          <a:bodyPr/>
          <a:lstStyle>
            <a:lvl1pPr>
              <a:defRPr sz="2500"/>
            </a:lvl1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12" name="コンテンツ プレースホルダ 11"/>
          <p:cNvSpPr>
            <a:spLocks noGrp="1"/>
          </p:cNvSpPr>
          <p:nvPr>
            <p:ph sz="half" idx="2"/>
          </p:nvPr>
        </p:nvSpPr>
        <p:spPr>
          <a:xfrm>
            <a:off x="4800600" y="1371600"/>
            <a:ext cx="4038600" cy="4681728"/>
          </a:xfrm>
        </p:spPr>
        <p:txBody>
          <a:bodyPr/>
          <a:lstStyle>
            <a:lvl1pPr>
              <a:defRPr sz="2500"/>
            </a:lvl1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6" name="日付プレースホルダ 4"/>
          <p:cNvSpPr>
            <a:spLocks noGrp="1"/>
          </p:cNvSpPr>
          <p:nvPr>
            <p:ph type="dt" sz="half" idx="10"/>
          </p:nvPr>
        </p:nvSpPr>
        <p:spPr>
          <a:xfrm>
            <a:off x="5791200" y="6410325"/>
            <a:ext cx="3044825" cy="365125"/>
          </a:xfrm>
        </p:spPr>
        <p:txBody>
          <a:bodyPr/>
          <a:lstStyle>
            <a:lvl1pPr>
              <a:defRPr/>
            </a:lvl1pPr>
          </a:lstStyle>
          <a:p>
            <a:pPr>
              <a:defRPr/>
            </a:pPr>
            <a:endParaRPr lang="en-US" altLang="ja-JP"/>
          </a:p>
        </p:txBody>
      </p:sp>
      <p:sp>
        <p:nvSpPr>
          <p:cNvPr id="7" name="フッター プレースホルダ 5"/>
          <p:cNvSpPr>
            <a:spLocks noGrp="1"/>
          </p:cNvSpPr>
          <p:nvPr>
            <p:ph type="ftr" sz="quarter" idx="11"/>
          </p:nvPr>
        </p:nvSpPr>
        <p:spPr/>
        <p:txBody>
          <a:bodyPr/>
          <a:lstStyle>
            <a:lvl1pPr>
              <a:defRPr/>
            </a:lvl1pPr>
          </a:lstStyle>
          <a:p>
            <a:pPr>
              <a:defRPr/>
            </a:pPr>
            <a:endParaRPr lang="en-US" altLang="ja-JP"/>
          </a:p>
        </p:txBody>
      </p:sp>
      <p:sp>
        <p:nvSpPr>
          <p:cNvPr id="8" name="スライド番号プレースホルダ 6"/>
          <p:cNvSpPr>
            <a:spLocks noGrp="1"/>
          </p:cNvSpPr>
          <p:nvPr>
            <p:ph type="sldNum" sz="quarter" idx="12"/>
          </p:nvPr>
        </p:nvSpPr>
        <p:spPr/>
        <p:txBody>
          <a:bodyPr/>
          <a:lstStyle>
            <a:lvl1pPr>
              <a:defRPr/>
            </a:lvl1pPr>
          </a:lstStyle>
          <a:p>
            <a:pPr>
              <a:defRPr/>
            </a:pPr>
            <a:fld id="{EE607FF5-7FCB-457F-9328-260783C7CCCC}" type="slidenum">
              <a:rPr lang="en-US" altLang="ja-JP"/>
              <a:pPr>
                <a:defRPr/>
              </a:pPr>
              <a:t>‹#›</a:t>
            </a:fld>
            <a:endParaRPr lang="en-US" altLang="ja-JP"/>
          </a:p>
        </p:txBody>
      </p:sp>
    </p:spTree>
    <p:extLst>
      <p:ext uri="{BB962C8B-B14F-4D97-AF65-F5344CB8AC3E}">
        <p14:creationId xmlns:p14="http://schemas.microsoft.com/office/powerpoint/2010/main" val="40135861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bg>
      <p:bgRef idx="1001">
        <a:schemeClr val="bg2"/>
      </p:bgRef>
    </p:bg>
    <p:spTree>
      <p:nvGrpSpPr>
        <p:cNvPr id="1" name=""/>
        <p:cNvGrpSpPr/>
        <p:nvPr/>
      </p:nvGrpSpPr>
      <p:grpSpPr>
        <a:xfrm>
          <a:off x="0" y="0"/>
          <a:ext cx="0" cy="0"/>
          <a:chOff x="0" y="0"/>
          <a:chExt cx="0" cy="0"/>
        </a:xfrm>
      </p:grpSpPr>
      <p:sp>
        <p:nvSpPr>
          <p:cNvPr id="7" name="直線コネクタ 19"/>
          <p:cNvSpPr>
            <a:spLocks noChangeShapeType="1"/>
          </p:cNvSpPr>
          <p:nvPr/>
        </p:nvSpPr>
        <p:spPr bwMode="auto">
          <a:xfrm flipV="1">
            <a:off x="4572000" y="2200275"/>
            <a:ext cx="0" cy="4187825"/>
          </a:xfrm>
          <a:prstGeom prst="line">
            <a:avLst/>
          </a:prstGeom>
          <a:noFill/>
          <a:ln w="9525" algn="ctr">
            <a:solidFill>
              <a:schemeClr val="tx2"/>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8" name="正方形/長方形 20"/>
          <p:cNvSpPr>
            <a:spLocks noChangeArrowheads="1"/>
          </p:cNvSpPr>
          <p:nvPr/>
        </p:nvSpPr>
        <p:spPr bwMode="white">
          <a:xfrm>
            <a:off x="0" y="0"/>
            <a:ext cx="9144000" cy="1447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9" name="正方形/長方形 21"/>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 name="正方形/長方形 23"/>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1" name="正方形/長方形 24"/>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2" name="正方形/長方形 11"/>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3" name="正方形/長方形 12"/>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14" name="直線コネクタ 13"/>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kumimoji="0" lang="en-US">
              <a:ea typeface="ＭＳ Ｐゴシック" charset="-128"/>
            </a:endParaRPr>
          </a:p>
        </p:txBody>
      </p:sp>
      <p:sp>
        <p:nvSpPr>
          <p:cNvPr id="15" name="正方形/長方形 14"/>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16" name="円/楕円 15"/>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7" name="円/楕円 16"/>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3" name="テキスト プレースホルダ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ja-JP" altLang="en-US" smtClean="0"/>
              <a:t>マスタ テキストの書式設定</a:t>
            </a:r>
          </a:p>
        </p:txBody>
      </p:sp>
      <p:sp>
        <p:nvSpPr>
          <p:cNvPr id="4" name="テキスト プレースホルダ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ja-JP" altLang="en-US" smtClean="0"/>
              <a:t>マスタ テキストの書式設定</a:t>
            </a:r>
          </a:p>
        </p:txBody>
      </p:sp>
      <p:sp>
        <p:nvSpPr>
          <p:cNvPr id="24" name="コンテンツ プレースホルダ 23"/>
          <p:cNvSpPr>
            <a:spLocks noGrp="1"/>
          </p:cNvSpPr>
          <p:nvPr>
            <p:ph sz="quarter" idx="2"/>
          </p:nvPr>
        </p:nvSpPr>
        <p:spPr>
          <a:xfrm>
            <a:off x="301752" y="2471383"/>
            <a:ext cx="4041648" cy="3818404"/>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26" name="コンテンツ プレースホルダ 25"/>
          <p:cNvSpPr>
            <a:spLocks noGrp="1"/>
          </p:cNvSpPr>
          <p:nvPr>
            <p:ph sz="quarter" idx="4"/>
          </p:nvPr>
        </p:nvSpPr>
        <p:spPr>
          <a:xfrm>
            <a:off x="4800600" y="2471383"/>
            <a:ext cx="4038600" cy="3822192"/>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23" name="タイトル 22"/>
          <p:cNvSpPr>
            <a:spLocks noGrp="1"/>
          </p:cNvSpPr>
          <p:nvPr>
            <p:ph type="title"/>
          </p:nvPr>
        </p:nvSpPr>
        <p:spPr/>
        <p:txBody>
          <a:bodyPr rtlCol="0"/>
          <a:lstStyle/>
          <a:p>
            <a:r>
              <a:rPr lang="ja-JP" altLang="en-US" smtClean="0"/>
              <a:t>マスタ タイトルの書式設定</a:t>
            </a:r>
            <a:endParaRPr lang="en-US"/>
          </a:p>
        </p:txBody>
      </p:sp>
      <p:sp>
        <p:nvSpPr>
          <p:cNvPr id="18" name="日付プレースホルダ 6"/>
          <p:cNvSpPr>
            <a:spLocks noGrp="1"/>
          </p:cNvSpPr>
          <p:nvPr>
            <p:ph type="dt" sz="half" idx="10"/>
          </p:nvPr>
        </p:nvSpPr>
        <p:spPr/>
        <p:txBody>
          <a:bodyPr/>
          <a:lstStyle>
            <a:lvl1pPr>
              <a:defRPr/>
            </a:lvl1pPr>
          </a:lstStyle>
          <a:p>
            <a:pPr>
              <a:defRPr/>
            </a:pPr>
            <a:endParaRPr lang="en-US" altLang="ja-JP"/>
          </a:p>
        </p:txBody>
      </p:sp>
      <p:sp>
        <p:nvSpPr>
          <p:cNvPr id="19" name="フッター プレースホルダ 7"/>
          <p:cNvSpPr>
            <a:spLocks noGrp="1"/>
          </p:cNvSpPr>
          <p:nvPr>
            <p:ph type="ftr" sz="quarter" idx="11"/>
          </p:nvPr>
        </p:nvSpPr>
        <p:spPr>
          <a:xfrm>
            <a:off x="304800" y="6410325"/>
            <a:ext cx="3581400" cy="365125"/>
          </a:xfrm>
        </p:spPr>
        <p:txBody>
          <a:bodyPr/>
          <a:lstStyle>
            <a:lvl1pPr>
              <a:defRPr/>
            </a:lvl1pPr>
          </a:lstStyle>
          <a:p>
            <a:pPr>
              <a:defRPr/>
            </a:pPr>
            <a:endParaRPr lang="en-US" altLang="ja-JP"/>
          </a:p>
        </p:txBody>
      </p:sp>
      <p:sp>
        <p:nvSpPr>
          <p:cNvPr id="20" name="スライド番号プレースホルダ 8"/>
          <p:cNvSpPr>
            <a:spLocks noGrp="1"/>
          </p:cNvSpPr>
          <p:nvPr>
            <p:ph type="sldNum" sz="quarter" idx="12"/>
          </p:nvPr>
        </p:nvSpPr>
        <p:spPr>
          <a:xfrm>
            <a:off x="4343400" y="1042988"/>
            <a:ext cx="457200" cy="441325"/>
          </a:xfrm>
        </p:spPr>
        <p:txBody>
          <a:bodyPr/>
          <a:lstStyle>
            <a:lvl1pPr algn="ctr">
              <a:defRPr/>
            </a:lvl1pPr>
          </a:lstStyle>
          <a:p>
            <a:pPr>
              <a:defRPr/>
            </a:pPr>
            <a:fld id="{736E7AE5-FB27-4032-A81F-0CFADE7C3023}" type="slidenum">
              <a:rPr lang="en-US" altLang="ja-JP"/>
              <a:pPr>
                <a:defRPr/>
              </a:pPr>
              <a:t>‹#›</a:t>
            </a:fld>
            <a:endParaRPr lang="en-US" altLang="ja-JP"/>
          </a:p>
        </p:txBody>
      </p:sp>
    </p:spTree>
    <p:extLst>
      <p:ext uri="{BB962C8B-B14F-4D97-AF65-F5344CB8AC3E}">
        <p14:creationId xmlns:p14="http://schemas.microsoft.com/office/powerpoint/2010/main" val="323064290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en-US"/>
          </a:p>
        </p:txBody>
      </p:sp>
      <p:sp>
        <p:nvSpPr>
          <p:cNvPr id="3" name="日付プレースホルダ 2"/>
          <p:cNvSpPr>
            <a:spLocks noGrp="1"/>
          </p:cNvSpPr>
          <p:nvPr>
            <p:ph type="dt" sz="half" idx="10"/>
          </p:nvPr>
        </p:nvSpPr>
        <p:spPr/>
        <p:txBody>
          <a:bodyPr/>
          <a:lstStyle>
            <a:lvl1pPr>
              <a:defRPr/>
            </a:lvl1pPr>
          </a:lstStyle>
          <a:p>
            <a:pPr>
              <a:defRPr/>
            </a:pPr>
            <a:endParaRPr lang="en-US" altLang="ja-JP"/>
          </a:p>
        </p:txBody>
      </p:sp>
      <p:sp>
        <p:nvSpPr>
          <p:cNvPr id="4" name="フッター プレースホルダ 3"/>
          <p:cNvSpPr>
            <a:spLocks noGrp="1"/>
          </p:cNvSpPr>
          <p:nvPr>
            <p:ph type="ftr" sz="quarter" idx="11"/>
          </p:nvPr>
        </p:nvSpPr>
        <p:spPr/>
        <p:txBody>
          <a:bodyPr/>
          <a:lstStyle>
            <a:lvl1pPr>
              <a:defRPr/>
            </a:lvl1pPr>
          </a:lstStyle>
          <a:p>
            <a:pPr>
              <a:defRPr/>
            </a:pPr>
            <a:endParaRPr lang="en-US" altLang="ja-JP"/>
          </a:p>
        </p:txBody>
      </p:sp>
      <p:sp>
        <p:nvSpPr>
          <p:cNvPr id="5" name="スライド番号プレースホルダ 4"/>
          <p:cNvSpPr>
            <a:spLocks noGrp="1"/>
          </p:cNvSpPr>
          <p:nvPr>
            <p:ph type="sldNum" sz="quarter" idx="12"/>
          </p:nvPr>
        </p:nvSpPr>
        <p:spPr>
          <a:xfrm>
            <a:off x="4343400" y="1036638"/>
            <a:ext cx="457200" cy="441325"/>
          </a:xfrm>
        </p:spPr>
        <p:txBody>
          <a:bodyPr/>
          <a:lstStyle>
            <a:lvl1pPr>
              <a:defRPr/>
            </a:lvl1pPr>
          </a:lstStyle>
          <a:p>
            <a:pPr>
              <a:defRPr/>
            </a:pPr>
            <a:fld id="{2997EB1B-D3DA-46C2-B677-C33F55E52F72}" type="slidenum">
              <a:rPr lang="en-US" altLang="ja-JP"/>
              <a:pPr>
                <a:defRPr/>
              </a:pPr>
              <a:t>‹#›</a:t>
            </a:fld>
            <a:endParaRPr lang="en-US" altLang="ja-JP"/>
          </a:p>
        </p:txBody>
      </p:sp>
    </p:spTree>
    <p:extLst>
      <p:ext uri="{BB962C8B-B14F-4D97-AF65-F5344CB8AC3E}">
        <p14:creationId xmlns:p14="http://schemas.microsoft.com/office/powerpoint/2010/main" val="3206383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正方形/長方形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3" name="正方形/長方形 20"/>
          <p:cNvSpPr>
            <a:spLocks noChangeArrowheads="1"/>
          </p:cNvSpPr>
          <p:nvPr/>
        </p:nvSpPr>
        <p:spPr bwMode="white">
          <a:xfrm>
            <a:off x="0" y="0"/>
            <a:ext cx="9144000" cy="15557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4" name="正方形/長方形 21"/>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5" name="正方形/長方形 23"/>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6" name="正方形/長方形 5"/>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7" name="正方形/長方形 6"/>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8" name="日付プレースホルダ 1"/>
          <p:cNvSpPr>
            <a:spLocks noGrp="1"/>
          </p:cNvSpPr>
          <p:nvPr>
            <p:ph type="dt" sz="half" idx="10"/>
          </p:nvPr>
        </p:nvSpPr>
        <p:spPr/>
        <p:txBody>
          <a:bodyPr/>
          <a:lstStyle>
            <a:lvl1pPr>
              <a:defRPr/>
            </a:lvl1pPr>
          </a:lstStyle>
          <a:p>
            <a:pPr>
              <a:defRPr/>
            </a:pPr>
            <a:endParaRPr lang="en-US" altLang="ja-JP"/>
          </a:p>
        </p:txBody>
      </p:sp>
      <p:sp>
        <p:nvSpPr>
          <p:cNvPr id="9" name="フッター プレースホルダ 2"/>
          <p:cNvSpPr>
            <a:spLocks noGrp="1"/>
          </p:cNvSpPr>
          <p:nvPr>
            <p:ph type="ftr" sz="quarter" idx="11"/>
          </p:nvPr>
        </p:nvSpPr>
        <p:spPr/>
        <p:txBody>
          <a:bodyPr/>
          <a:lstStyle>
            <a:lvl1pPr>
              <a:defRPr/>
            </a:lvl1pPr>
          </a:lstStyle>
          <a:p>
            <a:pPr>
              <a:defRPr/>
            </a:pPr>
            <a:endParaRPr lang="en-US" altLang="ja-JP"/>
          </a:p>
        </p:txBody>
      </p:sp>
      <p:sp>
        <p:nvSpPr>
          <p:cNvPr id="10" name="スライド番号プレースホルダ 3"/>
          <p:cNvSpPr>
            <a:spLocks noGrp="1"/>
          </p:cNvSpPr>
          <p:nvPr>
            <p:ph type="sldNum" sz="quarter" idx="12"/>
          </p:nvPr>
        </p:nvSpPr>
        <p:spPr>
          <a:xfrm>
            <a:off x="4267200" y="6324600"/>
            <a:ext cx="609600" cy="441325"/>
          </a:xfrm>
        </p:spPr>
        <p:txBody>
          <a:bodyPr/>
          <a:lstStyle>
            <a:lvl1pPr>
              <a:defRPr>
                <a:solidFill>
                  <a:srgbClr val="FFFFFF"/>
                </a:solidFill>
              </a:defRPr>
            </a:lvl1pPr>
          </a:lstStyle>
          <a:p>
            <a:pPr>
              <a:defRPr/>
            </a:pPr>
            <a:fld id="{CAAC01AF-5414-4483-B59A-9EF05688B74B}" type="slidenum">
              <a:rPr lang="en-US" altLang="ja-JP"/>
              <a:pPr>
                <a:defRPr/>
              </a:pPr>
              <a:t>‹#›</a:t>
            </a:fld>
            <a:endParaRPr lang="en-US" altLang="ja-JP"/>
          </a:p>
        </p:txBody>
      </p:sp>
    </p:spTree>
    <p:extLst>
      <p:ext uri="{BB962C8B-B14F-4D97-AF65-F5344CB8AC3E}">
        <p14:creationId xmlns:p14="http://schemas.microsoft.com/office/powerpoint/2010/main" val="3617030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5" name="正方形/長方形 4"/>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6" name="正方形/長方形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7" name="正方形/長方形 21"/>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8" name="正方形/長方形 23"/>
          <p:cNvSpPr>
            <a:spLocks noChangeArrowheads="1"/>
          </p:cNvSpPr>
          <p:nvPr/>
        </p:nvSpPr>
        <p:spPr bwMode="white">
          <a:xfrm>
            <a:off x="0" y="0"/>
            <a:ext cx="9144000" cy="119063"/>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9" name="正方形/長方形 24"/>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 name="正方形/長方形 9"/>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1" name="正方形/長方形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12" name="直線コネクタ 11"/>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kumimoji="0" lang="en-US">
              <a:ea typeface="ＭＳ Ｐゴシック" charset="-128"/>
            </a:endParaRPr>
          </a:p>
        </p:txBody>
      </p:sp>
      <p:sp>
        <p:nvSpPr>
          <p:cNvPr id="13" name="円/楕円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4" name="円/楕円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5" name="正方形/長方形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2" name="タイトル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ja-JP" altLang="en-US" smtClean="0"/>
              <a:t>マスタ タイトルの書式設定</a:t>
            </a:r>
            <a:endParaRPr lang="en-US"/>
          </a:p>
        </p:txBody>
      </p:sp>
      <p:sp>
        <p:nvSpPr>
          <p:cNvPr id="3" name="テキスト プレースホルダ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ja-JP" altLang="en-US" smtClean="0"/>
              <a:t>マスタ テキストの書式設定</a:t>
            </a:r>
          </a:p>
        </p:txBody>
      </p:sp>
      <p:sp>
        <p:nvSpPr>
          <p:cNvPr id="20" name="コンテンツ プレースホルダ 19"/>
          <p:cNvSpPr>
            <a:spLocks noGrp="1"/>
          </p:cNvSpPr>
          <p:nvPr>
            <p:ph sz="quarter" idx="1"/>
          </p:nvPr>
        </p:nvSpPr>
        <p:spPr>
          <a:xfrm>
            <a:off x="3124200" y="685800"/>
            <a:ext cx="5638800" cy="5410200"/>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16" name="スライド番号プレースホルダ 6"/>
          <p:cNvSpPr>
            <a:spLocks noGrp="1"/>
          </p:cNvSpPr>
          <p:nvPr>
            <p:ph type="sldNum" sz="quarter" idx="10"/>
          </p:nvPr>
        </p:nvSpPr>
        <p:spPr>
          <a:xfrm>
            <a:off x="1371600" y="312738"/>
            <a:ext cx="457200" cy="441325"/>
          </a:xfrm>
        </p:spPr>
        <p:txBody>
          <a:bodyPr/>
          <a:lstStyle>
            <a:lvl1pPr>
              <a:defRPr>
                <a:solidFill>
                  <a:schemeClr val="accent3">
                    <a:shade val="75000"/>
                  </a:schemeClr>
                </a:solidFill>
              </a:defRPr>
            </a:lvl1pPr>
          </a:lstStyle>
          <a:p>
            <a:pPr>
              <a:defRPr/>
            </a:pPr>
            <a:fld id="{D5A17133-788F-41BF-9AFA-E406CDCA6F79}" type="slidenum">
              <a:rPr lang="en-US" altLang="ja-JP"/>
              <a:pPr>
                <a:defRPr/>
              </a:pPr>
              <a:t>‹#›</a:t>
            </a:fld>
            <a:endParaRPr lang="en-US" altLang="ja-JP"/>
          </a:p>
        </p:txBody>
      </p:sp>
      <p:sp>
        <p:nvSpPr>
          <p:cNvPr id="17" name="日付プレースホルダ 4"/>
          <p:cNvSpPr>
            <a:spLocks noGrp="1"/>
          </p:cNvSpPr>
          <p:nvPr>
            <p:ph type="dt" sz="half" idx="11"/>
          </p:nvPr>
        </p:nvSpPr>
        <p:spPr/>
        <p:txBody>
          <a:bodyPr/>
          <a:lstStyle>
            <a:lvl1pPr>
              <a:defRPr/>
            </a:lvl1pPr>
          </a:lstStyle>
          <a:p>
            <a:pPr>
              <a:defRPr/>
            </a:pPr>
            <a:endParaRPr lang="en-US" altLang="ja-JP"/>
          </a:p>
        </p:txBody>
      </p:sp>
      <p:sp>
        <p:nvSpPr>
          <p:cNvPr id="18" name="フッター プレースホルダ 5"/>
          <p:cNvSpPr>
            <a:spLocks noGrp="1"/>
          </p:cNvSpPr>
          <p:nvPr>
            <p:ph type="ftr" sz="quarter" idx="12"/>
          </p:nvPr>
        </p:nvSpPr>
        <p:spPr>
          <a:xfrm>
            <a:off x="301625" y="6410325"/>
            <a:ext cx="3382963" cy="366713"/>
          </a:xfrm>
        </p:spPr>
        <p:txBody>
          <a:bodyPr/>
          <a:lstStyle>
            <a:lvl1pPr>
              <a:defRPr/>
            </a:lvl1pPr>
          </a:lstStyle>
          <a:p>
            <a:pPr>
              <a:defRPr/>
            </a:pPr>
            <a:endParaRPr lang="en-US" altLang="ja-JP"/>
          </a:p>
        </p:txBody>
      </p:sp>
    </p:spTree>
    <p:extLst>
      <p:ext uri="{BB962C8B-B14F-4D97-AF65-F5344CB8AC3E}">
        <p14:creationId xmlns:p14="http://schemas.microsoft.com/office/powerpoint/2010/main" val="113422415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5" name="直線コネクタ 4"/>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kumimoji="0" lang="en-US">
              <a:ea typeface="ＭＳ Ｐゴシック" charset="-128"/>
            </a:endParaRPr>
          </a:p>
        </p:txBody>
      </p:sp>
      <p:sp>
        <p:nvSpPr>
          <p:cNvPr id="6" name="正方形/長方形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7" name="正方形/長方形 21"/>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8" name="正方形/長方形 23"/>
          <p:cNvSpPr>
            <a:spLocks noChangeArrowheads="1"/>
          </p:cNvSpPr>
          <p:nvPr/>
        </p:nvSpPr>
        <p:spPr bwMode="white">
          <a:xfrm>
            <a:off x="0" y="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9" name="正方形/長方形 24"/>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 name="正方形/長方形 9"/>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11" name="正方形/長方形 10"/>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2" name="正方形/長方形 11"/>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13" name="円/楕円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4" name="円/楕円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5" name="正方形/長方形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2" name="タイトル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ja-JP" altLang="en-US" smtClean="0"/>
              <a:t>マスタ タイトルの書式設定</a:t>
            </a:r>
            <a:endParaRPr lang="en-US"/>
          </a:p>
        </p:txBody>
      </p:sp>
      <p:sp>
        <p:nvSpPr>
          <p:cNvPr id="3" name="図プレースホルダ 2"/>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ja-JP" altLang="en-US" noProof="0" smtClean="0"/>
              <a:t>アイコンをクリックして図を追加</a:t>
            </a:r>
            <a:endParaRPr lang="en-US" noProof="0" dirty="0"/>
          </a:p>
        </p:txBody>
      </p:sp>
      <p:sp>
        <p:nvSpPr>
          <p:cNvPr id="4" name="テキスト プレースホルダ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ja-JP" altLang="en-US" smtClean="0"/>
              <a:t>マスタ テキストの書式設定</a:t>
            </a:r>
          </a:p>
        </p:txBody>
      </p:sp>
      <p:sp>
        <p:nvSpPr>
          <p:cNvPr id="16" name="スライド番号プレースホルダ 6"/>
          <p:cNvSpPr>
            <a:spLocks noGrp="1"/>
          </p:cNvSpPr>
          <p:nvPr>
            <p:ph type="sldNum" sz="quarter" idx="10"/>
          </p:nvPr>
        </p:nvSpPr>
        <p:spPr>
          <a:xfrm>
            <a:off x="1371600" y="312738"/>
            <a:ext cx="457200" cy="441325"/>
          </a:xfrm>
        </p:spPr>
        <p:txBody>
          <a:bodyPr/>
          <a:lstStyle>
            <a:lvl1pPr>
              <a:defRPr/>
            </a:lvl1pPr>
          </a:lstStyle>
          <a:p>
            <a:pPr>
              <a:defRPr/>
            </a:pPr>
            <a:fld id="{F39BFD1C-DED2-4C3E-9AEB-9E84A7106BA8}" type="slidenum">
              <a:rPr lang="en-US" altLang="ja-JP"/>
              <a:pPr>
                <a:defRPr/>
              </a:pPr>
              <a:t>‹#›</a:t>
            </a:fld>
            <a:endParaRPr lang="en-US" altLang="ja-JP"/>
          </a:p>
        </p:txBody>
      </p:sp>
      <p:sp>
        <p:nvSpPr>
          <p:cNvPr id="17" name="日付プレースホルダ 4"/>
          <p:cNvSpPr>
            <a:spLocks noGrp="1"/>
          </p:cNvSpPr>
          <p:nvPr>
            <p:ph type="dt" sz="half" idx="11"/>
          </p:nvPr>
        </p:nvSpPr>
        <p:spPr>
          <a:xfrm>
            <a:off x="5788025" y="6405563"/>
            <a:ext cx="3044825" cy="365125"/>
          </a:xfrm>
        </p:spPr>
        <p:txBody>
          <a:bodyPr/>
          <a:lstStyle>
            <a:lvl1pPr>
              <a:defRPr/>
            </a:lvl1pPr>
          </a:lstStyle>
          <a:p>
            <a:pPr>
              <a:defRPr/>
            </a:pPr>
            <a:endParaRPr lang="en-US" altLang="ja-JP"/>
          </a:p>
        </p:txBody>
      </p:sp>
      <p:sp>
        <p:nvSpPr>
          <p:cNvPr id="18" name="フッター プレースホルダ 5"/>
          <p:cNvSpPr>
            <a:spLocks noGrp="1"/>
          </p:cNvSpPr>
          <p:nvPr>
            <p:ph type="ftr" sz="quarter" idx="12"/>
          </p:nvPr>
        </p:nvSpPr>
        <p:spPr>
          <a:xfrm>
            <a:off x="301625" y="6410325"/>
            <a:ext cx="3584575" cy="366713"/>
          </a:xfrm>
        </p:spPr>
        <p:txBody>
          <a:bodyPr/>
          <a:lstStyle>
            <a:lvl1pPr>
              <a:defRPr/>
            </a:lvl1pPr>
          </a:lstStyle>
          <a:p>
            <a:pPr>
              <a:defRPr/>
            </a:pPr>
            <a:endParaRPr lang="en-US" altLang="ja-JP"/>
          </a:p>
        </p:txBody>
      </p:sp>
    </p:spTree>
    <p:extLst>
      <p:ext uri="{BB962C8B-B14F-4D97-AF65-F5344CB8AC3E}">
        <p14:creationId xmlns:p14="http://schemas.microsoft.com/office/powerpoint/2010/main" val="2524776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正方形/長方形 16"/>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27" name="正方形/長方形 15"/>
          <p:cNvSpPr>
            <a:spLocks noChangeArrowheads="1"/>
          </p:cNvSpPr>
          <p:nvPr/>
        </p:nvSpPr>
        <p:spPr bwMode="white">
          <a:xfrm>
            <a:off x="0" y="0"/>
            <a:ext cx="9144000" cy="139382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28" name="正方形/長方形 17"/>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29" name="正方形/長方形 18"/>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9" name="正方形/長方形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14" name="日付プレースホルダ 13"/>
          <p:cNvSpPr>
            <a:spLocks noGrp="1"/>
          </p:cNvSpPr>
          <p:nvPr>
            <p:ph type="dt" sz="half" idx="2"/>
          </p:nvPr>
        </p:nvSpPr>
        <p:spPr>
          <a:xfrm>
            <a:off x="5791200" y="6405563"/>
            <a:ext cx="3044825" cy="365125"/>
          </a:xfrm>
          <a:prstGeom prst="rect">
            <a:avLst/>
          </a:prstGeom>
        </p:spPr>
        <p:txBody>
          <a:bodyPr vert="horz"/>
          <a:lstStyle>
            <a:lvl1pPr algn="r" eaLnBrk="1" latinLnBrk="0" hangingPunct="1">
              <a:defRPr kumimoji="0" sz="1400">
                <a:solidFill>
                  <a:srgbClr val="FFFFFF"/>
                </a:solidFill>
                <a:ea typeface="ＭＳ Ｐゴシック" charset="-128"/>
              </a:defRPr>
            </a:lvl1pPr>
          </a:lstStyle>
          <a:p>
            <a:pPr>
              <a:defRPr/>
            </a:pPr>
            <a:endParaRPr lang="en-US" altLang="ja-JP"/>
          </a:p>
        </p:txBody>
      </p:sp>
      <p:sp>
        <p:nvSpPr>
          <p:cNvPr id="3" name="フッター プレースホルダ 2"/>
          <p:cNvSpPr>
            <a:spLocks noGrp="1"/>
          </p:cNvSpPr>
          <p:nvPr>
            <p:ph type="ftr" sz="quarter" idx="3"/>
          </p:nvPr>
        </p:nvSpPr>
        <p:spPr>
          <a:xfrm>
            <a:off x="304800" y="6410325"/>
            <a:ext cx="3581400" cy="366713"/>
          </a:xfrm>
          <a:prstGeom prst="rect">
            <a:avLst/>
          </a:prstGeom>
        </p:spPr>
        <p:txBody>
          <a:bodyPr vert="horz"/>
          <a:lstStyle>
            <a:lvl1pPr algn="l" eaLnBrk="1" latinLnBrk="0" hangingPunct="1">
              <a:defRPr kumimoji="0" sz="1200">
                <a:solidFill>
                  <a:srgbClr val="FFFFFF"/>
                </a:solidFill>
                <a:ea typeface="ＭＳ Ｐゴシック" charset="-128"/>
              </a:defRPr>
            </a:lvl1pPr>
          </a:lstStyle>
          <a:p>
            <a:pPr>
              <a:defRPr/>
            </a:pPr>
            <a:endParaRPr lang="en-US" altLang="ja-JP"/>
          </a:p>
        </p:txBody>
      </p:sp>
      <p:sp>
        <p:nvSpPr>
          <p:cNvPr id="8" name="正方形/長方形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10" name="直線コネクタ 9"/>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kumimoji="0" lang="en-US">
              <a:ea typeface="ＭＳ Ｐゴシック" charset="-128"/>
            </a:endParaRPr>
          </a:p>
        </p:txBody>
      </p:sp>
      <p:sp>
        <p:nvSpPr>
          <p:cNvPr id="12" name="円/楕円 11"/>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5" name="円/楕円 14"/>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23" name="スライド番号プレースホルダ 22"/>
          <p:cNvSpPr>
            <a:spLocks noGrp="1"/>
          </p:cNvSpPr>
          <p:nvPr>
            <p:ph type="sldNum" sz="quarter" idx="4"/>
          </p:nvPr>
        </p:nvSpPr>
        <p:spPr>
          <a:xfrm>
            <a:off x="4343400" y="1039813"/>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ea typeface="ＭＳ Ｐゴシック" charset="-128"/>
              </a:defRPr>
            </a:lvl1pPr>
          </a:lstStyle>
          <a:p>
            <a:pPr>
              <a:defRPr/>
            </a:pPr>
            <a:fld id="{F16BB2F7-8E0B-400C-BB87-44E8A0C129FE}" type="slidenum">
              <a:rPr lang="en-US" altLang="ja-JP"/>
              <a:pPr>
                <a:defRPr/>
              </a:pPr>
              <a:t>‹#›</a:t>
            </a:fld>
            <a:endParaRPr lang="en-US" altLang="ja-JP"/>
          </a:p>
        </p:txBody>
      </p:sp>
      <p:sp>
        <p:nvSpPr>
          <p:cNvPr id="1038" name="タイトル プレースホルダ 21"/>
          <p:cNvSpPr>
            <a:spLocks noGrp="1"/>
          </p:cNvSpPr>
          <p:nvPr>
            <p:ph type="title"/>
          </p:nvPr>
        </p:nvSpPr>
        <p:spPr bwMode="auto">
          <a:xfrm>
            <a:off x="301625" y="228600"/>
            <a:ext cx="8534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ja-JP" altLang="en-US" smtClean="0"/>
              <a:t>マスタ タイトルの書式設定</a:t>
            </a:r>
            <a:endParaRPr lang="en-US" smtClean="0"/>
          </a:p>
        </p:txBody>
      </p:sp>
      <p:sp>
        <p:nvSpPr>
          <p:cNvPr id="1039" name="テキスト プレースホルダ 12"/>
          <p:cNvSpPr>
            <a:spLocks noGrp="1"/>
          </p:cNvSpPr>
          <p:nvPr>
            <p:ph type="body" idx="1"/>
          </p:nvPr>
        </p:nvSpPr>
        <p:spPr bwMode="auto">
          <a:xfrm>
            <a:off x="301625" y="1524000"/>
            <a:ext cx="8534400" cy="459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smtClean="0"/>
          </a:p>
        </p:txBody>
      </p:sp>
    </p:spTree>
  </p:cSld>
  <p:clrMap bg1="lt1" tx1="dk1" bg2="lt2" tx2="dk2" accent1="accent1" accent2="accent2" accent3="accent3" accent4="accent4" accent5="accent5" accent6="accent6" hlink="hlink" folHlink="folHlink"/>
  <p:sldLayoutIdLst>
    <p:sldLayoutId id="2147484008" r:id="rId1"/>
    <p:sldLayoutId id="2147484009" r:id="rId2"/>
    <p:sldLayoutId id="2147484010" r:id="rId3"/>
    <p:sldLayoutId id="2147484011" r:id="rId4"/>
    <p:sldLayoutId id="2147484012" r:id="rId5"/>
    <p:sldLayoutId id="2147484013" r:id="rId6"/>
    <p:sldLayoutId id="2147484014" r:id="rId7"/>
    <p:sldLayoutId id="2147484015" r:id="rId8"/>
    <p:sldLayoutId id="2147484016" r:id="rId9"/>
    <p:sldLayoutId id="2147484017" r:id="rId10"/>
    <p:sldLayoutId id="2147484018" r:id="rId11"/>
  </p:sldLayoutIdLst>
  <p:txStyles>
    <p:titleStyle>
      <a:lvl1pPr algn="ctr" rtl="0" eaLnBrk="0" fontAlgn="base" hangingPunct="0">
        <a:spcBef>
          <a:spcPct val="0"/>
        </a:spcBef>
        <a:spcAft>
          <a:spcPct val="0"/>
        </a:spcAft>
        <a:defRPr kumimoji="1" sz="3300" kern="1200">
          <a:solidFill>
            <a:srgbClr val="08B7BF"/>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p:titleStyle>
    <p:bodyStyle>
      <a:lvl1pPr marL="273050" indent="-273050" algn="l" rtl="0" eaLnBrk="0" fontAlgn="base" hangingPunct="0">
        <a:spcBef>
          <a:spcPct val="20000"/>
        </a:spcBef>
        <a:spcAft>
          <a:spcPct val="0"/>
        </a:spcAft>
        <a:buClr>
          <a:schemeClr val="accent1"/>
        </a:buClr>
        <a:buSzPct val="85000"/>
        <a:buFont typeface="Wingdings 2" pitchFamily="18" charset="2"/>
        <a:buChar char=""/>
        <a:defRPr kumimoji="1"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kumimoji="1"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0BD0D9"/>
        </a:buClr>
        <a:buSzPct val="75000"/>
        <a:buFont typeface="Wingdings 2" pitchFamily="18" charset="2"/>
        <a:buChar char=""/>
        <a:defRPr kumimoji="1"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10CF9B"/>
        </a:buClr>
        <a:buSzPct val="70000"/>
        <a:buFont typeface="Wingdings" pitchFamily="2" charset="2"/>
        <a:buChar char=""/>
        <a:defRPr kumimoji="1"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7CCA62"/>
        </a:buClr>
        <a:buChar char="•"/>
        <a:defRPr kumimoji="1"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1"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1"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1" sz="1400" kern="1200" cap="all" baseline="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1371600" y="4770438"/>
            <a:ext cx="6400800" cy="1444625"/>
          </a:xfrm>
        </p:spPr>
        <p:txBody>
          <a:bodyPr>
            <a:normAutofit/>
          </a:bodyPr>
          <a:lstStyle/>
          <a:p>
            <a:pPr eaLnBrk="1" fontAlgn="auto" hangingPunct="1">
              <a:spcAft>
                <a:spcPts val="0"/>
              </a:spcAft>
              <a:defRPr/>
            </a:pPr>
            <a:r>
              <a:rPr lang="ja-JP" altLang="en-US" sz="2400" dirty="0"/>
              <a:t>令和</a:t>
            </a:r>
            <a:r>
              <a:rPr lang="ja-JP" altLang="en-US" sz="2400"/>
              <a:t>１年</a:t>
            </a:r>
            <a:r>
              <a:rPr lang="ja-JP" altLang="en-US" sz="2400" smtClean="0"/>
              <a:t>５月１３日（月）</a:t>
            </a:r>
            <a:endParaRPr lang="ja-JP" altLang="en-US" sz="2400" dirty="0"/>
          </a:p>
          <a:p>
            <a:pPr eaLnBrk="1" fontAlgn="auto" hangingPunct="1">
              <a:spcAft>
                <a:spcPts val="0"/>
              </a:spcAft>
              <a:buFont typeface="Wingdings 2"/>
              <a:buNone/>
              <a:defRPr/>
            </a:pPr>
            <a:endParaRPr lang="ja-JP" altLang="en-US" sz="2400" dirty="0"/>
          </a:p>
          <a:p>
            <a:pPr eaLnBrk="1" fontAlgn="auto" hangingPunct="1">
              <a:spcAft>
                <a:spcPts val="0"/>
              </a:spcAft>
              <a:buFont typeface="Wingdings 2"/>
              <a:buNone/>
              <a:defRPr/>
            </a:pPr>
            <a:r>
              <a:rPr lang="ja-JP" altLang="en-US" sz="2400" dirty="0" smtClean="0"/>
              <a:t>情報・経営システム工学専攻</a:t>
            </a:r>
            <a:r>
              <a:rPr lang="ja-JP" altLang="en-US" sz="2400" dirty="0"/>
              <a:t>　</a:t>
            </a:r>
            <a:r>
              <a:rPr lang="ja-JP" altLang="en-US" sz="2400" dirty="0" smtClean="0"/>
              <a:t>吉田、畦原</a:t>
            </a:r>
            <a:endParaRPr lang="ja-JP" altLang="en-US" sz="2400" dirty="0"/>
          </a:p>
        </p:txBody>
      </p:sp>
      <p:sp>
        <p:nvSpPr>
          <p:cNvPr id="13315" name="Rectangle 2"/>
          <p:cNvSpPr>
            <a:spLocks noGrp="1" noChangeArrowheads="1"/>
          </p:cNvSpPr>
          <p:nvPr>
            <p:ph type="ctrTitle"/>
          </p:nvPr>
        </p:nvSpPr>
        <p:spPr>
          <a:xfrm>
            <a:off x="685800" y="1196975"/>
            <a:ext cx="7772400" cy="2339975"/>
          </a:xfrm>
        </p:spPr>
        <p:txBody>
          <a:bodyPr/>
          <a:lstStyle/>
          <a:p>
            <a:pPr eaLnBrk="1" hangingPunct="1"/>
            <a:r>
              <a:rPr lang="ja-JP" altLang="en-US" sz="4800" dirty="0" smtClean="0"/>
              <a:t>Ｊａｖａ練習問題</a:t>
            </a:r>
            <a:br>
              <a:rPr lang="ja-JP" altLang="en-US" sz="4800" dirty="0" smtClean="0"/>
            </a:br>
            <a:r>
              <a:rPr lang="ja-JP" altLang="en-US" sz="4800" dirty="0" smtClean="0"/>
              <a:t/>
            </a:r>
            <a:br>
              <a:rPr lang="ja-JP" altLang="en-US" sz="4800" dirty="0" smtClean="0"/>
            </a:br>
            <a:r>
              <a:rPr lang="ja-JP" altLang="en-US" sz="4800" dirty="0" smtClean="0"/>
              <a:t>（関数）</a:t>
            </a:r>
          </a:p>
        </p:txBody>
      </p:sp>
      <p:sp>
        <p:nvSpPr>
          <p:cNvPr id="13316" name="テキスト ボックス 3"/>
          <p:cNvSpPr txBox="1">
            <a:spLocks noChangeArrowheads="1"/>
          </p:cNvSpPr>
          <p:nvPr/>
        </p:nvSpPr>
        <p:spPr bwMode="auto">
          <a:xfrm>
            <a:off x="3368367" y="344488"/>
            <a:ext cx="24160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r>
              <a:rPr lang="ja-JP" altLang="en-US" smtClean="0"/>
              <a:t>情報</a:t>
            </a:r>
            <a:r>
              <a:rPr lang="ja-JP" altLang="en-US"/>
              <a:t>システム工学</a:t>
            </a:r>
            <a:r>
              <a:rPr lang="ja-JP" altLang="en-US" smtClean="0"/>
              <a:t>実験</a:t>
            </a:r>
            <a:endParaRPr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508000" y="267354"/>
            <a:ext cx="8456488" cy="2523768"/>
          </a:xfrm>
          <a:prstGeom prst="rect">
            <a:avLst/>
          </a:prstGeom>
          <a:solidFill>
            <a:schemeClr val="bg2"/>
          </a:solidFill>
          <a:ln>
            <a:solidFill>
              <a:srgbClr val="0000FF"/>
            </a:solidFill>
          </a:ln>
        </p:spPr>
        <p:txBody>
          <a:bodyPr wrap="square">
            <a:spAutoFit/>
          </a:bodyPr>
          <a:lstStyle/>
          <a:p>
            <a:pPr>
              <a:defRPr/>
            </a:pPr>
            <a:r>
              <a:rPr lang="en-US" altLang="ja-JP" sz="2000" b="1" dirty="0" smtClean="0">
                <a:latin typeface="+mn-ea"/>
                <a:ea typeface="+mn-ea"/>
              </a:rPr>
              <a:t>Step </a:t>
            </a:r>
            <a:r>
              <a:rPr lang="en-US" altLang="ja-JP" sz="2000" b="1" dirty="0" smtClean="0">
                <a:solidFill>
                  <a:srgbClr val="0000FF"/>
                </a:solidFill>
                <a:latin typeface="+mn-ea"/>
                <a:ea typeface="+mn-ea"/>
              </a:rPr>
              <a:t>08</a:t>
            </a:r>
            <a:r>
              <a:rPr lang="en-US" altLang="ja-JP" sz="2000" b="1" dirty="0" smtClean="0">
                <a:latin typeface="+mn-ea"/>
                <a:ea typeface="+mn-ea"/>
              </a:rPr>
              <a:t>.</a:t>
            </a:r>
            <a:r>
              <a:rPr lang="ja-JP" altLang="en-US" sz="2000" b="1" dirty="0" smtClean="0">
                <a:latin typeface="+mn-ea"/>
                <a:ea typeface="+mn-ea"/>
              </a:rPr>
              <a:t> 東京オリンピック開会式（</a:t>
            </a:r>
            <a:r>
              <a:rPr lang="en-US" altLang="ja-JP" sz="2000" b="1" dirty="0" smtClean="0">
                <a:latin typeface="+mn-ea"/>
                <a:ea typeface="+mn-ea"/>
              </a:rPr>
              <a:t>2020/7/24</a:t>
            </a:r>
            <a:r>
              <a:rPr lang="ja-JP" altLang="en-US" sz="2000" b="1" dirty="0" smtClean="0">
                <a:latin typeface="+mn-ea"/>
                <a:ea typeface="+mn-ea"/>
              </a:rPr>
              <a:t>）までの日数</a:t>
            </a:r>
            <a:endParaRPr lang="en-US" altLang="ja-JP" sz="2000" b="1" dirty="0" smtClean="0">
              <a:latin typeface="+mn-ea"/>
              <a:ea typeface="+mn-ea"/>
            </a:endParaRPr>
          </a:p>
          <a:p>
            <a:pPr>
              <a:defRPr/>
            </a:pPr>
            <a:r>
              <a:rPr lang="ja-JP" altLang="en-US" sz="2000" b="1" dirty="0">
                <a:latin typeface="+mn-ea"/>
                <a:ea typeface="+mn-ea"/>
              </a:rPr>
              <a:t>　</a:t>
            </a:r>
            <a:r>
              <a:rPr lang="ja-JP" altLang="en-US" sz="2000" b="1" dirty="0" smtClean="0">
                <a:latin typeface="+mn-ea"/>
                <a:ea typeface="+mn-ea"/>
              </a:rPr>
              <a:t>　　　　  を求める関数を作成しなさい。</a:t>
            </a:r>
            <a:endParaRPr lang="en-US" altLang="ja-JP" sz="2000" b="1" dirty="0" smtClean="0">
              <a:latin typeface="+mn-ea"/>
              <a:ea typeface="+mn-ea"/>
            </a:endParaRPr>
          </a:p>
          <a:p>
            <a:pPr>
              <a:defRPr/>
            </a:pPr>
            <a:endParaRPr lang="en-US" altLang="ja-JP" sz="2000" b="1" dirty="0" smtClean="0">
              <a:latin typeface="+mn-ea"/>
              <a:ea typeface="+mn-ea"/>
            </a:endParaRPr>
          </a:p>
          <a:p>
            <a:pPr>
              <a:defRPr/>
            </a:pPr>
            <a:r>
              <a:rPr lang="ja-JP" altLang="en-US" b="1" dirty="0" err="1" smtClean="0">
                <a:latin typeface="+mn-ea"/>
                <a:ea typeface="+mn-ea"/>
              </a:rPr>
              <a:t>ｐ</a:t>
            </a:r>
            <a:r>
              <a:rPr lang="en-US" altLang="ja-JP" b="1" dirty="0" err="1" smtClean="0">
                <a:latin typeface="+mn-ea"/>
                <a:ea typeface="+mn-ea"/>
              </a:rPr>
              <a:t>ublic</a:t>
            </a:r>
            <a:r>
              <a:rPr lang="ja-JP" altLang="en-US" b="1" dirty="0" smtClean="0">
                <a:latin typeface="+mn-ea"/>
                <a:ea typeface="+mn-ea"/>
              </a:rPr>
              <a:t>  </a:t>
            </a:r>
            <a:r>
              <a:rPr lang="en-US" altLang="ja-JP" b="1" dirty="0" smtClean="0">
                <a:latin typeface="+mn-ea"/>
                <a:ea typeface="+mn-ea"/>
              </a:rPr>
              <a:t>static  </a:t>
            </a:r>
            <a:r>
              <a:rPr lang="en-US" altLang="ja-JP" b="1" dirty="0" err="1" smtClean="0">
                <a:latin typeface="+mn-ea"/>
                <a:ea typeface="+mn-ea"/>
              </a:rPr>
              <a:t>int</a:t>
            </a:r>
            <a:r>
              <a:rPr lang="en-US" altLang="ja-JP" b="1" dirty="0" smtClean="0">
                <a:latin typeface="+mn-ea"/>
                <a:ea typeface="+mn-ea"/>
              </a:rPr>
              <a:t> </a:t>
            </a:r>
            <a:r>
              <a:rPr lang="ja-JP" altLang="en-US" b="1" dirty="0" smtClean="0">
                <a:latin typeface="+mn-ea"/>
                <a:ea typeface="+mn-ea"/>
              </a:rPr>
              <a:t> </a:t>
            </a:r>
            <a:r>
              <a:rPr lang="en-US" altLang="ja-JP" b="1" dirty="0" err="1" smtClean="0">
                <a:latin typeface="+mn-ea"/>
                <a:ea typeface="+mn-ea"/>
              </a:rPr>
              <a:t>daysToOpen</a:t>
            </a:r>
            <a:r>
              <a:rPr lang="en-US" altLang="ja-JP" b="1" dirty="0" smtClean="0">
                <a:latin typeface="+mn-ea"/>
                <a:ea typeface="+mn-ea"/>
              </a:rPr>
              <a:t> </a:t>
            </a:r>
            <a:r>
              <a:rPr lang="en-US" altLang="ja-JP" b="1" dirty="0">
                <a:latin typeface="+mn-ea"/>
                <a:ea typeface="+mn-ea"/>
              </a:rPr>
              <a:t>( </a:t>
            </a:r>
            <a:r>
              <a:rPr lang="en-US" altLang="ja-JP" b="1" dirty="0" err="1" smtClean="0">
                <a:latin typeface="+mn-ea"/>
                <a:ea typeface="+mn-ea"/>
              </a:rPr>
              <a:t>int</a:t>
            </a:r>
            <a:r>
              <a:rPr lang="en-US" altLang="ja-JP" b="1" dirty="0" smtClean="0">
                <a:latin typeface="+mn-ea"/>
                <a:ea typeface="+mn-ea"/>
              </a:rPr>
              <a:t> year , </a:t>
            </a:r>
            <a:r>
              <a:rPr lang="en-US" altLang="ja-JP" b="1" dirty="0" err="1" smtClean="0">
                <a:latin typeface="+mn-ea"/>
                <a:ea typeface="+mn-ea"/>
              </a:rPr>
              <a:t>int</a:t>
            </a:r>
            <a:r>
              <a:rPr lang="en-US" altLang="ja-JP" b="1" dirty="0" smtClean="0">
                <a:latin typeface="+mn-ea"/>
                <a:ea typeface="+mn-ea"/>
              </a:rPr>
              <a:t> month , </a:t>
            </a:r>
            <a:r>
              <a:rPr lang="en-US" altLang="ja-JP" b="1" dirty="0" err="1" smtClean="0">
                <a:latin typeface="+mn-ea"/>
                <a:ea typeface="+mn-ea"/>
              </a:rPr>
              <a:t>int</a:t>
            </a:r>
            <a:r>
              <a:rPr lang="en-US" altLang="ja-JP" b="1" dirty="0" smtClean="0">
                <a:latin typeface="+mn-ea"/>
                <a:ea typeface="+mn-ea"/>
              </a:rPr>
              <a:t> day )</a:t>
            </a:r>
          </a:p>
          <a:p>
            <a:pPr>
              <a:defRPr/>
            </a:pPr>
            <a:r>
              <a:rPr lang="ja-JP" altLang="en-US" sz="2000" b="1" dirty="0">
                <a:latin typeface="+mn-ea"/>
                <a:ea typeface="+mn-ea"/>
              </a:rPr>
              <a:t>入力： </a:t>
            </a:r>
            <a:r>
              <a:rPr lang="en-US" altLang="ja-JP" sz="2000" b="1" dirty="0" err="1">
                <a:latin typeface="+mn-ea"/>
                <a:ea typeface="+mn-ea"/>
              </a:rPr>
              <a:t>int</a:t>
            </a:r>
            <a:r>
              <a:rPr lang="ja-JP" altLang="en-US" sz="2000" b="1" dirty="0">
                <a:latin typeface="+mn-ea"/>
                <a:ea typeface="+mn-ea"/>
              </a:rPr>
              <a:t>　</a:t>
            </a:r>
            <a:r>
              <a:rPr lang="en-US" altLang="ja-JP" sz="2000" b="1" dirty="0">
                <a:latin typeface="+mn-ea"/>
                <a:ea typeface="+mn-ea"/>
              </a:rPr>
              <a:t>year </a:t>
            </a:r>
            <a:r>
              <a:rPr lang="ja-JP" altLang="en-US" sz="2000" b="1" dirty="0">
                <a:latin typeface="+mn-ea"/>
                <a:ea typeface="+mn-ea"/>
              </a:rPr>
              <a:t>（西暦の</a:t>
            </a:r>
            <a:r>
              <a:rPr lang="ja-JP" altLang="en-US" sz="2000" b="1" dirty="0" smtClean="0">
                <a:latin typeface="+mn-ea"/>
                <a:ea typeface="+mn-ea"/>
              </a:rPr>
              <a:t>年：</a:t>
            </a:r>
            <a:r>
              <a:rPr lang="en-US" altLang="ja-JP" sz="2000" b="1" dirty="0" smtClean="0">
                <a:latin typeface="+mn-ea"/>
                <a:ea typeface="+mn-ea"/>
              </a:rPr>
              <a:t>2019</a:t>
            </a:r>
            <a:r>
              <a:rPr lang="ja-JP" altLang="en-US" sz="2000" b="1" dirty="0" smtClean="0">
                <a:latin typeface="+mn-ea"/>
                <a:ea typeface="+mn-ea"/>
              </a:rPr>
              <a:t>～</a:t>
            </a:r>
            <a:r>
              <a:rPr lang="en-US" altLang="ja-JP" sz="2000" b="1" dirty="0" smtClean="0">
                <a:latin typeface="+mn-ea"/>
                <a:ea typeface="+mn-ea"/>
              </a:rPr>
              <a:t>2021</a:t>
            </a:r>
            <a:r>
              <a:rPr lang="ja-JP" altLang="en-US" sz="2000" b="1" dirty="0" smtClean="0">
                <a:latin typeface="+mn-ea"/>
                <a:ea typeface="+mn-ea"/>
              </a:rPr>
              <a:t>）</a:t>
            </a:r>
            <a:endParaRPr lang="ja-JP" altLang="en-US" sz="2000" b="1" dirty="0">
              <a:latin typeface="+mn-ea"/>
              <a:ea typeface="+mn-ea"/>
            </a:endParaRPr>
          </a:p>
          <a:p>
            <a:pPr>
              <a:defRPr/>
            </a:pPr>
            <a:r>
              <a:rPr lang="ja-JP" altLang="en-US" sz="2000" b="1" dirty="0">
                <a:latin typeface="+mn-ea"/>
                <a:ea typeface="+mn-ea"/>
              </a:rPr>
              <a:t>　　　： </a:t>
            </a:r>
            <a:r>
              <a:rPr lang="en-US" altLang="ja-JP" sz="2000" b="1" dirty="0" err="1">
                <a:latin typeface="+mn-ea"/>
                <a:ea typeface="+mn-ea"/>
              </a:rPr>
              <a:t>int</a:t>
            </a:r>
            <a:r>
              <a:rPr lang="ja-JP" altLang="en-US" sz="2000" b="1" dirty="0">
                <a:latin typeface="+mn-ea"/>
                <a:ea typeface="+mn-ea"/>
              </a:rPr>
              <a:t>　</a:t>
            </a:r>
            <a:r>
              <a:rPr lang="en-US" altLang="ja-JP" sz="2000" b="1" dirty="0">
                <a:latin typeface="+mn-ea"/>
                <a:ea typeface="+mn-ea"/>
              </a:rPr>
              <a:t>month </a:t>
            </a:r>
            <a:r>
              <a:rPr lang="ja-JP" altLang="en-US" sz="2000" b="1" dirty="0">
                <a:latin typeface="+mn-ea"/>
                <a:ea typeface="+mn-ea"/>
              </a:rPr>
              <a:t>（月）</a:t>
            </a:r>
          </a:p>
          <a:p>
            <a:pPr>
              <a:defRPr/>
            </a:pPr>
            <a:r>
              <a:rPr lang="ja-JP" altLang="en-US" sz="2000" b="1" dirty="0">
                <a:latin typeface="+mn-ea"/>
                <a:ea typeface="+mn-ea"/>
              </a:rPr>
              <a:t>　　　： </a:t>
            </a:r>
            <a:r>
              <a:rPr lang="en-US" altLang="ja-JP" sz="2000" b="1" dirty="0" err="1">
                <a:latin typeface="+mn-ea"/>
                <a:ea typeface="+mn-ea"/>
              </a:rPr>
              <a:t>int</a:t>
            </a:r>
            <a:r>
              <a:rPr lang="ja-JP" altLang="en-US" sz="2000" b="1" dirty="0">
                <a:latin typeface="+mn-ea"/>
                <a:ea typeface="+mn-ea"/>
              </a:rPr>
              <a:t>　</a:t>
            </a:r>
            <a:r>
              <a:rPr lang="en-US" altLang="ja-JP" sz="2000" b="1" dirty="0">
                <a:latin typeface="+mn-ea"/>
                <a:ea typeface="+mn-ea"/>
              </a:rPr>
              <a:t>day </a:t>
            </a:r>
            <a:r>
              <a:rPr lang="ja-JP" altLang="en-US" sz="2000" b="1" dirty="0">
                <a:latin typeface="+mn-ea"/>
                <a:ea typeface="+mn-ea"/>
              </a:rPr>
              <a:t>（日）</a:t>
            </a:r>
          </a:p>
          <a:p>
            <a:pPr>
              <a:defRPr/>
            </a:pPr>
            <a:r>
              <a:rPr lang="ja-JP" altLang="en-US" sz="2000" b="1" dirty="0" smtClean="0">
                <a:latin typeface="+mn-ea"/>
                <a:ea typeface="+mn-ea"/>
              </a:rPr>
              <a:t>出力： </a:t>
            </a:r>
            <a:r>
              <a:rPr lang="en-US" altLang="ja-JP" sz="2000" b="1" dirty="0" err="1" smtClean="0">
                <a:latin typeface="+mn-ea"/>
                <a:ea typeface="+mn-ea"/>
              </a:rPr>
              <a:t>int</a:t>
            </a:r>
            <a:r>
              <a:rPr lang="en-US" altLang="ja-JP" sz="2000" b="1" dirty="0" smtClean="0">
                <a:latin typeface="+mn-ea"/>
                <a:ea typeface="+mn-ea"/>
              </a:rPr>
              <a:t> </a:t>
            </a:r>
            <a:r>
              <a:rPr lang="ja-JP" altLang="en-US" sz="2000" b="1" dirty="0" smtClean="0">
                <a:latin typeface="+mn-ea"/>
                <a:ea typeface="+mn-ea"/>
              </a:rPr>
              <a:t>（ </a:t>
            </a:r>
            <a:r>
              <a:rPr lang="en-US" altLang="ja-JP" sz="2000" b="1" dirty="0" smtClean="0">
                <a:latin typeface="+mn-ea"/>
                <a:ea typeface="+mn-ea"/>
              </a:rPr>
              <a:t>year </a:t>
            </a:r>
            <a:r>
              <a:rPr lang="ja-JP" altLang="en-US" sz="2000" b="1" dirty="0" smtClean="0">
                <a:latin typeface="+mn-ea"/>
                <a:ea typeface="+mn-ea"/>
              </a:rPr>
              <a:t>年 </a:t>
            </a:r>
            <a:r>
              <a:rPr lang="en-US" altLang="ja-JP" sz="2000" b="1" dirty="0" smtClean="0">
                <a:latin typeface="+mn-ea"/>
                <a:ea typeface="+mn-ea"/>
              </a:rPr>
              <a:t>month </a:t>
            </a:r>
            <a:r>
              <a:rPr lang="ja-JP" altLang="en-US" sz="2000" b="1" dirty="0" smtClean="0">
                <a:latin typeface="+mn-ea"/>
                <a:ea typeface="+mn-ea"/>
              </a:rPr>
              <a:t>月 </a:t>
            </a:r>
            <a:r>
              <a:rPr lang="en-US" altLang="ja-JP" sz="2000" b="1" dirty="0" smtClean="0">
                <a:latin typeface="+mn-ea"/>
                <a:ea typeface="+mn-ea"/>
              </a:rPr>
              <a:t>day </a:t>
            </a:r>
            <a:r>
              <a:rPr lang="ja-JP" altLang="en-US" sz="2000" b="1" dirty="0" smtClean="0">
                <a:latin typeface="+mn-ea"/>
                <a:ea typeface="+mn-ea"/>
              </a:rPr>
              <a:t>日から東京オリンピック開会式までの日数）</a:t>
            </a:r>
            <a:endParaRPr lang="en-US" altLang="ja-JP" sz="2000" b="1" dirty="0" smtClean="0">
              <a:latin typeface="+mn-ea"/>
              <a:ea typeface="+mn-ea"/>
            </a:endParaRPr>
          </a:p>
        </p:txBody>
      </p:sp>
      <p:sp>
        <p:nvSpPr>
          <p:cNvPr id="3" name="テキスト ボックス 2"/>
          <p:cNvSpPr txBox="1"/>
          <p:nvPr/>
        </p:nvSpPr>
        <p:spPr>
          <a:xfrm>
            <a:off x="5076056" y="5445224"/>
            <a:ext cx="3667992" cy="646331"/>
          </a:xfrm>
          <a:prstGeom prst="rect">
            <a:avLst/>
          </a:prstGeom>
          <a:solidFill>
            <a:srgbClr val="FFFF00"/>
          </a:solidFill>
          <a:ln>
            <a:solidFill>
              <a:srgbClr val="0000FF"/>
            </a:solidFill>
          </a:ln>
        </p:spPr>
        <p:txBody>
          <a:bodyPr wrap="none" rtlCol="0">
            <a:spAutoFit/>
          </a:bodyPr>
          <a:lstStyle/>
          <a:p>
            <a:r>
              <a:rPr kumimoji="1" lang="en-US" altLang="ja-JP" dirty="0" smtClean="0">
                <a:latin typeface="+mj-ea"/>
                <a:ea typeface="+mj-ea"/>
              </a:rPr>
              <a:t>Step07</a:t>
            </a:r>
            <a:r>
              <a:rPr kumimoji="1" lang="ja-JP" altLang="en-US" dirty="0" smtClean="0">
                <a:latin typeface="+mj-ea"/>
                <a:ea typeface="+mj-ea"/>
              </a:rPr>
              <a:t>で作成した関数</a:t>
            </a:r>
            <a:r>
              <a:rPr kumimoji="1" lang="en-US" altLang="ja-JP" dirty="0" err="1" smtClean="0">
                <a:latin typeface="+mj-ea"/>
                <a:ea typeface="+mj-ea"/>
              </a:rPr>
              <a:t>daysBetween</a:t>
            </a:r>
            <a:endParaRPr lang="en-US" altLang="ja-JP" b="1" dirty="0" smtClean="0">
              <a:latin typeface="+mn-ea"/>
            </a:endParaRPr>
          </a:p>
          <a:p>
            <a:r>
              <a:rPr kumimoji="1" lang="ja-JP" altLang="en-US" dirty="0" smtClean="0">
                <a:latin typeface="+mj-ea"/>
                <a:ea typeface="+mj-ea"/>
              </a:rPr>
              <a:t>を使用すると良いかも。</a:t>
            </a:r>
            <a:endParaRPr kumimoji="1" lang="ja-JP" altLang="en-US" dirty="0">
              <a:latin typeface="+mj-ea"/>
              <a:ea typeface="+mj-ea"/>
            </a:endParaRPr>
          </a:p>
        </p:txBody>
      </p:sp>
    </p:spTree>
    <p:extLst>
      <p:ext uri="{BB962C8B-B14F-4D97-AF65-F5344CB8AC3E}">
        <p14:creationId xmlns:p14="http://schemas.microsoft.com/office/powerpoint/2010/main" val="3465027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508000" y="267354"/>
            <a:ext cx="8456488" cy="2523768"/>
          </a:xfrm>
          <a:prstGeom prst="rect">
            <a:avLst/>
          </a:prstGeom>
          <a:solidFill>
            <a:schemeClr val="bg2"/>
          </a:solidFill>
          <a:ln>
            <a:solidFill>
              <a:srgbClr val="0000FF"/>
            </a:solidFill>
          </a:ln>
        </p:spPr>
        <p:txBody>
          <a:bodyPr wrap="square">
            <a:spAutoFit/>
          </a:bodyPr>
          <a:lstStyle/>
          <a:p>
            <a:pPr>
              <a:defRPr/>
            </a:pPr>
            <a:r>
              <a:rPr lang="en-US" altLang="ja-JP" sz="2000" b="1" dirty="0" smtClean="0">
                <a:latin typeface="+mn-ea"/>
                <a:ea typeface="+mn-ea"/>
              </a:rPr>
              <a:t>Step </a:t>
            </a:r>
            <a:r>
              <a:rPr lang="en-US" altLang="ja-JP" sz="2000" b="1" dirty="0" smtClean="0">
                <a:solidFill>
                  <a:srgbClr val="0000FF"/>
                </a:solidFill>
                <a:latin typeface="+mn-ea"/>
                <a:ea typeface="+mn-ea"/>
              </a:rPr>
              <a:t>09</a:t>
            </a:r>
            <a:r>
              <a:rPr lang="en-US" altLang="ja-JP" sz="2000" b="1" dirty="0" smtClean="0">
                <a:latin typeface="+mn-ea"/>
                <a:ea typeface="+mn-ea"/>
              </a:rPr>
              <a:t>.</a:t>
            </a:r>
            <a:r>
              <a:rPr lang="ja-JP" altLang="en-US" sz="2000" b="1" dirty="0" smtClean="0">
                <a:latin typeface="+mn-ea"/>
                <a:ea typeface="+mn-ea"/>
              </a:rPr>
              <a:t> 東京オリンピック閉会式</a:t>
            </a:r>
            <a:r>
              <a:rPr lang="en-US" altLang="ja-JP" sz="2000" b="1" dirty="0" smtClean="0">
                <a:latin typeface="+mn-ea"/>
                <a:ea typeface="+mn-ea"/>
              </a:rPr>
              <a:t>(2020/8/9)</a:t>
            </a:r>
            <a:r>
              <a:rPr lang="ja-JP" altLang="en-US" sz="2000" b="1" dirty="0" err="1" smtClean="0">
                <a:latin typeface="+mn-ea"/>
                <a:ea typeface="+mn-ea"/>
              </a:rPr>
              <a:t>までの</a:t>
            </a:r>
            <a:r>
              <a:rPr lang="ja-JP" altLang="en-US" sz="2000" b="1" dirty="0" smtClean="0">
                <a:latin typeface="+mn-ea"/>
                <a:ea typeface="+mn-ea"/>
              </a:rPr>
              <a:t>日数</a:t>
            </a:r>
            <a:endParaRPr lang="en-US" altLang="ja-JP" sz="2000" b="1" dirty="0" smtClean="0">
              <a:latin typeface="+mn-ea"/>
              <a:ea typeface="+mn-ea"/>
            </a:endParaRPr>
          </a:p>
          <a:p>
            <a:pPr>
              <a:defRPr/>
            </a:pPr>
            <a:r>
              <a:rPr lang="ja-JP" altLang="en-US" sz="2000" b="1" dirty="0">
                <a:latin typeface="+mn-ea"/>
                <a:ea typeface="+mn-ea"/>
              </a:rPr>
              <a:t>　</a:t>
            </a:r>
            <a:r>
              <a:rPr lang="ja-JP" altLang="en-US" sz="2000" b="1" dirty="0" smtClean="0">
                <a:latin typeface="+mn-ea"/>
                <a:ea typeface="+mn-ea"/>
              </a:rPr>
              <a:t>　　　　  を求める関数を作成しなさい。</a:t>
            </a:r>
            <a:endParaRPr lang="en-US" altLang="ja-JP" sz="2000" b="1" dirty="0" smtClean="0">
              <a:latin typeface="+mn-ea"/>
              <a:ea typeface="+mn-ea"/>
            </a:endParaRPr>
          </a:p>
          <a:p>
            <a:pPr>
              <a:defRPr/>
            </a:pPr>
            <a:endParaRPr lang="en-US" altLang="ja-JP" sz="2000" b="1" dirty="0" smtClean="0">
              <a:latin typeface="+mn-ea"/>
              <a:ea typeface="+mn-ea"/>
            </a:endParaRPr>
          </a:p>
          <a:p>
            <a:pPr>
              <a:defRPr/>
            </a:pPr>
            <a:r>
              <a:rPr lang="ja-JP" altLang="en-US" b="1" dirty="0" err="1" smtClean="0">
                <a:latin typeface="+mn-ea"/>
                <a:ea typeface="+mn-ea"/>
              </a:rPr>
              <a:t>ｐ</a:t>
            </a:r>
            <a:r>
              <a:rPr lang="en-US" altLang="ja-JP" b="1" dirty="0" err="1" smtClean="0">
                <a:latin typeface="+mn-ea"/>
                <a:ea typeface="+mn-ea"/>
              </a:rPr>
              <a:t>ublic</a:t>
            </a:r>
            <a:r>
              <a:rPr lang="ja-JP" altLang="en-US" b="1" dirty="0" smtClean="0">
                <a:latin typeface="+mn-ea"/>
                <a:ea typeface="+mn-ea"/>
              </a:rPr>
              <a:t>  </a:t>
            </a:r>
            <a:r>
              <a:rPr lang="en-US" altLang="ja-JP" b="1" dirty="0" smtClean="0">
                <a:latin typeface="+mn-ea"/>
                <a:ea typeface="+mn-ea"/>
              </a:rPr>
              <a:t>static  </a:t>
            </a:r>
            <a:r>
              <a:rPr lang="en-US" altLang="ja-JP" b="1" dirty="0" err="1" smtClean="0">
                <a:latin typeface="+mn-ea"/>
                <a:ea typeface="+mn-ea"/>
              </a:rPr>
              <a:t>int</a:t>
            </a:r>
            <a:r>
              <a:rPr lang="en-US" altLang="ja-JP" b="1" dirty="0" smtClean="0">
                <a:latin typeface="+mn-ea"/>
                <a:ea typeface="+mn-ea"/>
              </a:rPr>
              <a:t> </a:t>
            </a:r>
            <a:r>
              <a:rPr lang="ja-JP" altLang="en-US" b="1" dirty="0" smtClean="0">
                <a:latin typeface="+mn-ea"/>
                <a:ea typeface="+mn-ea"/>
              </a:rPr>
              <a:t> </a:t>
            </a:r>
            <a:r>
              <a:rPr lang="en-US" altLang="ja-JP" b="1" dirty="0" err="1" smtClean="0">
                <a:latin typeface="+mn-ea"/>
                <a:ea typeface="+mn-ea"/>
              </a:rPr>
              <a:t>daysToClose</a:t>
            </a:r>
            <a:r>
              <a:rPr lang="en-US" altLang="ja-JP" b="1" dirty="0" smtClean="0">
                <a:latin typeface="+mn-ea"/>
                <a:ea typeface="+mn-ea"/>
              </a:rPr>
              <a:t> </a:t>
            </a:r>
            <a:r>
              <a:rPr lang="en-US" altLang="ja-JP" b="1" dirty="0">
                <a:latin typeface="+mn-ea"/>
                <a:ea typeface="+mn-ea"/>
              </a:rPr>
              <a:t>( </a:t>
            </a:r>
            <a:r>
              <a:rPr lang="en-US" altLang="ja-JP" b="1" dirty="0" err="1" smtClean="0">
                <a:latin typeface="+mn-ea"/>
                <a:ea typeface="+mn-ea"/>
              </a:rPr>
              <a:t>int</a:t>
            </a:r>
            <a:r>
              <a:rPr lang="en-US" altLang="ja-JP" b="1" dirty="0" smtClean="0">
                <a:latin typeface="+mn-ea"/>
                <a:ea typeface="+mn-ea"/>
              </a:rPr>
              <a:t> year , </a:t>
            </a:r>
            <a:r>
              <a:rPr lang="en-US" altLang="ja-JP" b="1" dirty="0" err="1" smtClean="0">
                <a:latin typeface="+mn-ea"/>
                <a:ea typeface="+mn-ea"/>
              </a:rPr>
              <a:t>int</a:t>
            </a:r>
            <a:r>
              <a:rPr lang="en-US" altLang="ja-JP" b="1" dirty="0" smtClean="0">
                <a:latin typeface="+mn-ea"/>
                <a:ea typeface="+mn-ea"/>
              </a:rPr>
              <a:t> month , </a:t>
            </a:r>
            <a:r>
              <a:rPr lang="en-US" altLang="ja-JP" b="1" dirty="0" err="1" smtClean="0">
                <a:latin typeface="+mn-ea"/>
                <a:ea typeface="+mn-ea"/>
              </a:rPr>
              <a:t>int</a:t>
            </a:r>
            <a:r>
              <a:rPr lang="en-US" altLang="ja-JP" b="1" dirty="0" smtClean="0">
                <a:latin typeface="+mn-ea"/>
                <a:ea typeface="+mn-ea"/>
              </a:rPr>
              <a:t> day )</a:t>
            </a:r>
          </a:p>
          <a:p>
            <a:pPr>
              <a:defRPr/>
            </a:pPr>
            <a:r>
              <a:rPr lang="ja-JP" altLang="en-US" sz="2000" b="1" dirty="0">
                <a:latin typeface="+mn-ea"/>
                <a:ea typeface="+mn-ea"/>
              </a:rPr>
              <a:t>入力： </a:t>
            </a:r>
            <a:r>
              <a:rPr lang="en-US" altLang="ja-JP" sz="2000" b="1" dirty="0" err="1">
                <a:latin typeface="+mn-ea"/>
                <a:ea typeface="+mn-ea"/>
              </a:rPr>
              <a:t>int</a:t>
            </a:r>
            <a:r>
              <a:rPr lang="ja-JP" altLang="en-US" sz="2000" b="1" dirty="0">
                <a:latin typeface="+mn-ea"/>
                <a:ea typeface="+mn-ea"/>
              </a:rPr>
              <a:t>　</a:t>
            </a:r>
            <a:r>
              <a:rPr lang="en-US" altLang="ja-JP" sz="2000" b="1" dirty="0">
                <a:latin typeface="+mn-ea"/>
                <a:ea typeface="+mn-ea"/>
              </a:rPr>
              <a:t>year </a:t>
            </a:r>
            <a:r>
              <a:rPr lang="ja-JP" altLang="en-US" sz="2000" b="1" dirty="0">
                <a:latin typeface="+mn-ea"/>
                <a:ea typeface="+mn-ea"/>
              </a:rPr>
              <a:t>（西暦の</a:t>
            </a:r>
            <a:r>
              <a:rPr lang="ja-JP" altLang="en-US" sz="2000" b="1" dirty="0" smtClean="0">
                <a:latin typeface="+mn-ea"/>
                <a:ea typeface="+mn-ea"/>
              </a:rPr>
              <a:t>年</a:t>
            </a:r>
            <a:r>
              <a:rPr lang="ja-JP" altLang="en-US" sz="2000" b="1" dirty="0">
                <a:latin typeface="+mn-ea"/>
              </a:rPr>
              <a:t>：</a:t>
            </a:r>
            <a:r>
              <a:rPr lang="en-US" altLang="ja-JP" sz="2000" b="1" dirty="0" smtClean="0">
                <a:latin typeface="+mn-ea"/>
              </a:rPr>
              <a:t>2019</a:t>
            </a:r>
            <a:r>
              <a:rPr lang="ja-JP" altLang="en-US" sz="2000" b="1" dirty="0" smtClean="0">
                <a:latin typeface="+mn-ea"/>
              </a:rPr>
              <a:t>～</a:t>
            </a:r>
            <a:r>
              <a:rPr lang="en-US" altLang="ja-JP" sz="2000" b="1" dirty="0" smtClean="0">
                <a:latin typeface="+mn-ea"/>
              </a:rPr>
              <a:t>2021 </a:t>
            </a:r>
            <a:r>
              <a:rPr lang="ja-JP" altLang="en-US" sz="2000" b="1" dirty="0" smtClean="0">
                <a:latin typeface="+mn-ea"/>
                <a:ea typeface="+mn-ea"/>
              </a:rPr>
              <a:t>）</a:t>
            </a:r>
            <a:endParaRPr lang="ja-JP" altLang="en-US" sz="2000" b="1" dirty="0">
              <a:latin typeface="+mn-ea"/>
              <a:ea typeface="+mn-ea"/>
            </a:endParaRPr>
          </a:p>
          <a:p>
            <a:pPr>
              <a:defRPr/>
            </a:pPr>
            <a:r>
              <a:rPr lang="ja-JP" altLang="en-US" sz="2000" b="1" dirty="0">
                <a:latin typeface="+mn-ea"/>
                <a:ea typeface="+mn-ea"/>
              </a:rPr>
              <a:t>　　　： </a:t>
            </a:r>
            <a:r>
              <a:rPr lang="en-US" altLang="ja-JP" sz="2000" b="1" dirty="0" err="1">
                <a:latin typeface="+mn-ea"/>
                <a:ea typeface="+mn-ea"/>
              </a:rPr>
              <a:t>int</a:t>
            </a:r>
            <a:r>
              <a:rPr lang="ja-JP" altLang="en-US" sz="2000" b="1" dirty="0">
                <a:latin typeface="+mn-ea"/>
                <a:ea typeface="+mn-ea"/>
              </a:rPr>
              <a:t>　</a:t>
            </a:r>
            <a:r>
              <a:rPr lang="en-US" altLang="ja-JP" sz="2000" b="1" dirty="0">
                <a:latin typeface="+mn-ea"/>
                <a:ea typeface="+mn-ea"/>
              </a:rPr>
              <a:t>month </a:t>
            </a:r>
            <a:r>
              <a:rPr lang="ja-JP" altLang="en-US" sz="2000" b="1" dirty="0">
                <a:latin typeface="+mn-ea"/>
                <a:ea typeface="+mn-ea"/>
              </a:rPr>
              <a:t>（月）</a:t>
            </a:r>
          </a:p>
          <a:p>
            <a:pPr>
              <a:defRPr/>
            </a:pPr>
            <a:r>
              <a:rPr lang="ja-JP" altLang="en-US" sz="2000" b="1" dirty="0">
                <a:latin typeface="+mn-ea"/>
                <a:ea typeface="+mn-ea"/>
              </a:rPr>
              <a:t>　　　： </a:t>
            </a:r>
            <a:r>
              <a:rPr lang="en-US" altLang="ja-JP" sz="2000" b="1" dirty="0" err="1">
                <a:latin typeface="+mn-ea"/>
                <a:ea typeface="+mn-ea"/>
              </a:rPr>
              <a:t>int</a:t>
            </a:r>
            <a:r>
              <a:rPr lang="ja-JP" altLang="en-US" sz="2000" b="1" dirty="0">
                <a:latin typeface="+mn-ea"/>
                <a:ea typeface="+mn-ea"/>
              </a:rPr>
              <a:t>　</a:t>
            </a:r>
            <a:r>
              <a:rPr lang="en-US" altLang="ja-JP" sz="2000" b="1" dirty="0">
                <a:latin typeface="+mn-ea"/>
                <a:ea typeface="+mn-ea"/>
              </a:rPr>
              <a:t>day </a:t>
            </a:r>
            <a:r>
              <a:rPr lang="ja-JP" altLang="en-US" sz="2000" b="1" dirty="0">
                <a:latin typeface="+mn-ea"/>
                <a:ea typeface="+mn-ea"/>
              </a:rPr>
              <a:t>（日）</a:t>
            </a:r>
          </a:p>
          <a:p>
            <a:pPr>
              <a:defRPr/>
            </a:pPr>
            <a:r>
              <a:rPr lang="ja-JP" altLang="en-US" sz="2000" b="1" dirty="0" smtClean="0">
                <a:latin typeface="+mn-ea"/>
                <a:ea typeface="+mn-ea"/>
              </a:rPr>
              <a:t>出力： </a:t>
            </a:r>
            <a:r>
              <a:rPr lang="en-US" altLang="ja-JP" sz="2000" b="1" dirty="0" err="1" smtClean="0">
                <a:latin typeface="+mn-ea"/>
                <a:ea typeface="+mn-ea"/>
              </a:rPr>
              <a:t>int</a:t>
            </a:r>
            <a:r>
              <a:rPr lang="en-US" altLang="ja-JP" sz="2000" b="1" dirty="0" smtClean="0">
                <a:latin typeface="+mn-ea"/>
                <a:ea typeface="+mn-ea"/>
              </a:rPr>
              <a:t> </a:t>
            </a:r>
            <a:r>
              <a:rPr lang="ja-JP" altLang="en-US" sz="2000" b="1" dirty="0" smtClean="0">
                <a:latin typeface="+mn-ea"/>
                <a:ea typeface="+mn-ea"/>
              </a:rPr>
              <a:t>（ </a:t>
            </a:r>
            <a:r>
              <a:rPr lang="en-US" altLang="ja-JP" sz="2000" b="1" dirty="0" smtClean="0">
                <a:latin typeface="+mn-ea"/>
                <a:ea typeface="+mn-ea"/>
              </a:rPr>
              <a:t>year </a:t>
            </a:r>
            <a:r>
              <a:rPr lang="ja-JP" altLang="en-US" sz="2000" b="1" dirty="0" smtClean="0">
                <a:latin typeface="+mn-ea"/>
                <a:ea typeface="+mn-ea"/>
              </a:rPr>
              <a:t>年 </a:t>
            </a:r>
            <a:r>
              <a:rPr lang="en-US" altLang="ja-JP" sz="2000" b="1" dirty="0" smtClean="0">
                <a:latin typeface="+mn-ea"/>
                <a:ea typeface="+mn-ea"/>
              </a:rPr>
              <a:t>month </a:t>
            </a:r>
            <a:r>
              <a:rPr lang="ja-JP" altLang="en-US" sz="2000" b="1" dirty="0" smtClean="0">
                <a:latin typeface="+mn-ea"/>
                <a:ea typeface="+mn-ea"/>
              </a:rPr>
              <a:t>月 </a:t>
            </a:r>
            <a:r>
              <a:rPr lang="en-US" altLang="ja-JP" sz="2000" b="1" dirty="0" smtClean="0">
                <a:latin typeface="+mn-ea"/>
                <a:ea typeface="+mn-ea"/>
              </a:rPr>
              <a:t>day </a:t>
            </a:r>
            <a:r>
              <a:rPr lang="ja-JP" altLang="en-US" sz="2000" b="1" dirty="0" smtClean="0">
                <a:latin typeface="+mn-ea"/>
                <a:ea typeface="+mn-ea"/>
              </a:rPr>
              <a:t>日から東京オリンピック閉会式までの日数）</a:t>
            </a:r>
            <a:endParaRPr lang="en-US" altLang="ja-JP" sz="2000" b="1" dirty="0" smtClean="0">
              <a:latin typeface="+mn-ea"/>
              <a:ea typeface="+mn-ea"/>
            </a:endParaRPr>
          </a:p>
        </p:txBody>
      </p:sp>
      <p:sp>
        <p:nvSpPr>
          <p:cNvPr id="5" name="テキスト ボックス 4"/>
          <p:cNvSpPr txBox="1"/>
          <p:nvPr/>
        </p:nvSpPr>
        <p:spPr>
          <a:xfrm>
            <a:off x="4860032" y="5373216"/>
            <a:ext cx="3667992" cy="646331"/>
          </a:xfrm>
          <a:prstGeom prst="rect">
            <a:avLst/>
          </a:prstGeom>
          <a:solidFill>
            <a:srgbClr val="FFFF00"/>
          </a:solidFill>
          <a:ln>
            <a:solidFill>
              <a:srgbClr val="0000FF"/>
            </a:solidFill>
          </a:ln>
        </p:spPr>
        <p:txBody>
          <a:bodyPr wrap="none" rtlCol="0">
            <a:spAutoFit/>
          </a:bodyPr>
          <a:lstStyle/>
          <a:p>
            <a:r>
              <a:rPr kumimoji="1" lang="en-US" altLang="ja-JP" dirty="0" smtClean="0">
                <a:latin typeface="+mj-ea"/>
                <a:ea typeface="+mj-ea"/>
              </a:rPr>
              <a:t>Step07</a:t>
            </a:r>
            <a:r>
              <a:rPr kumimoji="1" lang="ja-JP" altLang="en-US" dirty="0" smtClean="0">
                <a:latin typeface="+mj-ea"/>
                <a:ea typeface="+mj-ea"/>
              </a:rPr>
              <a:t>で作成した関数</a:t>
            </a:r>
            <a:r>
              <a:rPr kumimoji="1" lang="en-US" altLang="ja-JP" dirty="0" err="1" smtClean="0">
                <a:latin typeface="+mj-ea"/>
                <a:ea typeface="+mj-ea"/>
              </a:rPr>
              <a:t>daysBetween</a:t>
            </a:r>
            <a:endParaRPr lang="en-US" altLang="ja-JP" b="1" dirty="0" smtClean="0">
              <a:latin typeface="+mn-ea"/>
            </a:endParaRPr>
          </a:p>
          <a:p>
            <a:r>
              <a:rPr kumimoji="1" lang="ja-JP" altLang="en-US" dirty="0" smtClean="0">
                <a:latin typeface="+mj-ea"/>
                <a:ea typeface="+mj-ea"/>
              </a:rPr>
              <a:t>を使用すると良いかも。</a:t>
            </a:r>
            <a:endParaRPr kumimoji="1" lang="ja-JP" altLang="en-US" dirty="0">
              <a:latin typeface="+mj-ea"/>
              <a:ea typeface="+mj-ea"/>
            </a:endParaRPr>
          </a:p>
        </p:txBody>
      </p:sp>
    </p:spTree>
    <p:extLst>
      <p:ext uri="{BB962C8B-B14F-4D97-AF65-F5344CB8AC3E}">
        <p14:creationId xmlns:p14="http://schemas.microsoft.com/office/powerpoint/2010/main" val="429573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508000" y="267354"/>
            <a:ext cx="8456488" cy="2831544"/>
          </a:xfrm>
          <a:prstGeom prst="rect">
            <a:avLst/>
          </a:prstGeom>
          <a:solidFill>
            <a:schemeClr val="bg2"/>
          </a:solidFill>
          <a:ln>
            <a:solidFill>
              <a:srgbClr val="0000FF"/>
            </a:solidFill>
          </a:ln>
        </p:spPr>
        <p:txBody>
          <a:bodyPr wrap="square">
            <a:spAutoFit/>
          </a:bodyPr>
          <a:lstStyle/>
          <a:p>
            <a:pPr>
              <a:defRPr/>
            </a:pPr>
            <a:r>
              <a:rPr lang="en-US" altLang="ja-JP" sz="2000" b="1" dirty="0" smtClean="0">
                <a:latin typeface="+mn-ea"/>
                <a:ea typeface="+mn-ea"/>
              </a:rPr>
              <a:t>Step </a:t>
            </a:r>
            <a:r>
              <a:rPr lang="en-US" altLang="ja-JP" sz="2000" b="1" dirty="0" smtClean="0">
                <a:solidFill>
                  <a:srgbClr val="0000FF"/>
                </a:solidFill>
                <a:latin typeface="+mn-ea"/>
                <a:ea typeface="+mn-ea"/>
              </a:rPr>
              <a:t>10</a:t>
            </a:r>
            <a:r>
              <a:rPr lang="en-US" altLang="ja-JP" sz="2000" b="1" dirty="0" smtClean="0">
                <a:latin typeface="+mn-ea"/>
                <a:ea typeface="+mn-ea"/>
              </a:rPr>
              <a:t>.</a:t>
            </a:r>
            <a:r>
              <a:rPr lang="ja-JP" altLang="en-US" sz="2000" b="1" dirty="0" smtClean="0">
                <a:latin typeface="+mn-ea"/>
                <a:ea typeface="+mn-ea"/>
              </a:rPr>
              <a:t> 指定された日に、既に東京オリンピックが開会されているか</a:t>
            </a:r>
            <a:endParaRPr lang="en-US" altLang="ja-JP" sz="2000" b="1" dirty="0" smtClean="0">
              <a:latin typeface="+mn-ea"/>
              <a:ea typeface="+mn-ea"/>
            </a:endParaRPr>
          </a:p>
          <a:p>
            <a:pPr>
              <a:defRPr/>
            </a:pPr>
            <a:r>
              <a:rPr lang="ja-JP" altLang="en-US" sz="2000" b="1" dirty="0" smtClean="0">
                <a:latin typeface="+mn-ea"/>
                <a:ea typeface="+mn-ea"/>
              </a:rPr>
              <a:t>　</a:t>
            </a:r>
            <a:r>
              <a:rPr lang="ja-JP" altLang="en-US" sz="2000" b="1" dirty="0">
                <a:latin typeface="+mn-ea"/>
                <a:ea typeface="+mn-ea"/>
              </a:rPr>
              <a:t>　</a:t>
            </a:r>
            <a:r>
              <a:rPr lang="ja-JP" altLang="en-US" sz="2000" b="1" dirty="0" smtClean="0">
                <a:latin typeface="+mn-ea"/>
                <a:ea typeface="+mn-ea"/>
              </a:rPr>
              <a:t>　　　　を判定する関数を作成しなさい。</a:t>
            </a:r>
            <a:endParaRPr lang="en-US" altLang="ja-JP" sz="2000" b="1" dirty="0" smtClean="0">
              <a:latin typeface="+mn-ea"/>
              <a:ea typeface="+mn-ea"/>
            </a:endParaRPr>
          </a:p>
          <a:p>
            <a:pPr>
              <a:defRPr/>
            </a:pPr>
            <a:endParaRPr lang="en-US" altLang="ja-JP" sz="2000" b="1" dirty="0" smtClean="0">
              <a:latin typeface="+mn-ea"/>
              <a:ea typeface="+mn-ea"/>
            </a:endParaRPr>
          </a:p>
          <a:p>
            <a:pPr>
              <a:defRPr/>
            </a:pPr>
            <a:r>
              <a:rPr lang="ja-JP" altLang="en-US" b="1" dirty="0" err="1" smtClean="0">
                <a:latin typeface="+mn-ea"/>
                <a:ea typeface="+mn-ea"/>
              </a:rPr>
              <a:t>ｐ</a:t>
            </a:r>
            <a:r>
              <a:rPr lang="en-US" altLang="ja-JP" b="1" dirty="0" err="1" smtClean="0">
                <a:latin typeface="+mn-ea"/>
                <a:ea typeface="+mn-ea"/>
              </a:rPr>
              <a:t>ublic</a:t>
            </a:r>
            <a:r>
              <a:rPr lang="ja-JP" altLang="en-US" b="1" dirty="0" smtClean="0">
                <a:latin typeface="+mn-ea"/>
                <a:ea typeface="+mn-ea"/>
              </a:rPr>
              <a:t>  </a:t>
            </a:r>
            <a:r>
              <a:rPr lang="en-US" altLang="ja-JP" b="1" dirty="0" smtClean="0">
                <a:latin typeface="+mn-ea"/>
                <a:ea typeface="+mn-ea"/>
              </a:rPr>
              <a:t>static  </a:t>
            </a:r>
            <a:r>
              <a:rPr lang="en-US" altLang="ja-JP" b="1" dirty="0" err="1" smtClean="0">
                <a:latin typeface="+mn-ea"/>
                <a:ea typeface="+mn-ea"/>
              </a:rPr>
              <a:t>boolean</a:t>
            </a:r>
            <a:r>
              <a:rPr lang="en-US" altLang="ja-JP" b="1" dirty="0" smtClean="0">
                <a:latin typeface="+mn-ea"/>
                <a:ea typeface="+mn-ea"/>
              </a:rPr>
              <a:t> </a:t>
            </a:r>
            <a:r>
              <a:rPr lang="ja-JP" altLang="en-US" b="1" dirty="0" smtClean="0">
                <a:latin typeface="+mn-ea"/>
                <a:ea typeface="+mn-ea"/>
              </a:rPr>
              <a:t> </a:t>
            </a:r>
            <a:r>
              <a:rPr lang="en-US" altLang="ja-JP" b="1" dirty="0" err="1" smtClean="0">
                <a:latin typeface="+mn-ea"/>
                <a:ea typeface="+mn-ea"/>
              </a:rPr>
              <a:t>eventIsOpened</a:t>
            </a:r>
            <a:r>
              <a:rPr lang="en-US" altLang="ja-JP" b="1" dirty="0" smtClean="0">
                <a:latin typeface="+mn-ea"/>
                <a:ea typeface="+mn-ea"/>
              </a:rPr>
              <a:t> </a:t>
            </a:r>
            <a:r>
              <a:rPr lang="en-US" altLang="ja-JP" b="1" dirty="0">
                <a:latin typeface="+mn-ea"/>
                <a:ea typeface="+mn-ea"/>
              </a:rPr>
              <a:t>( </a:t>
            </a:r>
            <a:r>
              <a:rPr lang="en-US" altLang="ja-JP" b="1" dirty="0" err="1" smtClean="0">
                <a:latin typeface="+mn-ea"/>
                <a:ea typeface="+mn-ea"/>
              </a:rPr>
              <a:t>int</a:t>
            </a:r>
            <a:r>
              <a:rPr lang="en-US" altLang="ja-JP" b="1" dirty="0" smtClean="0">
                <a:latin typeface="+mn-ea"/>
                <a:ea typeface="+mn-ea"/>
              </a:rPr>
              <a:t> year , </a:t>
            </a:r>
            <a:r>
              <a:rPr lang="en-US" altLang="ja-JP" b="1" dirty="0" err="1" smtClean="0">
                <a:latin typeface="+mn-ea"/>
                <a:ea typeface="+mn-ea"/>
              </a:rPr>
              <a:t>int</a:t>
            </a:r>
            <a:r>
              <a:rPr lang="en-US" altLang="ja-JP" b="1" dirty="0" smtClean="0">
                <a:latin typeface="+mn-ea"/>
                <a:ea typeface="+mn-ea"/>
              </a:rPr>
              <a:t> month , </a:t>
            </a:r>
            <a:r>
              <a:rPr lang="en-US" altLang="ja-JP" b="1" dirty="0" err="1" smtClean="0">
                <a:latin typeface="+mn-ea"/>
                <a:ea typeface="+mn-ea"/>
              </a:rPr>
              <a:t>int</a:t>
            </a:r>
            <a:r>
              <a:rPr lang="en-US" altLang="ja-JP" b="1" dirty="0" smtClean="0">
                <a:latin typeface="+mn-ea"/>
                <a:ea typeface="+mn-ea"/>
              </a:rPr>
              <a:t> day )</a:t>
            </a:r>
          </a:p>
          <a:p>
            <a:pPr>
              <a:defRPr/>
            </a:pPr>
            <a:r>
              <a:rPr lang="ja-JP" altLang="en-US" sz="2000" b="1" dirty="0">
                <a:latin typeface="+mn-ea"/>
                <a:ea typeface="+mn-ea"/>
              </a:rPr>
              <a:t>入力： </a:t>
            </a:r>
            <a:r>
              <a:rPr lang="en-US" altLang="ja-JP" sz="2000" b="1" dirty="0" err="1">
                <a:latin typeface="+mn-ea"/>
                <a:ea typeface="+mn-ea"/>
              </a:rPr>
              <a:t>int</a:t>
            </a:r>
            <a:r>
              <a:rPr lang="ja-JP" altLang="en-US" sz="2000" b="1" dirty="0">
                <a:latin typeface="+mn-ea"/>
                <a:ea typeface="+mn-ea"/>
              </a:rPr>
              <a:t>　</a:t>
            </a:r>
            <a:r>
              <a:rPr lang="en-US" altLang="ja-JP" sz="2000" b="1" dirty="0">
                <a:latin typeface="+mn-ea"/>
                <a:ea typeface="+mn-ea"/>
              </a:rPr>
              <a:t>year </a:t>
            </a:r>
            <a:r>
              <a:rPr lang="ja-JP" altLang="en-US" sz="2000" b="1" dirty="0">
                <a:latin typeface="+mn-ea"/>
                <a:ea typeface="+mn-ea"/>
              </a:rPr>
              <a:t>（西暦の</a:t>
            </a:r>
            <a:r>
              <a:rPr lang="ja-JP" altLang="en-US" sz="2000" b="1" dirty="0" smtClean="0">
                <a:latin typeface="+mn-ea"/>
                <a:ea typeface="+mn-ea"/>
              </a:rPr>
              <a:t>年</a:t>
            </a:r>
            <a:r>
              <a:rPr lang="ja-JP" altLang="en-US" sz="2000" b="1" dirty="0">
                <a:latin typeface="+mn-ea"/>
                <a:ea typeface="+mn-ea"/>
              </a:rPr>
              <a:t>：</a:t>
            </a:r>
            <a:r>
              <a:rPr lang="en-US" altLang="ja-JP" sz="2000" b="1" dirty="0" smtClean="0">
                <a:latin typeface="+mn-ea"/>
                <a:ea typeface="+mn-ea"/>
              </a:rPr>
              <a:t>2019</a:t>
            </a:r>
            <a:r>
              <a:rPr lang="ja-JP" altLang="en-US" sz="2000" b="1" dirty="0" smtClean="0">
                <a:latin typeface="+mn-ea"/>
                <a:ea typeface="+mn-ea"/>
              </a:rPr>
              <a:t>～</a:t>
            </a:r>
            <a:r>
              <a:rPr lang="en-US" altLang="ja-JP" sz="2000" b="1" dirty="0" smtClean="0">
                <a:latin typeface="+mn-ea"/>
                <a:ea typeface="+mn-ea"/>
              </a:rPr>
              <a:t>2021 </a:t>
            </a:r>
            <a:r>
              <a:rPr lang="ja-JP" altLang="en-US" sz="2000" b="1" dirty="0" smtClean="0">
                <a:latin typeface="+mn-ea"/>
                <a:ea typeface="+mn-ea"/>
              </a:rPr>
              <a:t>）</a:t>
            </a:r>
            <a:endParaRPr lang="ja-JP" altLang="en-US" sz="2000" b="1" dirty="0">
              <a:latin typeface="+mn-ea"/>
              <a:ea typeface="+mn-ea"/>
            </a:endParaRPr>
          </a:p>
          <a:p>
            <a:pPr>
              <a:defRPr/>
            </a:pPr>
            <a:r>
              <a:rPr lang="ja-JP" altLang="en-US" sz="2000" b="1" dirty="0">
                <a:latin typeface="+mn-ea"/>
                <a:ea typeface="+mn-ea"/>
              </a:rPr>
              <a:t>　　　： </a:t>
            </a:r>
            <a:r>
              <a:rPr lang="en-US" altLang="ja-JP" sz="2000" b="1" dirty="0" err="1">
                <a:latin typeface="+mn-ea"/>
                <a:ea typeface="+mn-ea"/>
              </a:rPr>
              <a:t>int</a:t>
            </a:r>
            <a:r>
              <a:rPr lang="ja-JP" altLang="en-US" sz="2000" b="1" dirty="0">
                <a:latin typeface="+mn-ea"/>
                <a:ea typeface="+mn-ea"/>
              </a:rPr>
              <a:t>　</a:t>
            </a:r>
            <a:r>
              <a:rPr lang="en-US" altLang="ja-JP" sz="2000" b="1" dirty="0">
                <a:latin typeface="+mn-ea"/>
                <a:ea typeface="+mn-ea"/>
              </a:rPr>
              <a:t>month </a:t>
            </a:r>
            <a:r>
              <a:rPr lang="ja-JP" altLang="en-US" sz="2000" b="1" dirty="0">
                <a:latin typeface="+mn-ea"/>
                <a:ea typeface="+mn-ea"/>
              </a:rPr>
              <a:t>（月）</a:t>
            </a:r>
          </a:p>
          <a:p>
            <a:pPr>
              <a:defRPr/>
            </a:pPr>
            <a:r>
              <a:rPr lang="ja-JP" altLang="en-US" sz="2000" b="1" dirty="0">
                <a:latin typeface="+mn-ea"/>
                <a:ea typeface="+mn-ea"/>
              </a:rPr>
              <a:t>　　　： </a:t>
            </a:r>
            <a:r>
              <a:rPr lang="en-US" altLang="ja-JP" sz="2000" b="1" dirty="0" err="1">
                <a:latin typeface="+mn-ea"/>
                <a:ea typeface="+mn-ea"/>
              </a:rPr>
              <a:t>int</a:t>
            </a:r>
            <a:r>
              <a:rPr lang="ja-JP" altLang="en-US" sz="2000" b="1" dirty="0">
                <a:latin typeface="+mn-ea"/>
                <a:ea typeface="+mn-ea"/>
              </a:rPr>
              <a:t>　</a:t>
            </a:r>
            <a:r>
              <a:rPr lang="en-US" altLang="ja-JP" sz="2000" b="1" dirty="0">
                <a:latin typeface="+mn-ea"/>
                <a:ea typeface="+mn-ea"/>
              </a:rPr>
              <a:t>day </a:t>
            </a:r>
            <a:r>
              <a:rPr lang="ja-JP" altLang="en-US" sz="2000" b="1" dirty="0">
                <a:latin typeface="+mn-ea"/>
                <a:ea typeface="+mn-ea"/>
              </a:rPr>
              <a:t>（日）</a:t>
            </a:r>
          </a:p>
          <a:p>
            <a:pPr>
              <a:defRPr/>
            </a:pPr>
            <a:r>
              <a:rPr lang="ja-JP" altLang="en-US" sz="2000" b="1" dirty="0" smtClean="0">
                <a:latin typeface="+mn-ea"/>
                <a:ea typeface="+mn-ea"/>
              </a:rPr>
              <a:t>出力： </a:t>
            </a:r>
            <a:r>
              <a:rPr lang="en-US" altLang="ja-JP" sz="2000" b="1" dirty="0" err="1" smtClean="0">
                <a:latin typeface="+mn-ea"/>
                <a:ea typeface="+mn-ea"/>
              </a:rPr>
              <a:t>boolean</a:t>
            </a:r>
            <a:r>
              <a:rPr lang="en-US" altLang="ja-JP" sz="2000" b="1" dirty="0" smtClean="0">
                <a:latin typeface="+mn-ea"/>
                <a:ea typeface="+mn-ea"/>
              </a:rPr>
              <a:t> </a:t>
            </a:r>
            <a:r>
              <a:rPr lang="ja-JP" altLang="en-US" sz="2000" b="1" dirty="0" smtClean="0">
                <a:latin typeface="+mn-ea"/>
                <a:ea typeface="+mn-ea"/>
              </a:rPr>
              <a:t>（ </a:t>
            </a:r>
            <a:r>
              <a:rPr lang="en-US" altLang="ja-JP" sz="2000" b="1" dirty="0" smtClean="0">
                <a:latin typeface="+mn-ea"/>
                <a:ea typeface="+mn-ea"/>
              </a:rPr>
              <a:t>year </a:t>
            </a:r>
            <a:r>
              <a:rPr lang="ja-JP" altLang="en-US" sz="2000" b="1" dirty="0" smtClean="0">
                <a:latin typeface="+mn-ea"/>
                <a:ea typeface="+mn-ea"/>
              </a:rPr>
              <a:t>年 </a:t>
            </a:r>
            <a:r>
              <a:rPr lang="en-US" altLang="ja-JP" sz="2000" b="1" dirty="0" smtClean="0">
                <a:latin typeface="+mn-ea"/>
                <a:ea typeface="+mn-ea"/>
              </a:rPr>
              <a:t>month </a:t>
            </a:r>
            <a:r>
              <a:rPr lang="ja-JP" altLang="en-US" sz="2000" b="1" dirty="0" smtClean="0">
                <a:latin typeface="+mn-ea"/>
                <a:ea typeface="+mn-ea"/>
              </a:rPr>
              <a:t>月 </a:t>
            </a:r>
            <a:r>
              <a:rPr lang="en-US" altLang="ja-JP" sz="2000" b="1" dirty="0" smtClean="0">
                <a:latin typeface="+mn-ea"/>
                <a:ea typeface="+mn-ea"/>
              </a:rPr>
              <a:t>day </a:t>
            </a:r>
            <a:r>
              <a:rPr lang="ja-JP" altLang="en-US" sz="2000" b="1" dirty="0" smtClean="0">
                <a:latin typeface="+mn-ea"/>
                <a:ea typeface="+mn-ea"/>
              </a:rPr>
              <a:t>日に</a:t>
            </a:r>
            <a:endParaRPr lang="en-US" altLang="ja-JP" sz="2000" b="1" dirty="0" smtClean="0">
              <a:latin typeface="+mn-ea"/>
              <a:ea typeface="+mn-ea"/>
            </a:endParaRPr>
          </a:p>
          <a:p>
            <a:pPr>
              <a:defRPr/>
            </a:pPr>
            <a:r>
              <a:rPr lang="en-US" altLang="ja-JP" sz="2000" b="1" dirty="0">
                <a:latin typeface="+mn-ea"/>
                <a:ea typeface="+mn-ea"/>
              </a:rPr>
              <a:t> </a:t>
            </a:r>
            <a:r>
              <a:rPr lang="en-US" altLang="ja-JP" sz="2000" b="1" dirty="0" smtClean="0">
                <a:latin typeface="+mn-ea"/>
                <a:ea typeface="+mn-ea"/>
              </a:rPr>
              <a:t>               </a:t>
            </a:r>
            <a:r>
              <a:rPr lang="ja-JP" altLang="en-US" sz="2000" b="1" dirty="0" smtClean="0">
                <a:latin typeface="+mn-ea"/>
                <a:ea typeface="+mn-ea"/>
              </a:rPr>
              <a:t>東京オリンピックが開会済みなら</a:t>
            </a:r>
            <a:r>
              <a:rPr lang="en-US" altLang="ja-JP" sz="2000" b="1" dirty="0" smtClean="0">
                <a:latin typeface="+mn-ea"/>
                <a:ea typeface="+mn-ea"/>
              </a:rPr>
              <a:t>true</a:t>
            </a:r>
            <a:r>
              <a:rPr lang="ja-JP" altLang="en-US" sz="2000" b="1" dirty="0" err="1" smtClean="0">
                <a:latin typeface="+mn-ea"/>
                <a:ea typeface="+mn-ea"/>
              </a:rPr>
              <a:t>、</a:t>
            </a:r>
            <a:r>
              <a:rPr lang="ja-JP" altLang="en-US" sz="2000" b="1" dirty="0" smtClean="0">
                <a:latin typeface="+mn-ea"/>
                <a:ea typeface="+mn-ea"/>
              </a:rPr>
              <a:t>そうでなければ</a:t>
            </a:r>
            <a:r>
              <a:rPr lang="en-US" altLang="ja-JP" sz="2000" b="1" dirty="0" smtClean="0">
                <a:latin typeface="+mn-ea"/>
                <a:ea typeface="+mn-ea"/>
              </a:rPr>
              <a:t>false</a:t>
            </a:r>
            <a:r>
              <a:rPr lang="ja-JP" altLang="en-US" sz="2000" b="1" dirty="0" smtClean="0">
                <a:latin typeface="+mn-ea"/>
                <a:ea typeface="+mn-ea"/>
              </a:rPr>
              <a:t>）</a:t>
            </a:r>
            <a:endParaRPr lang="en-US" altLang="ja-JP" sz="2000" b="1" dirty="0" smtClean="0">
              <a:latin typeface="+mn-ea"/>
              <a:ea typeface="+mn-ea"/>
            </a:endParaRPr>
          </a:p>
        </p:txBody>
      </p:sp>
      <p:sp>
        <p:nvSpPr>
          <p:cNvPr id="3" name="テキスト ボックス 2"/>
          <p:cNvSpPr txBox="1"/>
          <p:nvPr/>
        </p:nvSpPr>
        <p:spPr>
          <a:xfrm>
            <a:off x="4932040" y="5373216"/>
            <a:ext cx="3589444" cy="646331"/>
          </a:xfrm>
          <a:prstGeom prst="rect">
            <a:avLst/>
          </a:prstGeom>
          <a:solidFill>
            <a:srgbClr val="FFFF00"/>
          </a:solidFill>
          <a:ln>
            <a:solidFill>
              <a:srgbClr val="0000FF"/>
            </a:solidFill>
          </a:ln>
        </p:spPr>
        <p:txBody>
          <a:bodyPr wrap="none" rtlCol="0">
            <a:spAutoFit/>
          </a:bodyPr>
          <a:lstStyle/>
          <a:p>
            <a:r>
              <a:rPr kumimoji="1" lang="en-US" altLang="ja-JP" dirty="0" smtClean="0">
                <a:latin typeface="+mj-ea"/>
                <a:ea typeface="+mj-ea"/>
              </a:rPr>
              <a:t>Step08</a:t>
            </a:r>
            <a:r>
              <a:rPr kumimoji="1" lang="ja-JP" altLang="en-US" dirty="0" smtClean="0">
                <a:latin typeface="+mj-ea"/>
                <a:ea typeface="+mj-ea"/>
              </a:rPr>
              <a:t>で作成した</a:t>
            </a:r>
            <a:r>
              <a:rPr kumimoji="1" lang="ja-JP" altLang="en-US" smtClean="0">
                <a:latin typeface="+mj-ea"/>
                <a:ea typeface="+mj-ea"/>
              </a:rPr>
              <a:t>関数</a:t>
            </a:r>
            <a:r>
              <a:rPr kumimoji="1" lang="en-US" altLang="ja-JP" smtClean="0">
                <a:latin typeface="+mj-ea"/>
                <a:ea typeface="+mj-ea"/>
              </a:rPr>
              <a:t>daysToOpen</a:t>
            </a:r>
            <a:endParaRPr lang="en-US" altLang="ja-JP" b="1" dirty="0" smtClean="0">
              <a:latin typeface="+mn-ea"/>
            </a:endParaRPr>
          </a:p>
          <a:p>
            <a:r>
              <a:rPr kumimoji="1" lang="ja-JP" altLang="en-US" dirty="0" smtClean="0">
                <a:latin typeface="+mj-ea"/>
                <a:ea typeface="+mj-ea"/>
              </a:rPr>
              <a:t>を使用すると良いかも。</a:t>
            </a:r>
            <a:endParaRPr kumimoji="1" lang="ja-JP" altLang="en-US" dirty="0">
              <a:latin typeface="+mj-ea"/>
              <a:ea typeface="+mj-ea"/>
            </a:endParaRPr>
          </a:p>
        </p:txBody>
      </p:sp>
    </p:spTree>
    <p:extLst>
      <p:ext uri="{BB962C8B-B14F-4D97-AF65-F5344CB8AC3E}">
        <p14:creationId xmlns:p14="http://schemas.microsoft.com/office/powerpoint/2010/main" val="2769071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508000" y="267354"/>
            <a:ext cx="8456488" cy="2831544"/>
          </a:xfrm>
          <a:prstGeom prst="rect">
            <a:avLst/>
          </a:prstGeom>
          <a:solidFill>
            <a:schemeClr val="bg2"/>
          </a:solidFill>
          <a:ln>
            <a:solidFill>
              <a:srgbClr val="0000FF"/>
            </a:solidFill>
          </a:ln>
        </p:spPr>
        <p:txBody>
          <a:bodyPr wrap="square">
            <a:spAutoFit/>
          </a:bodyPr>
          <a:lstStyle/>
          <a:p>
            <a:pPr>
              <a:defRPr/>
            </a:pPr>
            <a:r>
              <a:rPr lang="en-US" altLang="ja-JP" sz="2000" b="1" dirty="0" smtClean="0">
                <a:latin typeface="+mn-ea"/>
                <a:ea typeface="+mn-ea"/>
              </a:rPr>
              <a:t>Step </a:t>
            </a:r>
            <a:r>
              <a:rPr lang="en-US" altLang="ja-JP" sz="2000" b="1" dirty="0" smtClean="0">
                <a:solidFill>
                  <a:srgbClr val="0000FF"/>
                </a:solidFill>
                <a:latin typeface="+mn-ea"/>
                <a:ea typeface="+mn-ea"/>
              </a:rPr>
              <a:t>11</a:t>
            </a:r>
            <a:r>
              <a:rPr lang="en-US" altLang="ja-JP" sz="2000" b="1" dirty="0" smtClean="0">
                <a:latin typeface="+mn-ea"/>
                <a:ea typeface="+mn-ea"/>
              </a:rPr>
              <a:t>.</a:t>
            </a:r>
            <a:r>
              <a:rPr lang="ja-JP" altLang="en-US" sz="2000" b="1" dirty="0" smtClean="0">
                <a:latin typeface="+mn-ea"/>
                <a:ea typeface="+mn-ea"/>
              </a:rPr>
              <a:t> 指定された日に、既に東京オリンピックが閉会されているか</a:t>
            </a:r>
            <a:endParaRPr lang="en-US" altLang="ja-JP" sz="2000" b="1" dirty="0" smtClean="0">
              <a:latin typeface="+mn-ea"/>
              <a:ea typeface="+mn-ea"/>
            </a:endParaRPr>
          </a:p>
          <a:p>
            <a:pPr>
              <a:defRPr/>
            </a:pPr>
            <a:r>
              <a:rPr lang="ja-JP" altLang="en-US" sz="2000" b="1" dirty="0" smtClean="0">
                <a:latin typeface="+mn-ea"/>
                <a:ea typeface="+mn-ea"/>
              </a:rPr>
              <a:t>　</a:t>
            </a:r>
            <a:r>
              <a:rPr lang="ja-JP" altLang="en-US" sz="2000" b="1" dirty="0">
                <a:latin typeface="+mn-ea"/>
                <a:ea typeface="+mn-ea"/>
              </a:rPr>
              <a:t>　</a:t>
            </a:r>
            <a:r>
              <a:rPr lang="ja-JP" altLang="en-US" sz="2000" b="1" dirty="0" smtClean="0">
                <a:latin typeface="+mn-ea"/>
                <a:ea typeface="+mn-ea"/>
              </a:rPr>
              <a:t>　　　　を判定する関数を作成しなさい。</a:t>
            </a:r>
            <a:endParaRPr lang="en-US" altLang="ja-JP" sz="2000" b="1" dirty="0" smtClean="0">
              <a:latin typeface="+mn-ea"/>
              <a:ea typeface="+mn-ea"/>
            </a:endParaRPr>
          </a:p>
          <a:p>
            <a:pPr>
              <a:defRPr/>
            </a:pPr>
            <a:endParaRPr lang="en-US" altLang="ja-JP" sz="2000" b="1" dirty="0" smtClean="0">
              <a:latin typeface="+mn-ea"/>
              <a:ea typeface="+mn-ea"/>
            </a:endParaRPr>
          </a:p>
          <a:p>
            <a:pPr>
              <a:defRPr/>
            </a:pPr>
            <a:r>
              <a:rPr lang="ja-JP" altLang="en-US" b="1" dirty="0" err="1" smtClean="0">
                <a:latin typeface="+mn-ea"/>
                <a:ea typeface="+mn-ea"/>
              </a:rPr>
              <a:t>ｐ</a:t>
            </a:r>
            <a:r>
              <a:rPr lang="en-US" altLang="ja-JP" b="1" dirty="0" err="1" smtClean="0">
                <a:latin typeface="+mn-ea"/>
                <a:ea typeface="+mn-ea"/>
              </a:rPr>
              <a:t>ublic</a:t>
            </a:r>
            <a:r>
              <a:rPr lang="ja-JP" altLang="en-US" b="1" dirty="0" smtClean="0">
                <a:latin typeface="+mn-ea"/>
                <a:ea typeface="+mn-ea"/>
              </a:rPr>
              <a:t>  </a:t>
            </a:r>
            <a:r>
              <a:rPr lang="en-US" altLang="ja-JP" b="1" dirty="0" smtClean="0">
                <a:latin typeface="+mn-ea"/>
                <a:ea typeface="+mn-ea"/>
              </a:rPr>
              <a:t>static  </a:t>
            </a:r>
            <a:r>
              <a:rPr lang="en-US" altLang="ja-JP" b="1" dirty="0" err="1" smtClean="0">
                <a:latin typeface="+mn-ea"/>
                <a:ea typeface="+mn-ea"/>
              </a:rPr>
              <a:t>boolean</a:t>
            </a:r>
            <a:r>
              <a:rPr lang="en-US" altLang="ja-JP" b="1" dirty="0" smtClean="0">
                <a:latin typeface="+mn-ea"/>
                <a:ea typeface="+mn-ea"/>
              </a:rPr>
              <a:t> </a:t>
            </a:r>
            <a:r>
              <a:rPr lang="ja-JP" altLang="en-US" b="1" dirty="0" smtClean="0">
                <a:latin typeface="+mn-ea"/>
                <a:ea typeface="+mn-ea"/>
              </a:rPr>
              <a:t> </a:t>
            </a:r>
            <a:r>
              <a:rPr lang="en-US" altLang="ja-JP" b="1" dirty="0" err="1" smtClean="0">
                <a:latin typeface="+mn-ea"/>
                <a:ea typeface="+mn-ea"/>
              </a:rPr>
              <a:t>eventIsClosed</a:t>
            </a:r>
            <a:r>
              <a:rPr lang="en-US" altLang="ja-JP" b="1" dirty="0" smtClean="0">
                <a:latin typeface="+mn-ea"/>
                <a:ea typeface="+mn-ea"/>
              </a:rPr>
              <a:t> </a:t>
            </a:r>
            <a:r>
              <a:rPr lang="en-US" altLang="ja-JP" b="1" dirty="0">
                <a:latin typeface="+mn-ea"/>
                <a:ea typeface="+mn-ea"/>
              </a:rPr>
              <a:t>( </a:t>
            </a:r>
            <a:r>
              <a:rPr lang="en-US" altLang="ja-JP" b="1" dirty="0" err="1" smtClean="0">
                <a:latin typeface="+mn-ea"/>
                <a:ea typeface="+mn-ea"/>
              </a:rPr>
              <a:t>int</a:t>
            </a:r>
            <a:r>
              <a:rPr lang="en-US" altLang="ja-JP" b="1" dirty="0" smtClean="0">
                <a:latin typeface="+mn-ea"/>
                <a:ea typeface="+mn-ea"/>
              </a:rPr>
              <a:t> year , </a:t>
            </a:r>
            <a:r>
              <a:rPr lang="en-US" altLang="ja-JP" b="1" dirty="0" err="1" smtClean="0">
                <a:latin typeface="+mn-ea"/>
                <a:ea typeface="+mn-ea"/>
              </a:rPr>
              <a:t>int</a:t>
            </a:r>
            <a:r>
              <a:rPr lang="en-US" altLang="ja-JP" b="1" dirty="0" smtClean="0">
                <a:latin typeface="+mn-ea"/>
                <a:ea typeface="+mn-ea"/>
              </a:rPr>
              <a:t> month , </a:t>
            </a:r>
            <a:r>
              <a:rPr lang="en-US" altLang="ja-JP" b="1" dirty="0" err="1" smtClean="0">
                <a:latin typeface="+mn-ea"/>
                <a:ea typeface="+mn-ea"/>
              </a:rPr>
              <a:t>int</a:t>
            </a:r>
            <a:r>
              <a:rPr lang="en-US" altLang="ja-JP" b="1" dirty="0" smtClean="0">
                <a:latin typeface="+mn-ea"/>
                <a:ea typeface="+mn-ea"/>
              </a:rPr>
              <a:t> day )</a:t>
            </a:r>
          </a:p>
          <a:p>
            <a:pPr>
              <a:defRPr/>
            </a:pPr>
            <a:r>
              <a:rPr lang="ja-JP" altLang="en-US" sz="2000" b="1" dirty="0">
                <a:latin typeface="+mn-ea"/>
                <a:ea typeface="+mn-ea"/>
              </a:rPr>
              <a:t>入力： </a:t>
            </a:r>
            <a:r>
              <a:rPr lang="en-US" altLang="ja-JP" sz="2000" b="1" dirty="0" err="1">
                <a:latin typeface="+mn-ea"/>
                <a:ea typeface="+mn-ea"/>
              </a:rPr>
              <a:t>int</a:t>
            </a:r>
            <a:r>
              <a:rPr lang="ja-JP" altLang="en-US" sz="2000" b="1" dirty="0">
                <a:latin typeface="+mn-ea"/>
                <a:ea typeface="+mn-ea"/>
              </a:rPr>
              <a:t>　</a:t>
            </a:r>
            <a:r>
              <a:rPr lang="en-US" altLang="ja-JP" sz="2000" b="1" dirty="0">
                <a:latin typeface="+mn-ea"/>
                <a:ea typeface="+mn-ea"/>
              </a:rPr>
              <a:t>year </a:t>
            </a:r>
            <a:r>
              <a:rPr lang="ja-JP" altLang="en-US" sz="2000" b="1" dirty="0">
                <a:latin typeface="+mn-ea"/>
                <a:ea typeface="+mn-ea"/>
              </a:rPr>
              <a:t>（西暦の</a:t>
            </a:r>
            <a:r>
              <a:rPr lang="ja-JP" altLang="en-US" sz="2000" b="1" dirty="0" smtClean="0">
                <a:latin typeface="+mn-ea"/>
                <a:ea typeface="+mn-ea"/>
              </a:rPr>
              <a:t>年</a:t>
            </a:r>
            <a:r>
              <a:rPr lang="ja-JP" altLang="en-US" sz="2000" b="1" dirty="0">
                <a:latin typeface="+mn-ea"/>
              </a:rPr>
              <a:t>：</a:t>
            </a:r>
            <a:r>
              <a:rPr lang="en-US" altLang="ja-JP" sz="2000" b="1" dirty="0" smtClean="0">
                <a:latin typeface="+mn-ea"/>
              </a:rPr>
              <a:t>2019</a:t>
            </a:r>
            <a:r>
              <a:rPr lang="ja-JP" altLang="en-US" sz="2000" b="1" dirty="0" smtClean="0">
                <a:latin typeface="+mn-ea"/>
              </a:rPr>
              <a:t>～</a:t>
            </a:r>
            <a:r>
              <a:rPr lang="en-US" altLang="ja-JP" sz="2000" b="1" dirty="0" smtClean="0">
                <a:latin typeface="+mn-ea"/>
              </a:rPr>
              <a:t>2021 </a:t>
            </a:r>
            <a:r>
              <a:rPr lang="ja-JP" altLang="en-US" sz="2000" b="1" dirty="0" smtClean="0">
                <a:latin typeface="+mn-ea"/>
                <a:ea typeface="+mn-ea"/>
              </a:rPr>
              <a:t>）</a:t>
            </a:r>
            <a:endParaRPr lang="ja-JP" altLang="en-US" sz="2000" b="1" dirty="0">
              <a:latin typeface="+mn-ea"/>
              <a:ea typeface="+mn-ea"/>
            </a:endParaRPr>
          </a:p>
          <a:p>
            <a:pPr>
              <a:defRPr/>
            </a:pPr>
            <a:r>
              <a:rPr lang="ja-JP" altLang="en-US" sz="2000" b="1" dirty="0">
                <a:latin typeface="+mn-ea"/>
                <a:ea typeface="+mn-ea"/>
              </a:rPr>
              <a:t>　　　： </a:t>
            </a:r>
            <a:r>
              <a:rPr lang="en-US" altLang="ja-JP" sz="2000" b="1" dirty="0" err="1">
                <a:latin typeface="+mn-ea"/>
                <a:ea typeface="+mn-ea"/>
              </a:rPr>
              <a:t>int</a:t>
            </a:r>
            <a:r>
              <a:rPr lang="ja-JP" altLang="en-US" sz="2000" b="1" dirty="0">
                <a:latin typeface="+mn-ea"/>
                <a:ea typeface="+mn-ea"/>
              </a:rPr>
              <a:t>　</a:t>
            </a:r>
            <a:r>
              <a:rPr lang="en-US" altLang="ja-JP" sz="2000" b="1" dirty="0">
                <a:latin typeface="+mn-ea"/>
                <a:ea typeface="+mn-ea"/>
              </a:rPr>
              <a:t>month </a:t>
            </a:r>
            <a:r>
              <a:rPr lang="ja-JP" altLang="en-US" sz="2000" b="1" dirty="0">
                <a:latin typeface="+mn-ea"/>
                <a:ea typeface="+mn-ea"/>
              </a:rPr>
              <a:t>（月）</a:t>
            </a:r>
          </a:p>
          <a:p>
            <a:pPr>
              <a:defRPr/>
            </a:pPr>
            <a:r>
              <a:rPr lang="ja-JP" altLang="en-US" sz="2000" b="1" dirty="0">
                <a:latin typeface="+mn-ea"/>
                <a:ea typeface="+mn-ea"/>
              </a:rPr>
              <a:t>　　　： </a:t>
            </a:r>
            <a:r>
              <a:rPr lang="en-US" altLang="ja-JP" sz="2000" b="1" dirty="0" err="1">
                <a:latin typeface="+mn-ea"/>
                <a:ea typeface="+mn-ea"/>
              </a:rPr>
              <a:t>int</a:t>
            </a:r>
            <a:r>
              <a:rPr lang="ja-JP" altLang="en-US" sz="2000" b="1" dirty="0">
                <a:latin typeface="+mn-ea"/>
                <a:ea typeface="+mn-ea"/>
              </a:rPr>
              <a:t>　</a:t>
            </a:r>
            <a:r>
              <a:rPr lang="en-US" altLang="ja-JP" sz="2000" b="1" dirty="0">
                <a:latin typeface="+mn-ea"/>
                <a:ea typeface="+mn-ea"/>
              </a:rPr>
              <a:t>day </a:t>
            </a:r>
            <a:r>
              <a:rPr lang="ja-JP" altLang="en-US" sz="2000" b="1" dirty="0">
                <a:latin typeface="+mn-ea"/>
                <a:ea typeface="+mn-ea"/>
              </a:rPr>
              <a:t>（日）</a:t>
            </a:r>
          </a:p>
          <a:p>
            <a:pPr>
              <a:defRPr/>
            </a:pPr>
            <a:r>
              <a:rPr lang="ja-JP" altLang="en-US" sz="2000" b="1" dirty="0" smtClean="0">
                <a:latin typeface="+mn-ea"/>
                <a:ea typeface="+mn-ea"/>
              </a:rPr>
              <a:t>出力： </a:t>
            </a:r>
            <a:r>
              <a:rPr lang="en-US" altLang="ja-JP" sz="2000" b="1" dirty="0" err="1" smtClean="0">
                <a:latin typeface="+mn-ea"/>
                <a:ea typeface="+mn-ea"/>
              </a:rPr>
              <a:t>boolean</a:t>
            </a:r>
            <a:r>
              <a:rPr lang="en-US" altLang="ja-JP" sz="2000" b="1" dirty="0" smtClean="0">
                <a:latin typeface="+mn-ea"/>
                <a:ea typeface="+mn-ea"/>
              </a:rPr>
              <a:t> </a:t>
            </a:r>
            <a:r>
              <a:rPr lang="ja-JP" altLang="en-US" sz="2000" b="1" dirty="0" smtClean="0">
                <a:latin typeface="+mn-ea"/>
                <a:ea typeface="+mn-ea"/>
              </a:rPr>
              <a:t>（ </a:t>
            </a:r>
            <a:r>
              <a:rPr lang="en-US" altLang="ja-JP" sz="2000" b="1" dirty="0" smtClean="0">
                <a:latin typeface="+mn-ea"/>
                <a:ea typeface="+mn-ea"/>
              </a:rPr>
              <a:t>year </a:t>
            </a:r>
            <a:r>
              <a:rPr lang="ja-JP" altLang="en-US" sz="2000" b="1" dirty="0" smtClean="0">
                <a:latin typeface="+mn-ea"/>
                <a:ea typeface="+mn-ea"/>
              </a:rPr>
              <a:t>年 </a:t>
            </a:r>
            <a:r>
              <a:rPr lang="en-US" altLang="ja-JP" sz="2000" b="1" dirty="0" smtClean="0">
                <a:latin typeface="+mn-ea"/>
                <a:ea typeface="+mn-ea"/>
              </a:rPr>
              <a:t>month </a:t>
            </a:r>
            <a:r>
              <a:rPr lang="ja-JP" altLang="en-US" sz="2000" b="1" dirty="0" smtClean="0">
                <a:latin typeface="+mn-ea"/>
                <a:ea typeface="+mn-ea"/>
              </a:rPr>
              <a:t>月 </a:t>
            </a:r>
            <a:r>
              <a:rPr lang="en-US" altLang="ja-JP" sz="2000" b="1" dirty="0" smtClean="0">
                <a:latin typeface="+mn-ea"/>
                <a:ea typeface="+mn-ea"/>
              </a:rPr>
              <a:t>day </a:t>
            </a:r>
            <a:r>
              <a:rPr lang="ja-JP" altLang="en-US" sz="2000" b="1" dirty="0" smtClean="0">
                <a:latin typeface="+mn-ea"/>
                <a:ea typeface="+mn-ea"/>
              </a:rPr>
              <a:t>日に</a:t>
            </a:r>
            <a:endParaRPr lang="en-US" altLang="ja-JP" sz="2000" b="1" dirty="0" smtClean="0">
              <a:latin typeface="+mn-ea"/>
              <a:ea typeface="+mn-ea"/>
            </a:endParaRPr>
          </a:p>
          <a:p>
            <a:pPr>
              <a:defRPr/>
            </a:pPr>
            <a:r>
              <a:rPr lang="en-US" altLang="ja-JP" sz="2000" b="1" dirty="0">
                <a:latin typeface="+mn-ea"/>
                <a:ea typeface="+mn-ea"/>
              </a:rPr>
              <a:t> </a:t>
            </a:r>
            <a:r>
              <a:rPr lang="en-US" altLang="ja-JP" sz="2000" b="1" dirty="0" smtClean="0">
                <a:latin typeface="+mn-ea"/>
                <a:ea typeface="+mn-ea"/>
              </a:rPr>
              <a:t>               </a:t>
            </a:r>
            <a:r>
              <a:rPr lang="ja-JP" altLang="en-US" sz="2000" b="1" dirty="0" smtClean="0">
                <a:latin typeface="+mn-ea"/>
                <a:ea typeface="+mn-ea"/>
              </a:rPr>
              <a:t>東京オリンピックが閉会済みなら</a:t>
            </a:r>
            <a:r>
              <a:rPr lang="en-US" altLang="ja-JP" sz="2000" b="1" dirty="0" smtClean="0">
                <a:latin typeface="+mn-ea"/>
                <a:ea typeface="+mn-ea"/>
              </a:rPr>
              <a:t>true</a:t>
            </a:r>
            <a:r>
              <a:rPr lang="ja-JP" altLang="en-US" sz="2000" b="1" dirty="0" err="1" smtClean="0">
                <a:latin typeface="+mn-ea"/>
                <a:ea typeface="+mn-ea"/>
              </a:rPr>
              <a:t>、</a:t>
            </a:r>
            <a:r>
              <a:rPr lang="ja-JP" altLang="en-US" sz="2000" b="1" dirty="0" smtClean="0">
                <a:latin typeface="+mn-ea"/>
                <a:ea typeface="+mn-ea"/>
              </a:rPr>
              <a:t>そうでなければ</a:t>
            </a:r>
            <a:r>
              <a:rPr lang="en-US" altLang="ja-JP" sz="2000" b="1" dirty="0" smtClean="0">
                <a:latin typeface="+mn-ea"/>
                <a:ea typeface="+mn-ea"/>
              </a:rPr>
              <a:t>false</a:t>
            </a:r>
            <a:r>
              <a:rPr lang="ja-JP" altLang="en-US" sz="2000" b="1" dirty="0" smtClean="0">
                <a:latin typeface="+mn-ea"/>
                <a:ea typeface="+mn-ea"/>
              </a:rPr>
              <a:t>）</a:t>
            </a:r>
            <a:endParaRPr lang="en-US" altLang="ja-JP" sz="2000" b="1" dirty="0" smtClean="0">
              <a:latin typeface="+mn-ea"/>
              <a:ea typeface="+mn-ea"/>
            </a:endParaRPr>
          </a:p>
        </p:txBody>
      </p:sp>
      <p:sp>
        <p:nvSpPr>
          <p:cNvPr id="3" name="テキスト ボックス 2"/>
          <p:cNvSpPr txBox="1"/>
          <p:nvPr/>
        </p:nvSpPr>
        <p:spPr>
          <a:xfrm>
            <a:off x="4860032" y="5445224"/>
            <a:ext cx="3621504" cy="646331"/>
          </a:xfrm>
          <a:prstGeom prst="rect">
            <a:avLst/>
          </a:prstGeom>
          <a:solidFill>
            <a:srgbClr val="FFFF00"/>
          </a:solidFill>
          <a:ln>
            <a:solidFill>
              <a:srgbClr val="0000FF"/>
            </a:solidFill>
          </a:ln>
        </p:spPr>
        <p:txBody>
          <a:bodyPr wrap="none" rtlCol="0">
            <a:spAutoFit/>
          </a:bodyPr>
          <a:lstStyle/>
          <a:p>
            <a:r>
              <a:rPr kumimoji="1" lang="en-US" altLang="ja-JP" dirty="0" smtClean="0">
                <a:latin typeface="+mj-ea"/>
                <a:ea typeface="+mj-ea"/>
              </a:rPr>
              <a:t>Step09</a:t>
            </a:r>
            <a:r>
              <a:rPr kumimoji="1" lang="ja-JP" altLang="en-US" dirty="0" smtClean="0">
                <a:latin typeface="+mj-ea"/>
                <a:ea typeface="+mj-ea"/>
              </a:rPr>
              <a:t>で作成した</a:t>
            </a:r>
            <a:r>
              <a:rPr kumimoji="1" lang="ja-JP" altLang="en-US" smtClean="0">
                <a:latin typeface="+mj-ea"/>
                <a:ea typeface="+mj-ea"/>
              </a:rPr>
              <a:t>関数</a:t>
            </a:r>
            <a:r>
              <a:rPr kumimoji="1" lang="en-US" altLang="ja-JP" smtClean="0">
                <a:latin typeface="+mj-ea"/>
                <a:ea typeface="+mj-ea"/>
              </a:rPr>
              <a:t>daysToClose</a:t>
            </a:r>
            <a:endParaRPr kumimoji="1" lang="en-US" altLang="ja-JP" dirty="0" smtClean="0">
              <a:latin typeface="+mj-ea"/>
              <a:ea typeface="+mj-ea"/>
            </a:endParaRPr>
          </a:p>
          <a:p>
            <a:r>
              <a:rPr kumimoji="1" lang="ja-JP" altLang="en-US" dirty="0" smtClean="0">
                <a:latin typeface="+mj-ea"/>
                <a:ea typeface="+mj-ea"/>
              </a:rPr>
              <a:t>を使用する</a:t>
            </a:r>
            <a:r>
              <a:rPr lang="ja-JP" altLang="en-US" dirty="0" smtClean="0">
                <a:latin typeface="+mj-ea"/>
                <a:ea typeface="+mj-ea"/>
              </a:rPr>
              <a:t>と良いかも</a:t>
            </a:r>
            <a:r>
              <a:rPr kumimoji="1" lang="ja-JP" altLang="en-US" dirty="0" smtClean="0">
                <a:latin typeface="+mj-ea"/>
                <a:ea typeface="+mj-ea"/>
              </a:rPr>
              <a:t>。</a:t>
            </a:r>
            <a:endParaRPr kumimoji="1" lang="ja-JP" altLang="en-US" dirty="0">
              <a:latin typeface="+mj-ea"/>
              <a:ea typeface="+mj-ea"/>
            </a:endParaRPr>
          </a:p>
        </p:txBody>
      </p:sp>
    </p:spTree>
    <p:extLst>
      <p:ext uri="{BB962C8B-B14F-4D97-AF65-F5344CB8AC3E}">
        <p14:creationId xmlns:p14="http://schemas.microsoft.com/office/powerpoint/2010/main" val="382605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508000" y="267354"/>
            <a:ext cx="8456488" cy="2831544"/>
          </a:xfrm>
          <a:prstGeom prst="rect">
            <a:avLst/>
          </a:prstGeom>
          <a:solidFill>
            <a:schemeClr val="bg2"/>
          </a:solidFill>
          <a:ln>
            <a:solidFill>
              <a:srgbClr val="0000FF"/>
            </a:solidFill>
          </a:ln>
        </p:spPr>
        <p:txBody>
          <a:bodyPr wrap="square">
            <a:spAutoFit/>
          </a:bodyPr>
          <a:lstStyle/>
          <a:p>
            <a:pPr>
              <a:defRPr/>
            </a:pPr>
            <a:r>
              <a:rPr lang="en-US" altLang="ja-JP" sz="2000" b="1" dirty="0" smtClean="0">
                <a:latin typeface="+mn-ea"/>
                <a:ea typeface="+mn-ea"/>
              </a:rPr>
              <a:t>Step </a:t>
            </a:r>
            <a:r>
              <a:rPr lang="en-US" altLang="ja-JP" sz="2000" b="1" dirty="0" smtClean="0">
                <a:solidFill>
                  <a:srgbClr val="0000FF"/>
                </a:solidFill>
                <a:latin typeface="+mn-ea"/>
                <a:ea typeface="+mn-ea"/>
              </a:rPr>
              <a:t>12</a:t>
            </a:r>
            <a:r>
              <a:rPr lang="en-US" altLang="ja-JP" sz="2000" b="1" dirty="0" smtClean="0">
                <a:latin typeface="+mn-ea"/>
                <a:ea typeface="+mn-ea"/>
              </a:rPr>
              <a:t>.</a:t>
            </a:r>
            <a:r>
              <a:rPr lang="ja-JP" altLang="en-US" sz="2000" b="1" dirty="0" smtClean="0">
                <a:latin typeface="+mn-ea"/>
                <a:ea typeface="+mn-ea"/>
              </a:rPr>
              <a:t> 指定された日に、既に東京オリンピックが</a:t>
            </a:r>
            <a:r>
              <a:rPr lang="ja-JP" altLang="en-US" sz="2000" b="1" dirty="0">
                <a:latin typeface="+mn-ea"/>
                <a:ea typeface="+mn-ea"/>
              </a:rPr>
              <a:t>開催中</a:t>
            </a:r>
            <a:r>
              <a:rPr lang="ja-JP" altLang="en-US" sz="2000" b="1" dirty="0" smtClean="0">
                <a:latin typeface="+mn-ea"/>
                <a:ea typeface="+mn-ea"/>
              </a:rPr>
              <a:t>か</a:t>
            </a:r>
            <a:endParaRPr lang="en-US" altLang="ja-JP" sz="2000" b="1" dirty="0" smtClean="0">
              <a:latin typeface="+mn-ea"/>
              <a:ea typeface="+mn-ea"/>
            </a:endParaRPr>
          </a:p>
          <a:p>
            <a:pPr>
              <a:defRPr/>
            </a:pPr>
            <a:r>
              <a:rPr lang="ja-JP" altLang="en-US" sz="2000" b="1" dirty="0" smtClean="0">
                <a:latin typeface="+mn-ea"/>
                <a:ea typeface="+mn-ea"/>
              </a:rPr>
              <a:t>　</a:t>
            </a:r>
            <a:r>
              <a:rPr lang="ja-JP" altLang="en-US" sz="2000" b="1" dirty="0">
                <a:latin typeface="+mn-ea"/>
                <a:ea typeface="+mn-ea"/>
              </a:rPr>
              <a:t>　</a:t>
            </a:r>
            <a:r>
              <a:rPr lang="ja-JP" altLang="en-US" sz="2000" b="1" dirty="0" smtClean="0">
                <a:latin typeface="+mn-ea"/>
                <a:ea typeface="+mn-ea"/>
              </a:rPr>
              <a:t>　　　　を判定する関数を作成しなさい。</a:t>
            </a:r>
            <a:endParaRPr lang="en-US" altLang="ja-JP" sz="2000" b="1" dirty="0" smtClean="0">
              <a:latin typeface="+mn-ea"/>
              <a:ea typeface="+mn-ea"/>
            </a:endParaRPr>
          </a:p>
          <a:p>
            <a:pPr>
              <a:defRPr/>
            </a:pPr>
            <a:endParaRPr lang="en-US" altLang="ja-JP" sz="2000" b="1" dirty="0" smtClean="0">
              <a:latin typeface="+mn-ea"/>
              <a:ea typeface="+mn-ea"/>
            </a:endParaRPr>
          </a:p>
          <a:p>
            <a:pPr>
              <a:defRPr/>
            </a:pPr>
            <a:r>
              <a:rPr lang="ja-JP" altLang="en-US" b="1" dirty="0" err="1" smtClean="0">
                <a:latin typeface="+mn-ea"/>
                <a:ea typeface="+mn-ea"/>
              </a:rPr>
              <a:t>ｐ</a:t>
            </a:r>
            <a:r>
              <a:rPr lang="en-US" altLang="ja-JP" b="1" dirty="0" err="1" smtClean="0">
                <a:latin typeface="+mn-ea"/>
                <a:ea typeface="+mn-ea"/>
              </a:rPr>
              <a:t>ublic</a:t>
            </a:r>
            <a:r>
              <a:rPr lang="ja-JP" altLang="en-US" b="1" dirty="0" smtClean="0">
                <a:latin typeface="+mn-ea"/>
                <a:ea typeface="+mn-ea"/>
              </a:rPr>
              <a:t>  </a:t>
            </a:r>
            <a:r>
              <a:rPr lang="en-US" altLang="ja-JP" b="1" dirty="0" smtClean="0">
                <a:latin typeface="+mn-ea"/>
                <a:ea typeface="+mn-ea"/>
              </a:rPr>
              <a:t>static  </a:t>
            </a:r>
            <a:r>
              <a:rPr lang="en-US" altLang="ja-JP" b="1" dirty="0" err="1" smtClean="0">
                <a:latin typeface="+mn-ea"/>
                <a:ea typeface="+mn-ea"/>
              </a:rPr>
              <a:t>boolean</a:t>
            </a:r>
            <a:r>
              <a:rPr lang="en-US" altLang="ja-JP" b="1" dirty="0" smtClean="0">
                <a:latin typeface="+mn-ea"/>
                <a:ea typeface="+mn-ea"/>
              </a:rPr>
              <a:t> </a:t>
            </a:r>
            <a:r>
              <a:rPr lang="ja-JP" altLang="en-US" b="1" dirty="0" smtClean="0">
                <a:latin typeface="+mn-ea"/>
                <a:ea typeface="+mn-ea"/>
              </a:rPr>
              <a:t> </a:t>
            </a:r>
            <a:r>
              <a:rPr lang="en-US" altLang="ja-JP" b="1" dirty="0" err="1" smtClean="0">
                <a:latin typeface="+mn-ea"/>
                <a:ea typeface="+mn-ea"/>
              </a:rPr>
              <a:t>eventIsBeingHeld</a:t>
            </a:r>
            <a:r>
              <a:rPr lang="en-US" altLang="ja-JP" b="1" dirty="0" smtClean="0">
                <a:latin typeface="+mn-ea"/>
                <a:ea typeface="+mn-ea"/>
              </a:rPr>
              <a:t> </a:t>
            </a:r>
            <a:r>
              <a:rPr lang="en-US" altLang="ja-JP" b="1" dirty="0">
                <a:latin typeface="+mn-ea"/>
                <a:ea typeface="+mn-ea"/>
              </a:rPr>
              <a:t>( </a:t>
            </a:r>
            <a:r>
              <a:rPr lang="en-US" altLang="ja-JP" b="1" dirty="0" err="1" smtClean="0">
                <a:latin typeface="+mn-ea"/>
                <a:ea typeface="+mn-ea"/>
              </a:rPr>
              <a:t>int</a:t>
            </a:r>
            <a:r>
              <a:rPr lang="en-US" altLang="ja-JP" b="1" dirty="0" smtClean="0">
                <a:latin typeface="+mn-ea"/>
                <a:ea typeface="+mn-ea"/>
              </a:rPr>
              <a:t> year , </a:t>
            </a:r>
            <a:r>
              <a:rPr lang="en-US" altLang="ja-JP" b="1" dirty="0" err="1" smtClean="0">
                <a:latin typeface="+mn-ea"/>
                <a:ea typeface="+mn-ea"/>
              </a:rPr>
              <a:t>int</a:t>
            </a:r>
            <a:r>
              <a:rPr lang="en-US" altLang="ja-JP" b="1" dirty="0" smtClean="0">
                <a:latin typeface="+mn-ea"/>
                <a:ea typeface="+mn-ea"/>
              </a:rPr>
              <a:t> month , </a:t>
            </a:r>
            <a:r>
              <a:rPr lang="en-US" altLang="ja-JP" b="1" dirty="0" err="1" smtClean="0">
                <a:latin typeface="+mn-ea"/>
                <a:ea typeface="+mn-ea"/>
              </a:rPr>
              <a:t>int</a:t>
            </a:r>
            <a:r>
              <a:rPr lang="en-US" altLang="ja-JP" b="1" dirty="0" smtClean="0">
                <a:latin typeface="+mn-ea"/>
                <a:ea typeface="+mn-ea"/>
              </a:rPr>
              <a:t> day )</a:t>
            </a:r>
          </a:p>
          <a:p>
            <a:pPr>
              <a:defRPr/>
            </a:pPr>
            <a:r>
              <a:rPr lang="ja-JP" altLang="en-US" sz="2000" b="1" dirty="0">
                <a:latin typeface="+mn-ea"/>
                <a:ea typeface="+mn-ea"/>
              </a:rPr>
              <a:t>入力： </a:t>
            </a:r>
            <a:r>
              <a:rPr lang="en-US" altLang="ja-JP" sz="2000" b="1" dirty="0" err="1">
                <a:latin typeface="+mn-ea"/>
                <a:ea typeface="+mn-ea"/>
              </a:rPr>
              <a:t>int</a:t>
            </a:r>
            <a:r>
              <a:rPr lang="ja-JP" altLang="en-US" sz="2000" b="1" dirty="0">
                <a:latin typeface="+mn-ea"/>
                <a:ea typeface="+mn-ea"/>
              </a:rPr>
              <a:t>　</a:t>
            </a:r>
            <a:r>
              <a:rPr lang="en-US" altLang="ja-JP" sz="2000" b="1" dirty="0">
                <a:latin typeface="+mn-ea"/>
                <a:ea typeface="+mn-ea"/>
              </a:rPr>
              <a:t>year </a:t>
            </a:r>
            <a:r>
              <a:rPr lang="ja-JP" altLang="en-US" sz="2000" b="1" dirty="0">
                <a:latin typeface="+mn-ea"/>
                <a:ea typeface="+mn-ea"/>
              </a:rPr>
              <a:t>（西暦の</a:t>
            </a:r>
            <a:r>
              <a:rPr lang="ja-JP" altLang="en-US" sz="2000" b="1" dirty="0" smtClean="0">
                <a:latin typeface="+mn-ea"/>
                <a:ea typeface="+mn-ea"/>
              </a:rPr>
              <a:t>年</a:t>
            </a:r>
            <a:r>
              <a:rPr lang="ja-JP" altLang="en-US" sz="2000" b="1" dirty="0">
                <a:latin typeface="+mn-ea"/>
                <a:ea typeface="+mn-ea"/>
              </a:rPr>
              <a:t>：</a:t>
            </a:r>
            <a:r>
              <a:rPr lang="en-US" altLang="ja-JP" sz="2000" b="1" dirty="0" smtClean="0">
                <a:latin typeface="+mn-ea"/>
                <a:ea typeface="+mn-ea"/>
              </a:rPr>
              <a:t>2019</a:t>
            </a:r>
            <a:r>
              <a:rPr lang="ja-JP" altLang="en-US" sz="2000" b="1" dirty="0" smtClean="0">
                <a:latin typeface="+mn-ea"/>
                <a:ea typeface="+mn-ea"/>
              </a:rPr>
              <a:t>～</a:t>
            </a:r>
            <a:r>
              <a:rPr lang="en-US" altLang="ja-JP" sz="2000" b="1" dirty="0" smtClean="0">
                <a:latin typeface="+mn-ea"/>
                <a:ea typeface="+mn-ea"/>
              </a:rPr>
              <a:t>2021 </a:t>
            </a:r>
            <a:r>
              <a:rPr lang="ja-JP" altLang="en-US" sz="2000" b="1" dirty="0" smtClean="0">
                <a:latin typeface="+mn-ea"/>
                <a:ea typeface="+mn-ea"/>
              </a:rPr>
              <a:t>）</a:t>
            </a:r>
            <a:endParaRPr lang="ja-JP" altLang="en-US" sz="2000" b="1" dirty="0">
              <a:latin typeface="+mn-ea"/>
              <a:ea typeface="+mn-ea"/>
            </a:endParaRPr>
          </a:p>
          <a:p>
            <a:pPr>
              <a:defRPr/>
            </a:pPr>
            <a:r>
              <a:rPr lang="ja-JP" altLang="en-US" sz="2000" b="1" dirty="0">
                <a:latin typeface="+mn-ea"/>
                <a:ea typeface="+mn-ea"/>
              </a:rPr>
              <a:t>　　　： </a:t>
            </a:r>
            <a:r>
              <a:rPr lang="en-US" altLang="ja-JP" sz="2000" b="1" dirty="0" err="1">
                <a:latin typeface="+mn-ea"/>
                <a:ea typeface="+mn-ea"/>
              </a:rPr>
              <a:t>int</a:t>
            </a:r>
            <a:r>
              <a:rPr lang="ja-JP" altLang="en-US" sz="2000" b="1" dirty="0">
                <a:latin typeface="+mn-ea"/>
                <a:ea typeface="+mn-ea"/>
              </a:rPr>
              <a:t>　</a:t>
            </a:r>
            <a:r>
              <a:rPr lang="en-US" altLang="ja-JP" sz="2000" b="1" dirty="0">
                <a:latin typeface="+mn-ea"/>
                <a:ea typeface="+mn-ea"/>
              </a:rPr>
              <a:t>month </a:t>
            </a:r>
            <a:r>
              <a:rPr lang="ja-JP" altLang="en-US" sz="2000" b="1" dirty="0">
                <a:latin typeface="+mn-ea"/>
                <a:ea typeface="+mn-ea"/>
              </a:rPr>
              <a:t>（月）</a:t>
            </a:r>
          </a:p>
          <a:p>
            <a:pPr>
              <a:defRPr/>
            </a:pPr>
            <a:r>
              <a:rPr lang="ja-JP" altLang="en-US" sz="2000" b="1" dirty="0">
                <a:latin typeface="+mn-ea"/>
                <a:ea typeface="+mn-ea"/>
              </a:rPr>
              <a:t>　　　： </a:t>
            </a:r>
            <a:r>
              <a:rPr lang="en-US" altLang="ja-JP" sz="2000" b="1" dirty="0" err="1">
                <a:latin typeface="+mn-ea"/>
                <a:ea typeface="+mn-ea"/>
              </a:rPr>
              <a:t>int</a:t>
            </a:r>
            <a:r>
              <a:rPr lang="ja-JP" altLang="en-US" sz="2000" b="1" dirty="0">
                <a:latin typeface="+mn-ea"/>
                <a:ea typeface="+mn-ea"/>
              </a:rPr>
              <a:t>　</a:t>
            </a:r>
            <a:r>
              <a:rPr lang="en-US" altLang="ja-JP" sz="2000" b="1" dirty="0">
                <a:latin typeface="+mn-ea"/>
                <a:ea typeface="+mn-ea"/>
              </a:rPr>
              <a:t>day </a:t>
            </a:r>
            <a:r>
              <a:rPr lang="ja-JP" altLang="en-US" sz="2000" b="1" dirty="0">
                <a:latin typeface="+mn-ea"/>
                <a:ea typeface="+mn-ea"/>
              </a:rPr>
              <a:t>（日）</a:t>
            </a:r>
          </a:p>
          <a:p>
            <a:pPr>
              <a:defRPr/>
            </a:pPr>
            <a:r>
              <a:rPr lang="ja-JP" altLang="en-US" sz="2000" b="1" dirty="0" smtClean="0">
                <a:latin typeface="+mn-ea"/>
                <a:ea typeface="+mn-ea"/>
              </a:rPr>
              <a:t>出力： </a:t>
            </a:r>
            <a:r>
              <a:rPr lang="en-US" altLang="ja-JP" sz="2000" b="1" dirty="0" err="1" smtClean="0">
                <a:latin typeface="+mn-ea"/>
                <a:ea typeface="+mn-ea"/>
              </a:rPr>
              <a:t>boolean</a:t>
            </a:r>
            <a:r>
              <a:rPr lang="en-US" altLang="ja-JP" sz="2000" b="1" dirty="0" smtClean="0">
                <a:latin typeface="+mn-ea"/>
                <a:ea typeface="+mn-ea"/>
              </a:rPr>
              <a:t> </a:t>
            </a:r>
            <a:r>
              <a:rPr lang="ja-JP" altLang="en-US" sz="2000" b="1" dirty="0" smtClean="0">
                <a:latin typeface="+mn-ea"/>
                <a:ea typeface="+mn-ea"/>
              </a:rPr>
              <a:t>（ </a:t>
            </a:r>
            <a:r>
              <a:rPr lang="en-US" altLang="ja-JP" sz="2000" b="1" dirty="0" smtClean="0">
                <a:latin typeface="+mn-ea"/>
                <a:ea typeface="+mn-ea"/>
              </a:rPr>
              <a:t>year </a:t>
            </a:r>
            <a:r>
              <a:rPr lang="ja-JP" altLang="en-US" sz="2000" b="1" dirty="0" smtClean="0">
                <a:latin typeface="+mn-ea"/>
                <a:ea typeface="+mn-ea"/>
              </a:rPr>
              <a:t>年 </a:t>
            </a:r>
            <a:r>
              <a:rPr lang="en-US" altLang="ja-JP" sz="2000" b="1" dirty="0" smtClean="0">
                <a:latin typeface="+mn-ea"/>
                <a:ea typeface="+mn-ea"/>
              </a:rPr>
              <a:t>month </a:t>
            </a:r>
            <a:r>
              <a:rPr lang="ja-JP" altLang="en-US" sz="2000" b="1" dirty="0" smtClean="0">
                <a:latin typeface="+mn-ea"/>
                <a:ea typeface="+mn-ea"/>
              </a:rPr>
              <a:t>月 </a:t>
            </a:r>
            <a:r>
              <a:rPr lang="en-US" altLang="ja-JP" sz="2000" b="1" dirty="0" smtClean="0">
                <a:latin typeface="+mn-ea"/>
                <a:ea typeface="+mn-ea"/>
              </a:rPr>
              <a:t>day </a:t>
            </a:r>
            <a:r>
              <a:rPr lang="ja-JP" altLang="en-US" sz="2000" b="1" dirty="0" smtClean="0">
                <a:latin typeface="+mn-ea"/>
                <a:ea typeface="+mn-ea"/>
              </a:rPr>
              <a:t>日に</a:t>
            </a:r>
            <a:endParaRPr lang="en-US" altLang="ja-JP" sz="2000" b="1" dirty="0" smtClean="0">
              <a:latin typeface="+mn-ea"/>
              <a:ea typeface="+mn-ea"/>
            </a:endParaRPr>
          </a:p>
          <a:p>
            <a:pPr>
              <a:defRPr/>
            </a:pPr>
            <a:r>
              <a:rPr lang="en-US" altLang="ja-JP" sz="2000" b="1" dirty="0">
                <a:latin typeface="+mn-ea"/>
                <a:ea typeface="+mn-ea"/>
              </a:rPr>
              <a:t> </a:t>
            </a:r>
            <a:r>
              <a:rPr lang="en-US" altLang="ja-JP" sz="2000" b="1" dirty="0" smtClean="0">
                <a:latin typeface="+mn-ea"/>
                <a:ea typeface="+mn-ea"/>
              </a:rPr>
              <a:t>               </a:t>
            </a:r>
            <a:r>
              <a:rPr lang="ja-JP" altLang="en-US" sz="2000" b="1" dirty="0" smtClean="0">
                <a:latin typeface="+mn-ea"/>
                <a:ea typeface="+mn-ea"/>
              </a:rPr>
              <a:t>東京オリンピックが開催中なら</a:t>
            </a:r>
            <a:r>
              <a:rPr lang="en-US" altLang="ja-JP" sz="2000" b="1" dirty="0" smtClean="0">
                <a:latin typeface="+mn-ea"/>
                <a:ea typeface="+mn-ea"/>
              </a:rPr>
              <a:t>true</a:t>
            </a:r>
            <a:r>
              <a:rPr lang="ja-JP" altLang="en-US" sz="2000" b="1" dirty="0" err="1" smtClean="0">
                <a:latin typeface="+mn-ea"/>
                <a:ea typeface="+mn-ea"/>
              </a:rPr>
              <a:t>、</a:t>
            </a:r>
            <a:r>
              <a:rPr lang="ja-JP" altLang="en-US" sz="2000" b="1" dirty="0" smtClean="0">
                <a:latin typeface="+mn-ea"/>
                <a:ea typeface="+mn-ea"/>
              </a:rPr>
              <a:t>そうでなければ</a:t>
            </a:r>
            <a:r>
              <a:rPr lang="en-US" altLang="ja-JP" sz="2000" b="1" dirty="0" smtClean="0">
                <a:latin typeface="+mn-ea"/>
                <a:ea typeface="+mn-ea"/>
              </a:rPr>
              <a:t>false</a:t>
            </a:r>
            <a:r>
              <a:rPr lang="ja-JP" altLang="en-US" sz="2000" b="1" dirty="0" smtClean="0">
                <a:latin typeface="+mn-ea"/>
                <a:ea typeface="+mn-ea"/>
              </a:rPr>
              <a:t>）</a:t>
            </a:r>
            <a:endParaRPr lang="en-US" altLang="ja-JP" sz="2000" b="1" dirty="0" smtClean="0">
              <a:latin typeface="+mn-ea"/>
              <a:ea typeface="+mn-ea"/>
            </a:endParaRPr>
          </a:p>
        </p:txBody>
      </p:sp>
      <p:sp>
        <p:nvSpPr>
          <p:cNvPr id="3" name="テキスト ボックス 2"/>
          <p:cNvSpPr txBox="1"/>
          <p:nvPr/>
        </p:nvSpPr>
        <p:spPr>
          <a:xfrm>
            <a:off x="4736244" y="5229200"/>
            <a:ext cx="4001416" cy="923330"/>
          </a:xfrm>
          <a:prstGeom prst="rect">
            <a:avLst/>
          </a:prstGeom>
          <a:solidFill>
            <a:srgbClr val="FFFF00"/>
          </a:solidFill>
          <a:ln>
            <a:solidFill>
              <a:srgbClr val="0000FF"/>
            </a:solidFill>
          </a:ln>
        </p:spPr>
        <p:txBody>
          <a:bodyPr wrap="none" rtlCol="0">
            <a:spAutoFit/>
          </a:bodyPr>
          <a:lstStyle/>
          <a:p>
            <a:r>
              <a:rPr kumimoji="1" lang="en-US" altLang="ja-JP" dirty="0" smtClean="0">
                <a:latin typeface="+mj-ea"/>
                <a:ea typeface="+mj-ea"/>
              </a:rPr>
              <a:t>Step10</a:t>
            </a:r>
            <a:r>
              <a:rPr kumimoji="1" lang="ja-JP" altLang="en-US" dirty="0" smtClean="0">
                <a:latin typeface="+mj-ea"/>
                <a:ea typeface="+mj-ea"/>
              </a:rPr>
              <a:t>で作成した関数</a:t>
            </a:r>
            <a:r>
              <a:rPr kumimoji="1" lang="en-US" altLang="ja-JP" dirty="0" err="1" smtClean="0">
                <a:latin typeface="+mj-ea"/>
                <a:ea typeface="+mj-ea"/>
              </a:rPr>
              <a:t>eventIsOpened</a:t>
            </a:r>
            <a:r>
              <a:rPr lang="ja-JP" altLang="en-US" dirty="0">
                <a:latin typeface="+mj-ea"/>
                <a:ea typeface="+mj-ea"/>
              </a:rPr>
              <a:t>と</a:t>
            </a:r>
            <a:endParaRPr kumimoji="1" lang="en-US" altLang="ja-JP" dirty="0" smtClean="0">
              <a:latin typeface="+mj-ea"/>
              <a:ea typeface="+mj-ea"/>
            </a:endParaRPr>
          </a:p>
          <a:p>
            <a:r>
              <a:rPr lang="en-US" altLang="ja-JP" dirty="0" smtClean="0">
                <a:latin typeface="+mj-ea"/>
              </a:rPr>
              <a:t>Step11</a:t>
            </a:r>
            <a:r>
              <a:rPr lang="ja-JP" altLang="en-US" dirty="0" smtClean="0">
                <a:latin typeface="+mj-ea"/>
              </a:rPr>
              <a:t>で</a:t>
            </a:r>
            <a:r>
              <a:rPr lang="ja-JP" altLang="en-US" dirty="0">
                <a:latin typeface="+mj-ea"/>
              </a:rPr>
              <a:t>作成した関数</a:t>
            </a:r>
            <a:r>
              <a:rPr lang="en-US" altLang="ja-JP" dirty="0" err="1" smtClean="0">
                <a:latin typeface="+mj-ea"/>
              </a:rPr>
              <a:t>eventIsClosed</a:t>
            </a:r>
            <a:endParaRPr kumimoji="1" lang="en-US" altLang="ja-JP" dirty="0" smtClean="0">
              <a:latin typeface="+mj-ea"/>
              <a:ea typeface="+mj-ea"/>
            </a:endParaRPr>
          </a:p>
          <a:p>
            <a:r>
              <a:rPr kumimoji="1" lang="ja-JP" altLang="en-US" dirty="0" smtClean="0">
                <a:latin typeface="+mj-ea"/>
                <a:ea typeface="+mj-ea"/>
              </a:rPr>
              <a:t>を使用すると良いかも。</a:t>
            </a:r>
            <a:endParaRPr kumimoji="1" lang="ja-JP" altLang="en-US" dirty="0">
              <a:latin typeface="+mj-ea"/>
              <a:ea typeface="+mj-ea"/>
            </a:endParaRPr>
          </a:p>
        </p:txBody>
      </p:sp>
    </p:spTree>
    <p:extLst>
      <p:ext uri="{BB962C8B-B14F-4D97-AF65-F5344CB8AC3E}">
        <p14:creationId xmlns:p14="http://schemas.microsoft.com/office/powerpoint/2010/main" val="1938813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508000" y="267354"/>
            <a:ext cx="8456488" cy="1569660"/>
          </a:xfrm>
          <a:prstGeom prst="rect">
            <a:avLst/>
          </a:prstGeom>
          <a:solidFill>
            <a:schemeClr val="bg2"/>
          </a:solidFill>
          <a:ln>
            <a:solidFill>
              <a:srgbClr val="0000FF"/>
            </a:solidFill>
          </a:ln>
        </p:spPr>
        <p:txBody>
          <a:bodyPr wrap="square">
            <a:spAutoFit/>
          </a:bodyPr>
          <a:lstStyle/>
          <a:p>
            <a:pPr>
              <a:defRPr/>
            </a:pPr>
            <a:r>
              <a:rPr lang="en-US" altLang="ja-JP" sz="1600" b="1" dirty="0" smtClean="0">
                <a:latin typeface="+mn-ea"/>
                <a:ea typeface="+mn-ea"/>
              </a:rPr>
              <a:t>Step </a:t>
            </a:r>
            <a:r>
              <a:rPr lang="en-US" altLang="ja-JP" sz="1600" b="1" dirty="0" smtClean="0">
                <a:solidFill>
                  <a:srgbClr val="0000FF"/>
                </a:solidFill>
                <a:latin typeface="+mn-ea"/>
                <a:ea typeface="+mn-ea"/>
              </a:rPr>
              <a:t>13</a:t>
            </a:r>
            <a:r>
              <a:rPr lang="en-US" altLang="ja-JP" sz="1600" b="1" dirty="0" smtClean="0">
                <a:latin typeface="+mn-ea"/>
                <a:ea typeface="+mn-ea"/>
              </a:rPr>
              <a:t>.</a:t>
            </a:r>
          </a:p>
          <a:p>
            <a:pPr>
              <a:defRPr/>
            </a:pPr>
            <a:r>
              <a:rPr lang="ja-JP" altLang="en-US" sz="1600" b="1" dirty="0" smtClean="0">
                <a:latin typeface="+mn-ea"/>
                <a:ea typeface="+mn-ea"/>
              </a:rPr>
              <a:t>これまでに作成した関数を使用して、以下</a:t>
            </a:r>
            <a:r>
              <a:rPr lang="ja-JP" altLang="en-US" sz="1600" b="1" dirty="0">
                <a:latin typeface="+mn-ea"/>
                <a:ea typeface="+mn-ea"/>
              </a:rPr>
              <a:t>のように、西暦で</a:t>
            </a:r>
            <a:r>
              <a:rPr lang="ja-JP" altLang="en-US" sz="1600" b="1" dirty="0" smtClean="0">
                <a:latin typeface="+mn-ea"/>
                <a:ea typeface="+mn-ea"/>
              </a:rPr>
              <a:t>年</a:t>
            </a:r>
            <a:r>
              <a:rPr lang="en-US" altLang="ja-JP" sz="1600" b="1" dirty="0" smtClean="0">
                <a:latin typeface="+mn-ea"/>
                <a:ea typeface="+mn-ea"/>
              </a:rPr>
              <a:t>(2019</a:t>
            </a:r>
            <a:r>
              <a:rPr lang="ja-JP" altLang="en-US" sz="1600" b="1" dirty="0" smtClean="0">
                <a:latin typeface="+mn-ea"/>
                <a:ea typeface="+mn-ea"/>
              </a:rPr>
              <a:t>～</a:t>
            </a:r>
            <a:r>
              <a:rPr lang="en-US" altLang="ja-JP" sz="1600" b="1" dirty="0" smtClean="0">
                <a:latin typeface="+mn-ea"/>
                <a:ea typeface="+mn-ea"/>
              </a:rPr>
              <a:t>2021)</a:t>
            </a:r>
            <a:r>
              <a:rPr lang="ja-JP" altLang="en-US" sz="1600" b="1" dirty="0" err="1" smtClean="0">
                <a:latin typeface="+mn-ea"/>
                <a:ea typeface="+mn-ea"/>
              </a:rPr>
              <a:t>、</a:t>
            </a:r>
            <a:r>
              <a:rPr lang="ja-JP" altLang="en-US" sz="1600" b="1" dirty="0">
                <a:latin typeface="+mn-ea"/>
                <a:ea typeface="+mn-ea"/>
              </a:rPr>
              <a:t>月、日を入力して、</a:t>
            </a:r>
          </a:p>
          <a:p>
            <a:pPr>
              <a:defRPr/>
            </a:pPr>
            <a:r>
              <a:rPr lang="ja-JP" altLang="en-US" sz="1600" b="1" dirty="0">
                <a:latin typeface="+mn-ea"/>
                <a:ea typeface="+mn-ea"/>
              </a:rPr>
              <a:t>東京オリンピック開催までの日数を表示するプログラムを作成しなさい</a:t>
            </a:r>
            <a:r>
              <a:rPr lang="ja-JP" altLang="en-US" sz="1600" b="1" dirty="0" smtClean="0">
                <a:latin typeface="+mn-ea"/>
                <a:ea typeface="+mn-ea"/>
              </a:rPr>
              <a:t>。</a:t>
            </a:r>
            <a:endParaRPr lang="en-US" altLang="ja-JP" sz="1600" b="1" dirty="0" smtClean="0">
              <a:latin typeface="+mn-ea"/>
              <a:ea typeface="+mn-ea"/>
            </a:endParaRPr>
          </a:p>
          <a:p>
            <a:pPr>
              <a:defRPr/>
            </a:pPr>
            <a:r>
              <a:rPr lang="ja-JP" altLang="en-US" sz="1600" b="1" dirty="0">
                <a:latin typeface="+mn-ea"/>
                <a:ea typeface="+mn-ea"/>
              </a:rPr>
              <a:t>なお、入力が</a:t>
            </a:r>
            <a:r>
              <a:rPr lang="en-US" altLang="ja-JP" sz="1600" b="1" dirty="0">
                <a:latin typeface="+mn-ea"/>
                <a:ea typeface="+mn-ea"/>
              </a:rPr>
              <a:t>2020</a:t>
            </a:r>
            <a:r>
              <a:rPr lang="ja-JP" altLang="en-US" sz="1600" b="1" dirty="0">
                <a:latin typeface="+mn-ea"/>
                <a:ea typeface="+mn-ea"/>
              </a:rPr>
              <a:t>年</a:t>
            </a:r>
            <a:r>
              <a:rPr lang="en-US" altLang="ja-JP" sz="1600" b="1" dirty="0">
                <a:latin typeface="+mn-ea"/>
                <a:ea typeface="+mn-ea"/>
              </a:rPr>
              <a:t>7</a:t>
            </a:r>
            <a:r>
              <a:rPr lang="ja-JP" altLang="en-US" sz="1600" b="1" dirty="0">
                <a:latin typeface="+mn-ea"/>
                <a:ea typeface="+mn-ea"/>
              </a:rPr>
              <a:t>月</a:t>
            </a:r>
            <a:r>
              <a:rPr lang="en-US" altLang="ja-JP" sz="1600" b="1" dirty="0">
                <a:latin typeface="+mn-ea"/>
                <a:ea typeface="+mn-ea"/>
              </a:rPr>
              <a:t>24</a:t>
            </a:r>
            <a:r>
              <a:rPr lang="ja-JP" altLang="en-US" sz="1600" b="1" dirty="0">
                <a:latin typeface="+mn-ea"/>
                <a:ea typeface="+mn-ea"/>
              </a:rPr>
              <a:t>日～</a:t>
            </a:r>
            <a:r>
              <a:rPr lang="en-US" altLang="ja-JP" sz="1600" b="1" dirty="0">
                <a:latin typeface="+mn-ea"/>
                <a:ea typeface="+mn-ea"/>
              </a:rPr>
              <a:t>2020</a:t>
            </a:r>
            <a:r>
              <a:rPr lang="ja-JP" altLang="en-US" sz="1600" b="1" dirty="0">
                <a:latin typeface="+mn-ea"/>
                <a:ea typeface="+mn-ea"/>
              </a:rPr>
              <a:t>年</a:t>
            </a:r>
            <a:r>
              <a:rPr lang="en-US" altLang="ja-JP" sz="1600" b="1" dirty="0">
                <a:latin typeface="+mn-ea"/>
                <a:ea typeface="+mn-ea"/>
              </a:rPr>
              <a:t>8</a:t>
            </a:r>
            <a:r>
              <a:rPr lang="ja-JP" altLang="en-US" sz="1600" b="1" dirty="0">
                <a:latin typeface="+mn-ea"/>
                <a:ea typeface="+mn-ea"/>
              </a:rPr>
              <a:t>月</a:t>
            </a:r>
            <a:r>
              <a:rPr lang="en-US" altLang="ja-JP" sz="1600" b="1" dirty="0">
                <a:latin typeface="+mn-ea"/>
                <a:ea typeface="+mn-ea"/>
              </a:rPr>
              <a:t>9</a:t>
            </a:r>
            <a:r>
              <a:rPr lang="ja-JP" altLang="en-US" sz="1600" b="1" dirty="0">
                <a:latin typeface="+mn-ea"/>
                <a:ea typeface="+mn-ea"/>
              </a:rPr>
              <a:t>日なら、「東京オリンピックは開催中です。」、</a:t>
            </a:r>
            <a:r>
              <a:rPr lang="en-US" altLang="ja-JP" sz="1600" b="1" dirty="0">
                <a:latin typeface="+mn-ea"/>
                <a:ea typeface="+mn-ea"/>
              </a:rPr>
              <a:t>2020</a:t>
            </a:r>
            <a:r>
              <a:rPr lang="ja-JP" altLang="en-US" sz="1600" b="1" dirty="0">
                <a:latin typeface="+mn-ea"/>
                <a:ea typeface="+mn-ea"/>
              </a:rPr>
              <a:t>年</a:t>
            </a:r>
            <a:r>
              <a:rPr lang="en-US" altLang="ja-JP" sz="1600" b="1" dirty="0">
                <a:latin typeface="+mn-ea"/>
                <a:ea typeface="+mn-ea"/>
              </a:rPr>
              <a:t>8</a:t>
            </a:r>
            <a:r>
              <a:rPr lang="ja-JP" altLang="en-US" sz="1600" b="1" dirty="0">
                <a:latin typeface="+mn-ea"/>
                <a:ea typeface="+mn-ea"/>
              </a:rPr>
              <a:t>月</a:t>
            </a:r>
            <a:r>
              <a:rPr lang="en-US" altLang="ja-JP" sz="1600" b="1" dirty="0">
                <a:latin typeface="+mn-ea"/>
                <a:ea typeface="+mn-ea"/>
              </a:rPr>
              <a:t>10</a:t>
            </a:r>
            <a:r>
              <a:rPr lang="ja-JP" altLang="en-US" sz="1600" b="1" dirty="0">
                <a:latin typeface="+mn-ea"/>
                <a:ea typeface="+mn-ea"/>
              </a:rPr>
              <a:t>日以降なら、「東京オリンピックは終わりました」と表示すること。</a:t>
            </a:r>
            <a:endParaRPr lang="en-US" altLang="ja-JP" sz="1600" b="1" dirty="0">
              <a:latin typeface="+mn-ea"/>
              <a:ea typeface="+mn-ea"/>
            </a:endParaRPr>
          </a:p>
          <a:p>
            <a:pPr>
              <a:defRPr/>
            </a:pPr>
            <a:r>
              <a:rPr lang="ja-JP" altLang="en-US" sz="1600" b="1" dirty="0" smtClean="0">
                <a:latin typeface="+mn-ea"/>
                <a:ea typeface="+mn-ea"/>
              </a:rPr>
              <a:t>（</a:t>
            </a:r>
            <a:r>
              <a:rPr lang="en-US" altLang="ja-JP" sz="1600" b="1" dirty="0" smtClean="0">
                <a:latin typeface="+mn-ea"/>
                <a:ea typeface="+mn-ea"/>
              </a:rPr>
              <a:t>Olympic3.java</a:t>
            </a:r>
            <a:r>
              <a:rPr lang="ja-JP" altLang="en-US" sz="1600" b="1" dirty="0" smtClean="0">
                <a:latin typeface="+mn-ea"/>
                <a:ea typeface="+mn-ea"/>
              </a:rPr>
              <a:t>の</a:t>
            </a:r>
            <a:r>
              <a:rPr lang="en-US" altLang="ja-JP" sz="1600" b="1" dirty="0" smtClean="0">
                <a:latin typeface="+mn-ea"/>
                <a:ea typeface="+mn-ea"/>
              </a:rPr>
              <a:t>main( )</a:t>
            </a:r>
            <a:r>
              <a:rPr lang="ja-JP" altLang="en-US" sz="1600" b="1" dirty="0" smtClean="0">
                <a:latin typeface="+mn-ea"/>
                <a:ea typeface="+mn-ea"/>
              </a:rPr>
              <a:t>を作成し、実行してください）</a:t>
            </a:r>
            <a:endParaRPr lang="ja-JP" altLang="en-US" sz="1600" b="1" dirty="0">
              <a:latin typeface="+mn-ea"/>
              <a:ea typeface="+mn-ea"/>
            </a:endParaRPr>
          </a:p>
        </p:txBody>
      </p:sp>
      <p:sp>
        <p:nvSpPr>
          <p:cNvPr id="3" name="Text Box 2"/>
          <p:cNvSpPr txBox="1">
            <a:spLocks noChangeArrowheads="1"/>
          </p:cNvSpPr>
          <p:nvPr/>
        </p:nvSpPr>
        <p:spPr bwMode="auto">
          <a:xfrm>
            <a:off x="508000" y="2526804"/>
            <a:ext cx="8129588" cy="1323439"/>
          </a:xfrm>
          <a:prstGeom prst="rect">
            <a:avLst/>
          </a:prstGeom>
          <a:solidFill>
            <a:schemeClr val="bg1"/>
          </a:solidFill>
          <a:ln w="9525">
            <a:solidFill>
              <a:schemeClr val="accent1"/>
            </a:solidFill>
            <a:miter lim="800000"/>
            <a:headEnd/>
            <a:tailEnd/>
          </a:ln>
        </p:spPr>
        <p:txBody>
          <a:bodyPr wrap="square">
            <a:spAutoFit/>
          </a:bodyPr>
          <a:lstStyle/>
          <a:p>
            <a:pPr>
              <a:defRPr/>
            </a:pPr>
            <a:r>
              <a:rPr lang="ja-JP" altLang="en-US" sz="1600" dirty="0" smtClean="0">
                <a:solidFill>
                  <a:srgbClr val="00B0F0"/>
                </a:solidFill>
              </a:rPr>
              <a:t>出力例１）</a:t>
            </a:r>
            <a:endParaRPr lang="ja-JP" altLang="en-US" sz="1600" dirty="0">
              <a:solidFill>
                <a:srgbClr val="00B0F0"/>
              </a:solidFill>
            </a:endParaRPr>
          </a:p>
          <a:p>
            <a:pPr>
              <a:defRPr/>
            </a:pPr>
            <a:r>
              <a:rPr lang="ja-JP" altLang="en-US" sz="1600" b="1" dirty="0" smtClean="0">
                <a:latin typeface="+mn-ea"/>
                <a:ea typeface="+mn-ea"/>
              </a:rPr>
              <a:t>今年は西暦何年ですか？</a:t>
            </a:r>
            <a:r>
              <a:rPr lang="en-US" altLang="ja-JP" sz="1600" b="1" dirty="0" smtClean="0">
                <a:solidFill>
                  <a:srgbClr val="00B050"/>
                </a:solidFill>
                <a:latin typeface="+mn-ea"/>
                <a:ea typeface="+mn-ea"/>
              </a:rPr>
              <a:t>2019</a:t>
            </a:r>
            <a:endParaRPr lang="en-US" altLang="ja-JP" sz="1600" b="1" dirty="0">
              <a:solidFill>
                <a:srgbClr val="00B050"/>
              </a:solidFill>
              <a:latin typeface="+mn-ea"/>
              <a:ea typeface="+mn-ea"/>
            </a:endParaRPr>
          </a:p>
          <a:p>
            <a:pPr>
              <a:defRPr/>
            </a:pPr>
            <a:r>
              <a:rPr lang="ja-JP" altLang="en-US" sz="1600" b="1" dirty="0">
                <a:latin typeface="+mn-ea"/>
                <a:ea typeface="+mn-ea"/>
              </a:rPr>
              <a:t>今日</a:t>
            </a:r>
            <a:r>
              <a:rPr lang="ja-JP" altLang="en-US" sz="1600" b="1" dirty="0" smtClean="0">
                <a:latin typeface="+mn-ea"/>
                <a:ea typeface="+mn-ea"/>
              </a:rPr>
              <a:t>は何月ですか？</a:t>
            </a:r>
            <a:r>
              <a:rPr lang="en-US" altLang="ja-JP" sz="1600" b="1" dirty="0">
                <a:solidFill>
                  <a:srgbClr val="00B050"/>
                </a:solidFill>
                <a:latin typeface="+mn-ea"/>
                <a:ea typeface="+mn-ea"/>
              </a:rPr>
              <a:t>9</a:t>
            </a:r>
          </a:p>
          <a:p>
            <a:pPr lvl="0">
              <a:defRPr/>
            </a:pPr>
            <a:r>
              <a:rPr lang="ja-JP" altLang="en-US" sz="1600" b="1" dirty="0">
                <a:solidFill>
                  <a:prstClr val="black"/>
                </a:solidFill>
                <a:latin typeface="ＭＳ Ｐ明朝" panose="02020600040205080304" pitchFamily="18" charset="-128"/>
                <a:ea typeface="ＭＳ Ｐ明朝" panose="02020600040205080304" pitchFamily="18" charset="-128"/>
              </a:rPr>
              <a:t>今日は</a:t>
            </a:r>
            <a:r>
              <a:rPr lang="ja-JP" altLang="en-US" sz="1600" b="1" dirty="0" smtClean="0">
                <a:solidFill>
                  <a:prstClr val="black"/>
                </a:solidFill>
                <a:latin typeface="ＭＳ Ｐ明朝" panose="02020600040205080304" pitchFamily="18" charset="-128"/>
                <a:ea typeface="ＭＳ Ｐ明朝" panose="02020600040205080304" pitchFamily="18" charset="-128"/>
              </a:rPr>
              <a:t>何日です</a:t>
            </a:r>
            <a:r>
              <a:rPr lang="ja-JP" altLang="en-US" sz="1600" b="1" dirty="0">
                <a:solidFill>
                  <a:prstClr val="black"/>
                </a:solidFill>
                <a:latin typeface="ＭＳ Ｐ明朝" panose="02020600040205080304" pitchFamily="18" charset="-128"/>
                <a:ea typeface="ＭＳ Ｐ明朝" panose="02020600040205080304" pitchFamily="18" charset="-128"/>
              </a:rPr>
              <a:t>か</a:t>
            </a:r>
            <a:r>
              <a:rPr lang="ja-JP" altLang="en-US" sz="1600" b="1" dirty="0" smtClean="0">
                <a:solidFill>
                  <a:prstClr val="black"/>
                </a:solidFill>
                <a:latin typeface="ＭＳ Ｐ明朝" panose="02020600040205080304" pitchFamily="18" charset="-128"/>
                <a:ea typeface="ＭＳ Ｐ明朝" panose="02020600040205080304" pitchFamily="18" charset="-128"/>
              </a:rPr>
              <a:t>？</a:t>
            </a:r>
            <a:r>
              <a:rPr lang="en-US" altLang="ja-JP" sz="1600" b="1" dirty="0" smtClean="0">
                <a:solidFill>
                  <a:srgbClr val="00B050"/>
                </a:solidFill>
                <a:latin typeface="ＭＳ Ｐ明朝" panose="02020600040205080304" pitchFamily="18" charset="-128"/>
                <a:ea typeface="ＭＳ Ｐ明朝" panose="02020600040205080304" pitchFamily="18" charset="-128"/>
              </a:rPr>
              <a:t>27</a:t>
            </a:r>
            <a:endParaRPr lang="en-US" altLang="ja-JP" sz="1600" b="1" dirty="0">
              <a:solidFill>
                <a:srgbClr val="00B050"/>
              </a:solidFill>
              <a:latin typeface="ＭＳ Ｐ明朝" panose="02020600040205080304" pitchFamily="18" charset="-128"/>
              <a:ea typeface="ＭＳ Ｐ明朝" panose="02020600040205080304" pitchFamily="18" charset="-128"/>
            </a:endParaRPr>
          </a:p>
          <a:p>
            <a:pPr>
              <a:defRPr/>
            </a:pPr>
            <a:r>
              <a:rPr lang="ja-JP" altLang="en-US" sz="1600" b="1" dirty="0" smtClean="0">
                <a:latin typeface="+mn-ea"/>
                <a:ea typeface="+mn-ea"/>
              </a:rPr>
              <a:t>東京オリンピックまで、あと</a:t>
            </a:r>
            <a:r>
              <a:rPr lang="en-US" altLang="ja-JP" sz="1600" b="1" dirty="0">
                <a:latin typeface="+mn-ea"/>
                <a:ea typeface="+mn-ea"/>
              </a:rPr>
              <a:t>3</a:t>
            </a:r>
            <a:r>
              <a:rPr lang="en-US" altLang="ja-JP" sz="1600" b="1" dirty="0" smtClean="0">
                <a:latin typeface="+mn-ea"/>
                <a:ea typeface="+mn-ea"/>
              </a:rPr>
              <a:t>00</a:t>
            </a:r>
            <a:r>
              <a:rPr lang="ja-JP" altLang="en-US" sz="1600" b="1" dirty="0" smtClean="0">
                <a:latin typeface="+mn-ea"/>
                <a:ea typeface="+mn-ea"/>
              </a:rPr>
              <a:t>日です。</a:t>
            </a:r>
            <a:endParaRPr lang="ja-JP" altLang="en-US" sz="1600" b="1" dirty="0">
              <a:latin typeface="+mn-ea"/>
              <a:ea typeface="+mn-ea"/>
            </a:endParaRPr>
          </a:p>
        </p:txBody>
      </p:sp>
      <p:sp>
        <p:nvSpPr>
          <p:cNvPr id="5" name="Text Box 3"/>
          <p:cNvSpPr txBox="1">
            <a:spLocks noChangeArrowheads="1"/>
          </p:cNvSpPr>
          <p:nvPr/>
        </p:nvSpPr>
        <p:spPr bwMode="auto">
          <a:xfrm>
            <a:off x="508000" y="2132856"/>
            <a:ext cx="8128000" cy="338554"/>
          </a:xfrm>
          <a:prstGeom prst="rect">
            <a:avLst/>
          </a:prstGeom>
          <a:solidFill>
            <a:schemeClr val="bg1"/>
          </a:solidFill>
          <a:ln w="9525">
            <a:solidFill>
              <a:schemeClr val="accent1"/>
            </a:solidFill>
            <a:miter lim="800000"/>
            <a:headEnd/>
            <a:tailEnd/>
          </a:ln>
          <a:extLst/>
        </p:spPr>
        <p:txBody>
          <a:bodyPr>
            <a:spAutoFit/>
          </a:bodyP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r>
              <a:rPr lang="en-US" altLang="ja-JP" sz="1600" dirty="0">
                <a:latin typeface="+mn-ea"/>
                <a:ea typeface="+mn-ea"/>
              </a:rPr>
              <a:t>※</a:t>
            </a:r>
            <a:r>
              <a:rPr lang="ja-JP" altLang="en-US" sz="1600" b="1" dirty="0">
                <a:solidFill>
                  <a:srgbClr val="00B050"/>
                </a:solidFill>
                <a:latin typeface="+mn-ea"/>
                <a:ea typeface="+mn-ea"/>
              </a:rPr>
              <a:t>緑色</a:t>
            </a:r>
            <a:r>
              <a:rPr lang="ja-JP" altLang="en-US" sz="1600" dirty="0">
                <a:latin typeface="+mn-ea"/>
                <a:ea typeface="+mn-ea"/>
              </a:rPr>
              <a:t>の部分は利用者が入力した文字列を表しています。</a:t>
            </a:r>
          </a:p>
        </p:txBody>
      </p:sp>
      <p:sp>
        <p:nvSpPr>
          <p:cNvPr id="6" name="Text Box 2"/>
          <p:cNvSpPr txBox="1">
            <a:spLocks noChangeArrowheads="1"/>
          </p:cNvSpPr>
          <p:nvPr/>
        </p:nvSpPr>
        <p:spPr bwMode="auto">
          <a:xfrm>
            <a:off x="508000" y="3901569"/>
            <a:ext cx="8129588" cy="1323439"/>
          </a:xfrm>
          <a:prstGeom prst="rect">
            <a:avLst/>
          </a:prstGeom>
          <a:solidFill>
            <a:schemeClr val="bg1"/>
          </a:solidFill>
          <a:ln w="9525">
            <a:solidFill>
              <a:schemeClr val="accent1"/>
            </a:solidFill>
            <a:miter lim="800000"/>
            <a:headEnd/>
            <a:tailEnd/>
          </a:ln>
        </p:spPr>
        <p:txBody>
          <a:bodyPr wrap="square">
            <a:spAutoFit/>
          </a:bodyPr>
          <a:lstStyle/>
          <a:p>
            <a:pPr>
              <a:defRPr/>
            </a:pPr>
            <a:r>
              <a:rPr lang="ja-JP" altLang="en-US" sz="1600" dirty="0" smtClean="0">
                <a:solidFill>
                  <a:srgbClr val="00B0F0"/>
                </a:solidFill>
              </a:rPr>
              <a:t>出力例２）</a:t>
            </a:r>
            <a:endParaRPr lang="ja-JP" altLang="en-US" sz="1600" dirty="0">
              <a:solidFill>
                <a:srgbClr val="00B0F0"/>
              </a:solidFill>
            </a:endParaRPr>
          </a:p>
          <a:p>
            <a:pPr>
              <a:defRPr/>
            </a:pPr>
            <a:r>
              <a:rPr lang="ja-JP" altLang="en-US" sz="1600" b="1" dirty="0" smtClean="0">
                <a:latin typeface="+mn-ea"/>
                <a:ea typeface="+mn-ea"/>
              </a:rPr>
              <a:t>今年は西暦何年ですか？</a:t>
            </a:r>
            <a:r>
              <a:rPr lang="en-US" altLang="ja-JP" sz="1600" b="1" dirty="0" smtClean="0">
                <a:solidFill>
                  <a:srgbClr val="00B050"/>
                </a:solidFill>
                <a:latin typeface="+mn-ea"/>
                <a:ea typeface="+mn-ea"/>
              </a:rPr>
              <a:t>2020</a:t>
            </a:r>
            <a:endParaRPr lang="en-US" altLang="ja-JP" sz="1600" b="1" dirty="0">
              <a:solidFill>
                <a:srgbClr val="00B050"/>
              </a:solidFill>
              <a:latin typeface="+mn-ea"/>
              <a:ea typeface="+mn-ea"/>
            </a:endParaRPr>
          </a:p>
          <a:p>
            <a:pPr>
              <a:defRPr/>
            </a:pPr>
            <a:r>
              <a:rPr lang="ja-JP" altLang="en-US" sz="1600" b="1" dirty="0">
                <a:latin typeface="+mn-ea"/>
                <a:ea typeface="+mn-ea"/>
              </a:rPr>
              <a:t>今日</a:t>
            </a:r>
            <a:r>
              <a:rPr lang="ja-JP" altLang="en-US" sz="1600" b="1" dirty="0" smtClean="0">
                <a:latin typeface="+mn-ea"/>
                <a:ea typeface="+mn-ea"/>
              </a:rPr>
              <a:t>は何月ですか？</a:t>
            </a:r>
            <a:r>
              <a:rPr lang="en-US" altLang="ja-JP" sz="1600" b="1" dirty="0" smtClean="0">
                <a:solidFill>
                  <a:srgbClr val="00B050"/>
                </a:solidFill>
                <a:latin typeface="+mn-ea"/>
                <a:ea typeface="+mn-ea"/>
              </a:rPr>
              <a:t>8</a:t>
            </a:r>
          </a:p>
          <a:p>
            <a:pPr>
              <a:defRPr/>
            </a:pPr>
            <a:r>
              <a:rPr lang="ja-JP" altLang="en-US" sz="1600" b="1" dirty="0" smtClean="0">
                <a:solidFill>
                  <a:prstClr val="black"/>
                </a:solidFill>
                <a:latin typeface="ＭＳ Ｐ明朝" panose="02020600040205080304" pitchFamily="18" charset="-128"/>
                <a:ea typeface="ＭＳ Ｐ明朝" panose="02020600040205080304" pitchFamily="18" charset="-128"/>
              </a:rPr>
              <a:t>今日</a:t>
            </a:r>
            <a:r>
              <a:rPr lang="ja-JP" altLang="en-US" sz="1600" b="1" dirty="0">
                <a:solidFill>
                  <a:prstClr val="black"/>
                </a:solidFill>
                <a:latin typeface="ＭＳ Ｐ明朝" panose="02020600040205080304" pitchFamily="18" charset="-128"/>
                <a:ea typeface="ＭＳ Ｐ明朝" panose="02020600040205080304" pitchFamily="18" charset="-128"/>
              </a:rPr>
              <a:t>は</a:t>
            </a:r>
            <a:r>
              <a:rPr lang="ja-JP" altLang="en-US" sz="1600" b="1" dirty="0" smtClean="0">
                <a:solidFill>
                  <a:prstClr val="black"/>
                </a:solidFill>
                <a:latin typeface="ＭＳ Ｐ明朝" panose="02020600040205080304" pitchFamily="18" charset="-128"/>
                <a:ea typeface="ＭＳ Ｐ明朝" panose="02020600040205080304" pitchFamily="18" charset="-128"/>
              </a:rPr>
              <a:t>何日です</a:t>
            </a:r>
            <a:r>
              <a:rPr lang="ja-JP" altLang="en-US" sz="1600" b="1" dirty="0">
                <a:solidFill>
                  <a:prstClr val="black"/>
                </a:solidFill>
                <a:latin typeface="ＭＳ Ｐ明朝" panose="02020600040205080304" pitchFamily="18" charset="-128"/>
                <a:ea typeface="ＭＳ Ｐ明朝" panose="02020600040205080304" pitchFamily="18" charset="-128"/>
              </a:rPr>
              <a:t>か</a:t>
            </a:r>
            <a:r>
              <a:rPr lang="ja-JP" altLang="en-US" sz="1600" b="1" dirty="0" smtClean="0">
                <a:solidFill>
                  <a:prstClr val="black"/>
                </a:solidFill>
                <a:latin typeface="ＭＳ Ｐ明朝" panose="02020600040205080304" pitchFamily="18" charset="-128"/>
                <a:ea typeface="ＭＳ Ｐ明朝" panose="02020600040205080304" pitchFamily="18" charset="-128"/>
              </a:rPr>
              <a:t>？</a:t>
            </a:r>
            <a:r>
              <a:rPr lang="en-US" altLang="ja-JP" sz="1600" b="1" dirty="0" smtClean="0">
                <a:solidFill>
                  <a:srgbClr val="00B050"/>
                </a:solidFill>
                <a:latin typeface="ＭＳ Ｐ明朝" panose="02020600040205080304" pitchFamily="18" charset="-128"/>
                <a:ea typeface="ＭＳ Ｐ明朝" panose="02020600040205080304" pitchFamily="18" charset="-128"/>
              </a:rPr>
              <a:t>9</a:t>
            </a:r>
            <a:endParaRPr lang="en-US" altLang="ja-JP" sz="1600" b="1" dirty="0">
              <a:solidFill>
                <a:srgbClr val="00B050"/>
              </a:solidFill>
              <a:latin typeface="ＭＳ Ｐ明朝" panose="02020600040205080304" pitchFamily="18" charset="-128"/>
              <a:ea typeface="ＭＳ Ｐ明朝" panose="02020600040205080304" pitchFamily="18" charset="-128"/>
            </a:endParaRPr>
          </a:p>
          <a:p>
            <a:pPr>
              <a:defRPr/>
            </a:pPr>
            <a:r>
              <a:rPr lang="ja-JP" altLang="en-US" sz="1600" b="1" dirty="0" smtClean="0">
                <a:latin typeface="+mn-ea"/>
                <a:ea typeface="+mn-ea"/>
              </a:rPr>
              <a:t>東京オリンピックは開催中です。</a:t>
            </a:r>
            <a:endParaRPr lang="ja-JP" altLang="en-US" sz="1600" b="1" dirty="0">
              <a:latin typeface="+mn-ea"/>
              <a:ea typeface="+mn-ea"/>
            </a:endParaRPr>
          </a:p>
        </p:txBody>
      </p:sp>
      <p:sp>
        <p:nvSpPr>
          <p:cNvPr id="7" name="Text Box 2"/>
          <p:cNvSpPr txBox="1">
            <a:spLocks noChangeArrowheads="1"/>
          </p:cNvSpPr>
          <p:nvPr/>
        </p:nvSpPr>
        <p:spPr bwMode="auto">
          <a:xfrm>
            <a:off x="508000" y="5269721"/>
            <a:ext cx="8129588" cy="1323439"/>
          </a:xfrm>
          <a:prstGeom prst="rect">
            <a:avLst/>
          </a:prstGeom>
          <a:solidFill>
            <a:schemeClr val="bg1"/>
          </a:solidFill>
          <a:ln w="9525">
            <a:solidFill>
              <a:schemeClr val="accent1"/>
            </a:solidFill>
            <a:miter lim="800000"/>
            <a:headEnd/>
            <a:tailEnd/>
          </a:ln>
        </p:spPr>
        <p:txBody>
          <a:bodyPr wrap="square">
            <a:spAutoFit/>
          </a:bodyPr>
          <a:lstStyle/>
          <a:p>
            <a:pPr>
              <a:defRPr/>
            </a:pPr>
            <a:r>
              <a:rPr lang="ja-JP" altLang="en-US" sz="1600" dirty="0" smtClean="0">
                <a:solidFill>
                  <a:srgbClr val="00B0F0"/>
                </a:solidFill>
              </a:rPr>
              <a:t>出力例３）</a:t>
            </a:r>
            <a:endParaRPr lang="ja-JP" altLang="en-US" sz="1600" dirty="0">
              <a:solidFill>
                <a:srgbClr val="00B0F0"/>
              </a:solidFill>
            </a:endParaRPr>
          </a:p>
          <a:p>
            <a:pPr>
              <a:defRPr/>
            </a:pPr>
            <a:r>
              <a:rPr lang="ja-JP" altLang="en-US" sz="1600" b="1" dirty="0" smtClean="0">
                <a:latin typeface="+mn-ea"/>
                <a:ea typeface="+mn-ea"/>
              </a:rPr>
              <a:t>今年は西暦何年ですか？</a:t>
            </a:r>
            <a:r>
              <a:rPr lang="en-US" altLang="ja-JP" sz="1600" b="1" dirty="0" smtClean="0">
                <a:solidFill>
                  <a:srgbClr val="00B050"/>
                </a:solidFill>
                <a:latin typeface="+mn-ea"/>
                <a:ea typeface="+mn-ea"/>
              </a:rPr>
              <a:t>2020</a:t>
            </a:r>
            <a:endParaRPr lang="en-US" altLang="ja-JP" sz="1600" b="1" dirty="0">
              <a:solidFill>
                <a:srgbClr val="00B050"/>
              </a:solidFill>
              <a:latin typeface="+mn-ea"/>
              <a:ea typeface="+mn-ea"/>
            </a:endParaRPr>
          </a:p>
          <a:p>
            <a:pPr>
              <a:defRPr/>
            </a:pPr>
            <a:r>
              <a:rPr lang="ja-JP" altLang="en-US" sz="1600" b="1" dirty="0">
                <a:latin typeface="+mn-ea"/>
                <a:ea typeface="+mn-ea"/>
              </a:rPr>
              <a:t>今日</a:t>
            </a:r>
            <a:r>
              <a:rPr lang="ja-JP" altLang="en-US" sz="1600" b="1" dirty="0" smtClean="0">
                <a:latin typeface="+mn-ea"/>
                <a:ea typeface="+mn-ea"/>
              </a:rPr>
              <a:t>は何月ですか？</a:t>
            </a:r>
            <a:r>
              <a:rPr lang="en-US" altLang="ja-JP" sz="1600" b="1" dirty="0" smtClean="0">
                <a:solidFill>
                  <a:srgbClr val="00B050"/>
                </a:solidFill>
                <a:latin typeface="+mn-ea"/>
                <a:ea typeface="+mn-ea"/>
              </a:rPr>
              <a:t>12</a:t>
            </a:r>
            <a:endParaRPr lang="en-US" altLang="ja-JP" sz="1600" b="1" dirty="0">
              <a:solidFill>
                <a:srgbClr val="00B050"/>
              </a:solidFill>
              <a:latin typeface="+mn-ea"/>
              <a:ea typeface="+mn-ea"/>
            </a:endParaRPr>
          </a:p>
          <a:p>
            <a:pPr lvl="0">
              <a:defRPr/>
            </a:pPr>
            <a:r>
              <a:rPr lang="ja-JP" altLang="en-US" sz="1600" b="1" dirty="0">
                <a:solidFill>
                  <a:prstClr val="black"/>
                </a:solidFill>
                <a:latin typeface="ＭＳ Ｐ明朝" panose="02020600040205080304" pitchFamily="18" charset="-128"/>
                <a:ea typeface="ＭＳ Ｐ明朝" panose="02020600040205080304" pitchFamily="18" charset="-128"/>
              </a:rPr>
              <a:t>今日は</a:t>
            </a:r>
            <a:r>
              <a:rPr lang="ja-JP" altLang="en-US" sz="1600" b="1" dirty="0" smtClean="0">
                <a:solidFill>
                  <a:prstClr val="black"/>
                </a:solidFill>
                <a:latin typeface="ＭＳ Ｐ明朝" panose="02020600040205080304" pitchFamily="18" charset="-128"/>
                <a:ea typeface="ＭＳ Ｐ明朝" panose="02020600040205080304" pitchFamily="18" charset="-128"/>
              </a:rPr>
              <a:t>何日です</a:t>
            </a:r>
            <a:r>
              <a:rPr lang="ja-JP" altLang="en-US" sz="1600" b="1" dirty="0">
                <a:solidFill>
                  <a:prstClr val="black"/>
                </a:solidFill>
                <a:latin typeface="ＭＳ Ｐ明朝" panose="02020600040205080304" pitchFamily="18" charset="-128"/>
                <a:ea typeface="ＭＳ Ｐ明朝" panose="02020600040205080304" pitchFamily="18" charset="-128"/>
              </a:rPr>
              <a:t>か</a:t>
            </a:r>
            <a:r>
              <a:rPr lang="ja-JP" altLang="en-US" sz="1600" b="1" dirty="0" smtClean="0">
                <a:solidFill>
                  <a:prstClr val="black"/>
                </a:solidFill>
                <a:latin typeface="ＭＳ Ｐ明朝" panose="02020600040205080304" pitchFamily="18" charset="-128"/>
                <a:ea typeface="ＭＳ Ｐ明朝" panose="02020600040205080304" pitchFamily="18" charset="-128"/>
              </a:rPr>
              <a:t>？</a:t>
            </a:r>
            <a:r>
              <a:rPr lang="en-US" altLang="ja-JP" sz="1600" b="1" dirty="0" smtClean="0">
                <a:solidFill>
                  <a:srgbClr val="00B050"/>
                </a:solidFill>
                <a:latin typeface="ＭＳ Ｐ明朝" panose="02020600040205080304" pitchFamily="18" charset="-128"/>
                <a:ea typeface="ＭＳ Ｐ明朝" panose="02020600040205080304" pitchFamily="18" charset="-128"/>
              </a:rPr>
              <a:t>1</a:t>
            </a:r>
            <a:endParaRPr lang="en-US" altLang="ja-JP" sz="1600" b="1" dirty="0">
              <a:solidFill>
                <a:srgbClr val="00B050"/>
              </a:solidFill>
              <a:latin typeface="ＭＳ Ｐ明朝" panose="02020600040205080304" pitchFamily="18" charset="-128"/>
              <a:ea typeface="ＭＳ Ｐ明朝" panose="02020600040205080304" pitchFamily="18" charset="-128"/>
            </a:endParaRPr>
          </a:p>
          <a:p>
            <a:pPr>
              <a:defRPr/>
            </a:pPr>
            <a:r>
              <a:rPr lang="ja-JP" altLang="en-US" sz="1600" b="1" dirty="0" smtClean="0">
                <a:latin typeface="+mn-ea"/>
                <a:ea typeface="+mn-ea"/>
              </a:rPr>
              <a:t>東京オリンピックは終わりました。</a:t>
            </a:r>
            <a:endParaRPr lang="ja-JP" altLang="en-US" sz="1600" b="1" dirty="0">
              <a:latin typeface="+mn-ea"/>
              <a:ea typeface="+mn-ea"/>
            </a:endParaRPr>
          </a:p>
        </p:txBody>
      </p:sp>
      <p:sp>
        <p:nvSpPr>
          <p:cNvPr id="9" name="テキスト ボックス 8"/>
          <p:cNvSpPr txBox="1"/>
          <p:nvPr/>
        </p:nvSpPr>
        <p:spPr>
          <a:xfrm>
            <a:off x="4743771" y="5013176"/>
            <a:ext cx="4128053" cy="1200329"/>
          </a:xfrm>
          <a:prstGeom prst="rect">
            <a:avLst/>
          </a:prstGeom>
          <a:solidFill>
            <a:srgbClr val="FFFF00"/>
          </a:solidFill>
          <a:ln>
            <a:solidFill>
              <a:srgbClr val="0000FF"/>
            </a:solidFill>
          </a:ln>
        </p:spPr>
        <p:txBody>
          <a:bodyPr wrap="none" rtlCol="0">
            <a:spAutoFit/>
          </a:bodyPr>
          <a:lstStyle/>
          <a:p>
            <a:r>
              <a:rPr lang="en-US" altLang="ja-JP" dirty="0" smtClean="0">
                <a:latin typeface="+mj-ea"/>
              </a:rPr>
              <a:t>Step8</a:t>
            </a:r>
            <a:r>
              <a:rPr lang="ja-JP" altLang="en-US" dirty="0" smtClean="0">
                <a:latin typeface="+mj-ea"/>
              </a:rPr>
              <a:t>で</a:t>
            </a:r>
            <a:r>
              <a:rPr lang="ja-JP" altLang="en-US" dirty="0">
                <a:latin typeface="+mj-ea"/>
              </a:rPr>
              <a:t>作成した</a:t>
            </a:r>
            <a:r>
              <a:rPr lang="ja-JP" altLang="en-US" dirty="0" smtClean="0">
                <a:latin typeface="+mj-ea"/>
              </a:rPr>
              <a:t>関数</a:t>
            </a:r>
            <a:r>
              <a:rPr lang="en-US" altLang="ja-JP" dirty="0" err="1" smtClean="0">
                <a:latin typeface="+mj-ea"/>
              </a:rPr>
              <a:t>daysToOpen</a:t>
            </a:r>
            <a:endParaRPr lang="en-US" altLang="ja-JP" dirty="0">
              <a:latin typeface="+mj-ea"/>
            </a:endParaRPr>
          </a:p>
          <a:p>
            <a:r>
              <a:rPr kumimoji="1" lang="en-US" altLang="ja-JP" dirty="0" smtClean="0">
                <a:latin typeface="+mj-ea"/>
                <a:ea typeface="+mj-ea"/>
              </a:rPr>
              <a:t>Step11</a:t>
            </a:r>
            <a:r>
              <a:rPr kumimoji="1" lang="ja-JP" altLang="en-US" dirty="0" smtClean="0">
                <a:latin typeface="+mj-ea"/>
                <a:ea typeface="+mj-ea"/>
              </a:rPr>
              <a:t>で作成した関数</a:t>
            </a:r>
            <a:r>
              <a:rPr kumimoji="1" lang="en-US" altLang="ja-JP" dirty="0" err="1" smtClean="0">
                <a:latin typeface="+mj-ea"/>
                <a:ea typeface="+mj-ea"/>
              </a:rPr>
              <a:t>eventIsClosed</a:t>
            </a:r>
            <a:endParaRPr kumimoji="1" lang="en-US" altLang="ja-JP" dirty="0" smtClean="0">
              <a:latin typeface="+mj-ea"/>
              <a:ea typeface="+mj-ea"/>
            </a:endParaRPr>
          </a:p>
          <a:p>
            <a:r>
              <a:rPr lang="en-US" altLang="ja-JP" dirty="0" smtClean="0">
                <a:latin typeface="+mj-ea"/>
              </a:rPr>
              <a:t>Step12</a:t>
            </a:r>
            <a:r>
              <a:rPr lang="ja-JP" altLang="en-US" dirty="0" smtClean="0">
                <a:latin typeface="+mj-ea"/>
              </a:rPr>
              <a:t>で</a:t>
            </a:r>
            <a:r>
              <a:rPr lang="ja-JP" altLang="en-US" dirty="0">
                <a:latin typeface="+mj-ea"/>
              </a:rPr>
              <a:t>作成した関数</a:t>
            </a:r>
            <a:r>
              <a:rPr lang="en-US" altLang="ja-JP" dirty="0" err="1" smtClean="0">
                <a:latin typeface="+mj-ea"/>
              </a:rPr>
              <a:t>eventIsBeingHeld</a:t>
            </a:r>
            <a:endParaRPr kumimoji="1" lang="en-US" altLang="ja-JP" dirty="0" smtClean="0">
              <a:latin typeface="+mj-ea"/>
              <a:ea typeface="+mj-ea"/>
            </a:endParaRPr>
          </a:p>
          <a:p>
            <a:r>
              <a:rPr kumimoji="1" lang="ja-JP" altLang="en-US" dirty="0" smtClean="0">
                <a:latin typeface="+mj-ea"/>
                <a:ea typeface="+mj-ea"/>
              </a:rPr>
              <a:t>を使用すると良いかも。</a:t>
            </a:r>
            <a:endParaRPr kumimoji="1" lang="ja-JP" altLang="en-US" dirty="0">
              <a:latin typeface="+mj-ea"/>
              <a:ea typeface="+mj-ea"/>
            </a:endParaRPr>
          </a:p>
        </p:txBody>
      </p:sp>
    </p:spTree>
    <p:extLst>
      <p:ext uri="{BB962C8B-B14F-4D97-AF65-F5344CB8AC3E}">
        <p14:creationId xmlns:p14="http://schemas.microsoft.com/office/powerpoint/2010/main" val="2524162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603196" y="980728"/>
            <a:ext cx="8135938" cy="830997"/>
          </a:xfrm>
          <a:prstGeom prst="rect">
            <a:avLst/>
          </a:prstGeom>
          <a:solidFill>
            <a:schemeClr val="bg2"/>
          </a:solidFill>
          <a:ln>
            <a:solidFill>
              <a:srgbClr val="0000FF"/>
            </a:solidFill>
          </a:ln>
        </p:spPr>
        <p:txBody>
          <a:bodyPr>
            <a:spAutoFit/>
          </a:bodyPr>
          <a:lstStyle/>
          <a:p>
            <a:pPr>
              <a:defRPr/>
            </a:pPr>
            <a:r>
              <a:rPr lang="ja-JP" altLang="en-US" sz="2400" b="1" dirty="0" smtClean="0">
                <a:latin typeface="+mn-ea"/>
                <a:ea typeface="+mn-ea"/>
              </a:rPr>
              <a:t>配布したテストプログラム「</a:t>
            </a:r>
            <a:r>
              <a:rPr lang="en-US" altLang="ja-JP" sz="2400" b="1" dirty="0" smtClean="0">
                <a:latin typeface="+mn-ea"/>
                <a:ea typeface="+mn-ea"/>
              </a:rPr>
              <a:t>Olympic3Test.java</a:t>
            </a:r>
            <a:r>
              <a:rPr lang="ja-JP" altLang="en-US" sz="2400" b="1" dirty="0" smtClean="0">
                <a:latin typeface="+mn-ea"/>
                <a:ea typeface="+mn-ea"/>
              </a:rPr>
              <a:t>」を用いて、テストをクリアながら</a:t>
            </a:r>
            <a:r>
              <a:rPr lang="ja-JP" altLang="en-US" sz="2400" b="1" dirty="0" smtClean="0">
                <a:solidFill>
                  <a:srgbClr val="FF0000"/>
                </a:solidFill>
                <a:latin typeface="+mn-ea"/>
                <a:ea typeface="+mn-ea"/>
              </a:rPr>
              <a:t>ステップの順に</a:t>
            </a:r>
            <a:r>
              <a:rPr lang="ja-JP" altLang="en-US" sz="2400" b="1" dirty="0" smtClean="0">
                <a:latin typeface="+mn-ea"/>
                <a:ea typeface="+mn-ea"/>
              </a:rPr>
              <a:t>解答してください</a:t>
            </a:r>
            <a:r>
              <a:rPr lang="ja-JP" altLang="en-US" sz="2400" b="1" dirty="0" smtClean="0">
                <a:latin typeface="+mn-ea"/>
                <a:ea typeface="+mn-ea"/>
              </a:rPr>
              <a:t>。</a:t>
            </a:r>
            <a:endParaRPr lang="en-US" altLang="ja-JP" sz="2400" b="1" dirty="0" smtClean="0">
              <a:latin typeface="+mn-ea"/>
              <a:ea typeface="+mn-ea"/>
            </a:endParaRPr>
          </a:p>
        </p:txBody>
      </p:sp>
      <p:sp>
        <p:nvSpPr>
          <p:cNvPr id="5" name="テキスト ボックス 4"/>
          <p:cNvSpPr txBox="1"/>
          <p:nvPr/>
        </p:nvSpPr>
        <p:spPr>
          <a:xfrm>
            <a:off x="573376" y="2204864"/>
            <a:ext cx="8135938" cy="3293209"/>
          </a:xfrm>
          <a:prstGeom prst="rect">
            <a:avLst/>
          </a:prstGeom>
          <a:solidFill>
            <a:schemeClr val="bg2"/>
          </a:solidFill>
          <a:ln>
            <a:solidFill>
              <a:srgbClr val="0000FF"/>
            </a:solidFill>
          </a:ln>
        </p:spPr>
        <p:txBody>
          <a:bodyPr>
            <a:spAutoFit/>
          </a:bodyPr>
          <a:lstStyle/>
          <a:p>
            <a:pPr algn="ctr">
              <a:defRPr/>
            </a:pPr>
            <a:r>
              <a:rPr lang="ja-JP" altLang="en-US" sz="2400" b="1" dirty="0" smtClean="0">
                <a:solidFill>
                  <a:srgbClr val="FF0000"/>
                </a:solidFill>
                <a:latin typeface="+mn-ea"/>
                <a:ea typeface="+mn-ea"/>
              </a:rPr>
              <a:t>今回の練習問題のテーマは「関数」です。</a:t>
            </a:r>
            <a:endParaRPr lang="en-US" altLang="ja-JP" sz="2400" b="1" dirty="0" smtClean="0">
              <a:solidFill>
                <a:srgbClr val="FF0000"/>
              </a:solidFill>
              <a:latin typeface="+mn-ea"/>
              <a:ea typeface="+mn-ea"/>
            </a:endParaRPr>
          </a:p>
          <a:p>
            <a:pPr>
              <a:defRPr/>
            </a:pPr>
            <a:endParaRPr lang="en-US" altLang="ja-JP" sz="2400" b="1" dirty="0">
              <a:latin typeface="+mn-ea"/>
              <a:ea typeface="+mn-ea"/>
            </a:endParaRPr>
          </a:p>
          <a:p>
            <a:pPr>
              <a:defRPr/>
            </a:pPr>
            <a:r>
              <a:rPr lang="ja-JP" altLang="en-US" sz="2400" b="1" dirty="0" smtClean="0">
                <a:latin typeface="+mn-ea"/>
                <a:ea typeface="+mn-ea"/>
              </a:rPr>
              <a:t>各ステップにおいて、以前のステップで作成、利用した関数を十分活用するように注意してください。</a:t>
            </a:r>
            <a:endParaRPr lang="en-US" altLang="ja-JP" sz="2400" b="1" dirty="0" smtClean="0">
              <a:latin typeface="+mn-ea"/>
              <a:ea typeface="+mn-ea"/>
            </a:endParaRPr>
          </a:p>
          <a:p>
            <a:pPr>
              <a:defRPr/>
            </a:pPr>
            <a:endParaRPr lang="en-US" altLang="ja-JP" sz="2400" b="1" dirty="0">
              <a:latin typeface="+mn-ea"/>
              <a:ea typeface="+mn-ea"/>
            </a:endParaRPr>
          </a:p>
          <a:p>
            <a:pPr>
              <a:defRPr/>
            </a:pPr>
            <a:r>
              <a:rPr lang="ja-JP" altLang="en-US" sz="2400" b="1" dirty="0" smtClean="0">
                <a:latin typeface="+mn-ea"/>
                <a:ea typeface="+mn-ea"/>
              </a:rPr>
              <a:t>関数を利用することで、解答にかかる労力、時間が減ります</a:t>
            </a:r>
            <a:r>
              <a:rPr lang="ja-JP" altLang="en-US" sz="2400" b="1" dirty="0" smtClean="0">
                <a:latin typeface="+mn-ea"/>
                <a:ea typeface="+mn-ea"/>
              </a:rPr>
              <a:t>。</a:t>
            </a:r>
            <a:endParaRPr lang="en-US" altLang="ja-JP" sz="2400" b="1" dirty="0" smtClean="0">
              <a:latin typeface="+mn-ea"/>
              <a:ea typeface="+mn-ea"/>
            </a:endParaRPr>
          </a:p>
          <a:p>
            <a:pPr>
              <a:defRPr/>
            </a:pPr>
            <a:endParaRPr lang="en-US" altLang="ja-JP" sz="2400" b="1" dirty="0">
              <a:latin typeface="+mn-ea"/>
              <a:ea typeface="+mn-ea"/>
            </a:endParaRPr>
          </a:p>
          <a:p>
            <a:pPr>
              <a:defRPr/>
            </a:pPr>
            <a:r>
              <a:rPr lang="en-US" altLang="ja-JP" sz="2000" b="1" dirty="0" smtClean="0">
                <a:latin typeface="+mn-ea"/>
                <a:ea typeface="+mn-ea"/>
              </a:rPr>
              <a:t>※</a:t>
            </a:r>
            <a:r>
              <a:rPr lang="ja-JP" altLang="en-US" sz="2000" b="1" dirty="0" smtClean="0">
                <a:latin typeface="+mn-ea"/>
                <a:ea typeface="+mn-ea"/>
              </a:rPr>
              <a:t>このため、作成</a:t>
            </a:r>
            <a:r>
              <a:rPr lang="ja-JP" altLang="en-US" sz="2000" b="1" dirty="0">
                <a:latin typeface="+mn-ea"/>
                <a:ea typeface="+mn-ea"/>
              </a:rPr>
              <a:t>する関数は</a:t>
            </a:r>
            <a:r>
              <a:rPr lang="ja-JP" altLang="en-US" sz="2000" b="1" dirty="0" smtClean="0">
                <a:latin typeface="+mn-ea"/>
                <a:ea typeface="+mn-ea"/>
              </a:rPr>
              <a:t>、各問題</a:t>
            </a:r>
            <a:r>
              <a:rPr lang="ja-JP" altLang="en-US" sz="2000" b="1" dirty="0">
                <a:latin typeface="+mn-ea"/>
                <a:ea typeface="+mn-ea"/>
              </a:rPr>
              <a:t>で</a:t>
            </a:r>
            <a:r>
              <a:rPr lang="ja-JP" altLang="en-US" sz="2000" b="1" dirty="0">
                <a:solidFill>
                  <a:srgbClr val="FF0000"/>
                </a:solidFill>
                <a:latin typeface="+mn-ea"/>
                <a:ea typeface="+mn-ea"/>
              </a:rPr>
              <a:t>指定した通りの</a:t>
            </a:r>
            <a:r>
              <a:rPr lang="ja-JP" altLang="en-US" sz="2000" b="1" dirty="0">
                <a:latin typeface="+mn-ea"/>
                <a:ea typeface="+mn-ea"/>
              </a:rPr>
              <a:t>名前、入力</a:t>
            </a:r>
            <a:r>
              <a:rPr lang="en-US" altLang="ja-JP" sz="2000" b="1" dirty="0">
                <a:latin typeface="+mn-ea"/>
                <a:ea typeface="+mn-ea"/>
              </a:rPr>
              <a:t>(</a:t>
            </a:r>
            <a:r>
              <a:rPr lang="ja-JP" altLang="en-US" sz="2000" b="1" dirty="0">
                <a:latin typeface="+mn-ea"/>
                <a:ea typeface="+mn-ea"/>
              </a:rPr>
              <a:t>引数の型</a:t>
            </a:r>
            <a:r>
              <a:rPr lang="en-US" altLang="ja-JP" sz="2000" b="1" dirty="0">
                <a:latin typeface="+mn-ea"/>
                <a:ea typeface="+mn-ea"/>
              </a:rPr>
              <a:t>)</a:t>
            </a:r>
            <a:r>
              <a:rPr lang="ja-JP" altLang="en-US" sz="2000" b="1" dirty="0" err="1">
                <a:latin typeface="+mn-ea"/>
                <a:ea typeface="+mn-ea"/>
              </a:rPr>
              <a:t>、</a:t>
            </a:r>
            <a:r>
              <a:rPr lang="ja-JP" altLang="en-US" sz="2000" b="1" dirty="0">
                <a:latin typeface="+mn-ea"/>
                <a:ea typeface="+mn-ea"/>
              </a:rPr>
              <a:t>出力</a:t>
            </a:r>
            <a:r>
              <a:rPr lang="en-US" altLang="ja-JP" sz="2000" b="1" dirty="0">
                <a:latin typeface="+mn-ea"/>
                <a:ea typeface="+mn-ea"/>
              </a:rPr>
              <a:t>(</a:t>
            </a:r>
            <a:r>
              <a:rPr lang="ja-JP" altLang="en-US" sz="2000" b="1" dirty="0">
                <a:latin typeface="+mn-ea"/>
                <a:ea typeface="+mn-ea"/>
              </a:rPr>
              <a:t>戻り値の型</a:t>
            </a:r>
            <a:r>
              <a:rPr lang="en-US" altLang="ja-JP" sz="2000" b="1" dirty="0">
                <a:latin typeface="+mn-ea"/>
                <a:ea typeface="+mn-ea"/>
              </a:rPr>
              <a:t>)</a:t>
            </a:r>
            <a:r>
              <a:rPr lang="ja-JP" altLang="en-US" sz="2000" b="1" dirty="0">
                <a:latin typeface="+mn-ea"/>
                <a:ea typeface="+mn-ea"/>
              </a:rPr>
              <a:t>にしてください</a:t>
            </a:r>
            <a:r>
              <a:rPr lang="ja-JP" altLang="en-US" sz="2000" b="1" dirty="0" smtClean="0">
                <a:latin typeface="+mn-ea"/>
                <a:ea typeface="+mn-ea"/>
              </a:rPr>
              <a:t>。</a:t>
            </a:r>
            <a:endParaRPr lang="en-US" altLang="ja-JP" sz="2000" b="1" dirty="0">
              <a:latin typeface="+mn-ea"/>
              <a:ea typeface="+mn-ea"/>
            </a:endParaRPr>
          </a:p>
        </p:txBody>
      </p:sp>
    </p:spTree>
    <p:extLst>
      <p:ext uri="{BB962C8B-B14F-4D97-AF65-F5344CB8AC3E}">
        <p14:creationId xmlns:p14="http://schemas.microsoft.com/office/powerpoint/2010/main" val="4019541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508000" y="267354"/>
            <a:ext cx="8135938" cy="1631216"/>
          </a:xfrm>
          <a:prstGeom prst="rect">
            <a:avLst/>
          </a:prstGeom>
          <a:solidFill>
            <a:schemeClr val="bg2"/>
          </a:solidFill>
          <a:ln>
            <a:solidFill>
              <a:srgbClr val="0000FF"/>
            </a:solidFill>
          </a:ln>
        </p:spPr>
        <p:txBody>
          <a:bodyPr>
            <a:spAutoFit/>
          </a:bodyPr>
          <a:lstStyle/>
          <a:p>
            <a:pPr>
              <a:defRPr/>
            </a:pPr>
            <a:r>
              <a:rPr lang="en-US" altLang="ja-JP" sz="2000" b="1" dirty="0" smtClean="0">
                <a:latin typeface="+mn-ea"/>
                <a:ea typeface="+mn-ea"/>
              </a:rPr>
              <a:t>Step </a:t>
            </a:r>
            <a:r>
              <a:rPr lang="en-US" altLang="ja-JP" sz="2000" b="1" dirty="0" smtClean="0">
                <a:solidFill>
                  <a:srgbClr val="0000FF"/>
                </a:solidFill>
                <a:latin typeface="+mn-ea"/>
                <a:ea typeface="+mn-ea"/>
              </a:rPr>
              <a:t>01</a:t>
            </a:r>
            <a:r>
              <a:rPr lang="en-US" altLang="ja-JP" sz="2000" b="1" dirty="0" smtClean="0">
                <a:latin typeface="+mn-ea"/>
                <a:ea typeface="+mn-ea"/>
              </a:rPr>
              <a:t>.</a:t>
            </a:r>
            <a:r>
              <a:rPr lang="ja-JP" altLang="en-US" sz="2000" b="1" dirty="0" smtClean="0">
                <a:latin typeface="+mn-ea"/>
                <a:ea typeface="+mn-ea"/>
              </a:rPr>
              <a:t> 指定された年が「うるう年」</a:t>
            </a:r>
            <a:r>
              <a:rPr lang="ja-JP" altLang="en-US" sz="2000" b="1" dirty="0" err="1" smtClean="0">
                <a:latin typeface="+mn-ea"/>
                <a:ea typeface="+mn-ea"/>
              </a:rPr>
              <a:t>か</a:t>
            </a:r>
            <a:r>
              <a:rPr lang="ja-JP" altLang="en-US" sz="2000" b="1" dirty="0" smtClean="0">
                <a:latin typeface="+mn-ea"/>
                <a:ea typeface="+mn-ea"/>
              </a:rPr>
              <a:t>判定する関数を作成しなさい。</a:t>
            </a:r>
            <a:endParaRPr lang="en-US" altLang="ja-JP" sz="2000" b="1" dirty="0" smtClean="0">
              <a:latin typeface="+mn-ea"/>
              <a:ea typeface="+mn-ea"/>
            </a:endParaRPr>
          </a:p>
          <a:p>
            <a:pPr>
              <a:defRPr/>
            </a:pPr>
            <a:endParaRPr lang="en-US" altLang="ja-JP" sz="2000" b="1" dirty="0" smtClean="0">
              <a:latin typeface="+mn-ea"/>
              <a:ea typeface="+mn-ea"/>
            </a:endParaRPr>
          </a:p>
          <a:p>
            <a:pPr>
              <a:defRPr/>
            </a:pPr>
            <a:r>
              <a:rPr lang="ja-JP" altLang="en-US" sz="2000" b="1" dirty="0" err="1" smtClean="0">
                <a:latin typeface="+mn-ea"/>
                <a:ea typeface="+mn-ea"/>
              </a:rPr>
              <a:t>ｐ</a:t>
            </a:r>
            <a:r>
              <a:rPr lang="en-US" altLang="ja-JP" sz="2000" b="1" dirty="0" err="1" smtClean="0">
                <a:latin typeface="+mn-ea"/>
                <a:ea typeface="+mn-ea"/>
              </a:rPr>
              <a:t>ublic</a:t>
            </a:r>
            <a:r>
              <a:rPr lang="ja-JP" altLang="en-US" sz="2000" b="1" dirty="0" smtClean="0">
                <a:latin typeface="+mn-ea"/>
                <a:ea typeface="+mn-ea"/>
              </a:rPr>
              <a:t>  </a:t>
            </a:r>
            <a:r>
              <a:rPr lang="en-US" altLang="ja-JP" sz="2000" b="1" dirty="0" smtClean="0">
                <a:latin typeface="+mn-ea"/>
                <a:ea typeface="+mn-ea"/>
              </a:rPr>
              <a:t>static  </a:t>
            </a:r>
            <a:r>
              <a:rPr lang="ja-JP" altLang="en-US" sz="2000" b="1" dirty="0" err="1" smtClean="0">
                <a:latin typeface="+mn-ea"/>
                <a:ea typeface="+mn-ea"/>
              </a:rPr>
              <a:t>ｂ</a:t>
            </a:r>
            <a:r>
              <a:rPr lang="en-US" altLang="ja-JP" sz="2000" b="1" dirty="0" err="1" smtClean="0">
                <a:latin typeface="+mn-ea"/>
                <a:ea typeface="+mn-ea"/>
              </a:rPr>
              <a:t>oolean</a:t>
            </a:r>
            <a:r>
              <a:rPr lang="en-US" altLang="ja-JP" sz="2000" b="1" dirty="0" smtClean="0">
                <a:latin typeface="+mn-ea"/>
                <a:ea typeface="+mn-ea"/>
              </a:rPr>
              <a:t>  </a:t>
            </a:r>
            <a:r>
              <a:rPr lang="en-US" altLang="ja-JP" sz="2000" b="1" dirty="0" err="1" smtClean="0">
                <a:latin typeface="+mn-ea"/>
                <a:ea typeface="+mn-ea"/>
              </a:rPr>
              <a:t>isLeapYear</a:t>
            </a:r>
            <a:r>
              <a:rPr lang="en-US" altLang="ja-JP" sz="2000" b="1" dirty="0" smtClean="0">
                <a:latin typeface="+mn-ea"/>
                <a:ea typeface="+mn-ea"/>
              </a:rPr>
              <a:t>( </a:t>
            </a:r>
            <a:r>
              <a:rPr lang="en-US" altLang="ja-JP" sz="2000" b="1" dirty="0" err="1" smtClean="0">
                <a:latin typeface="+mn-ea"/>
                <a:ea typeface="+mn-ea"/>
              </a:rPr>
              <a:t>int</a:t>
            </a:r>
            <a:r>
              <a:rPr lang="en-US" altLang="ja-JP" sz="2000" b="1" dirty="0" smtClean="0">
                <a:latin typeface="+mn-ea"/>
                <a:ea typeface="+mn-ea"/>
              </a:rPr>
              <a:t> year )</a:t>
            </a:r>
          </a:p>
          <a:p>
            <a:pPr>
              <a:defRPr/>
            </a:pPr>
            <a:r>
              <a:rPr lang="ja-JP" altLang="en-US" sz="2000" b="1" dirty="0" smtClean="0">
                <a:latin typeface="+mn-ea"/>
                <a:ea typeface="+mn-ea"/>
              </a:rPr>
              <a:t>入力：</a:t>
            </a:r>
            <a:r>
              <a:rPr lang="en-US" altLang="ja-JP" sz="2000" b="1" dirty="0" smtClean="0">
                <a:latin typeface="+mn-ea"/>
                <a:ea typeface="+mn-ea"/>
              </a:rPr>
              <a:t> </a:t>
            </a:r>
            <a:r>
              <a:rPr lang="en-US" altLang="ja-JP" sz="2000" b="1" dirty="0" err="1" smtClean="0">
                <a:latin typeface="+mn-ea"/>
                <a:ea typeface="+mn-ea"/>
              </a:rPr>
              <a:t>int</a:t>
            </a:r>
            <a:r>
              <a:rPr lang="en-US" altLang="ja-JP" sz="2000" b="1" dirty="0" smtClean="0">
                <a:latin typeface="+mn-ea"/>
                <a:ea typeface="+mn-ea"/>
              </a:rPr>
              <a:t>  year</a:t>
            </a:r>
            <a:r>
              <a:rPr lang="ja-JP" altLang="en-US" sz="2000" b="1" dirty="0" smtClean="0">
                <a:latin typeface="+mn-ea"/>
                <a:ea typeface="+mn-ea"/>
              </a:rPr>
              <a:t> </a:t>
            </a:r>
            <a:r>
              <a:rPr lang="ja-JP" altLang="en-US" sz="2000" b="1" dirty="0" smtClean="0">
                <a:latin typeface="+mn-ea"/>
                <a:ea typeface="+mn-ea"/>
              </a:rPr>
              <a:t>（西暦の年：</a:t>
            </a:r>
            <a:r>
              <a:rPr lang="en-US" altLang="ja-JP" sz="2000" b="1" dirty="0" smtClean="0">
                <a:latin typeface="+mn-ea"/>
                <a:ea typeface="+mn-ea"/>
              </a:rPr>
              <a:t>2019</a:t>
            </a:r>
            <a:r>
              <a:rPr lang="ja-JP" altLang="en-US" sz="2000" b="1" dirty="0" smtClean="0">
                <a:latin typeface="+mn-ea"/>
                <a:ea typeface="+mn-ea"/>
              </a:rPr>
              <a:t>～</a:t>
            </a:r>
            <a:r>
              <a:rPr lang="en-US" altLang="ja-JP" sz="2000" b="1" dirty="0" smtClean="0">
                <a:latin typeface="+mn-ea"/>
                <a:ea typeface="+mn-ea"/>
              </a:rPr>
              <a:t>9999</a:t>
            </a:r>
            <a:r>
              <a:rPr lang="ja-JP" altLang="en-US" sz="2000" b="1" dirty="0" smtClean="0">
                <a:latin typeface="+mn-ea"/>
                <a:ea typeface="+mn-ea"/>
              </a:rPr>
              <a:t>）</a:t>
            </a:r>
            <a:endParaRPr lang="en-US" altLang="ja-JP" sz="2000" b="1" dirty="0" smtClean="0">
              <a:latin typeface="+mn-ea"/>
              <a:ea typeface="+mn-ea"/>
            </a:endParaRPr>
          </a:p>
          <a:p>
            <a:pPr>
              <a:defRPr/>
            </a:pPr>
            <a:r>
              <a:rPr lang="ja-JP" altLang="en-US" sz="2000" b="1" dirty="0" smtClean="0">
                <a:latin typeface="+mn-ea"/>
                <a:ea typeface="+mn-ea"/>
              </a:rPr>
              <a:t>出力： </a:t>
            </a:r>
            <a:r>
              <a:rPr lang="en-US" altLang="ja-JP" sz="2000" b="1" dirty="0" err="1" smtClean="0">
                <a:latin typeface="+mn-ea"/>
                <a:ea typeface="+mn-ea"/>
              </a:rPr>
              <a:t>boolean</a:t>
            </a:r>
            <a:r>
              <a:rPr lang="en-US" altLang="ja-JP" sz="2000" b="1" dirty="0" smtClean="0">
                <a:latin typeface="+mn-ea"/>
                <a:ea typeface="+mn-ea"/>
              </a:rPr>
              <a:t> </a:t>
            </a:r>
            <a:r>
              <a:rPr lang="ja-JP" altLang="en-US" sz="2000" b="1" dirty="0" smtClean="0">
                <a:latin typeface="+mn-ea"/>
                <a:ea typeface="+mn-ea"/>
              </a:rPr>
              <a:t>（</a:t>
            </a:r>
            <a:r>
              <a:rPr lang="en-US" altLang="ja-JP" sz="2000" b="1" dirty="0" smtClean="0">
                <a:latin typeface="+mn-ea"/>
                <a:ea typeface="+mn-ea"/>
              </a:rPr>
              <a:t>year</a:t>
            </a:r>
            <a:r>
              <a:rPr lang="ja-JP" altLang="en-US" sz="2000" b="1" dirty="0" smtClean="0">
                <a:latin typeface="+mn-ea"/>
                <a:ea typeface="+mn-ea"/>
              </a:rPr>
              <a:t>が、うるう年なら</a:t>
            </a:r>
            <a:r>
              <a:rPr lang="en-US" altLang="ja-JP" sz="2000" b="1" dirty="0" smtClean="0">
                <a:latin typeface="+mn-ea"/>
                <a:ea typeface="+mn-ea"/>
              </a:rPr>
              <a:t>true</a:t>
            </a:r>
            <a:r>
              <a:rPr lang="ja-JP" altLang="en-US" sz="2000" b="1" dirty="0" err="1" smtClean="0">
                <a:latin typeface="+mn-ea"/>
                <a:ea typeface="+mn-ea"/>
              </a:rPr>
              <a:t>、</a:t>
            </a:r>
            <a:r>
              <a:rPr lang="ja-JP" altLang="en-US" sz="2000" b="1" dirty="0" smtClean="0">
                <a:latin typeface="+mn-ea"/>
                <a:ea typeface="+mn-ea"/>
              </a:rPr>
              <a:t>うるう年でなければ</a:t>
            </a:r>
            <a:r>
              <a:rPr lang="en-US" altLang="ja-JP" sz="2000" b="1" dirty="0" smtClean="0">
                <a:latin typeface="+mn-ea"/>
                <a:ea typeface="+mn-ea"/>
              </a:rPr>
              <a:t>false</a:t>
            </a:r>
            <a:r>
              <a:rPr lang="ja-JP" altLang="en-US" sz="2000" b="1" dirty="0" smtClean="0">
                <a:latin typeface="+mn-ea"/>
                <a:ea typeface="+mn-ea"/>
              </a:rPr>
              <a:t>）</a:t>
            </a:r>
            <a:r>
              <a:rPr lang="en-US" altLang="ja-JP" sz="2000" b="1" dirty="0" smtClean="0">
                <a:latin typeface="+mn-ea"/>
                <a:ea typeface="+mn-ea"/>
              </a:rPr>
              <a:t> </a:t>
            </a:r>
          </a:p>
        </p:txBody>
      </p:sp>
      <p:sp>
        <p:nvSpPr>
          <p:cNvPr id="6" name="Text Box 3"/>
          <p:cNvSpPr txBox="1">
            <a:spLocks noChangeArrowheads="1"/>
          </p:cNvSpPr>
          <p:nvPr/>
        </p:nvSpPr>
        <p:spPr bwMode="auto">
          <a:xfrm>
            <a:off x="508000" y="2125305"/>
            <a:ext cx="8128000" cy="101566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r>
              <a:rPr lang="en-US" altLang="ja-JP" sz="2000" dirty="0" smtClean="0">
                <a:latin typeface="+mj-ea"/>
                <a:ea typeface="+mj-ea"/>
              </a:rPr>
              <a:t>※</a:t>
            </a:r>
            <a:r>
              <a:rPr lang="ja-JP" altLang="en-US" sz="2000" dirty="0" smtClean="0">
                <a:latin typeface="+mj-ea"/>
                <a:ea typeface="+mj-ea"/>
              </a:rPr>
              <a:t>４の倍数の年は、「うるう年」である。</a:t>
            </a:r>
            <a:endParaRPr lang="en-US" altLang="ja-JP" sz="2000" dirty="0">
              <a:latin typeface="+mj-ea"/>
              <a:ea typeface="+mj-ea"/>
            </a:endParaRPr>
          </a:p>
          <a:p>
            <a:pPr eaLnBrk="1" hangingPunct="1"/>
            <a:r>
              <a:rPr lang="ja-JP" altLang="en-US" sz="2000" dirty="0" smtClean="0">
                <a:latin typeface="+mj-ea"/>
                <a:ea typeface="+mj-ea"/>
              </a:rPr>
              <a:t>　ただし、１００の倍数の年は、「うるう年」ではない。</a:t>
            </a:r>
            <a:endParaRPr lang="en-US" altLang="ja-JP" sz="2000" dirty="0" smtClean="0">
              <a:latin typeface="+mj-ea"/>
              <a:ea typeface="+mj-ea"/>
            </a:endParaRPr>
          </a:p>
          <a:p>
            <a:pPr eaLnBrk="1" hangingPunct="1"/>
            <a:r>
              <a:rPr lang="ja-JP" altLang="en-US" sz="2000" dirty="0" smtClean="0">
                <a:latin typeface="+mj-ea"/>
                <a:ea typeface="+mj-ea"/>
              </a:rPr>
              <a:t>　ただし、４００の倍数の年は、「うるう年」である。</a:t>
            </a:r>
            <a:endParaRPr lang="en-US" altLang="ja-JP" sz="2000" dirty="0" smtClean="0">
              <a:latin typeface="+mj-ea"/>
              <a:ea typeface="+mj-ea"/>
            </a:endParaRPr>
          </a:p>
        </p:txBody>
      </p:sp>
      <p:sp>
        <p:nvSpPr>
          <p:cNvPr id="5" name="テキスト ボックス 4"/>
          <p:cNvSpPr txBox="1"/>
          <p:nvPr/>
        </p:nvSpPr>
        <p:spPr>
          <a:xfrm>
            <a:off x="3915029" y="4077072"/>
            <a:ext cx="4867038" cy="369332"/>
          </a:xfrm>
          <a:prstGeom prst="rect">
            <a:avLst/>
          </a:prstGeom>
          <a:solidFill>
            <a:srgbClr val="FFFF00"/>
          </a:solidFill>
          <a:ln>
            <a:solidFill>
              <a:srgbClr val="0000FF"/>
            </a:solidFill>
          </a:ln>
        </p:spPr>
        <p:txBody>
          <a:bodyPr wrap="none" rtlCol="0">
            <a:spAutoFit/>
          </a:bodyPr>
          <a:lstStyle/>
          <a:p>
            <a:r>
              <a:rPr kumimoji="1" lang="en-US" altLang="ja-JP" dirty="0" smtClean="0">
                <a:latin typeface="+mj-ea"/>
                <a:ea typeface="+mj-ea"/>
              </a:rPr>
              <a:t>2019</a:t>
            </a:r>
            <a:r>
              <a:rPr kumimoji="1" lang="ja-JP" altLang="en-US" dirty="0" smtClean="0">
                <a:latin typeface="+mj-ea"/>
                <a:ea typeface="+mj-ea"/>
              </a:rPr>
              <a:t>年～</a:t>
            </a:r>
            <a:r>
              <a:rPr lang="en-US" altLang="ja-JP" dirty="0" smtClean="0">
                <a:latin typeface="+mj-ea"/>
                <a:ea typeface="+mj-ea"/>
              </a:rPr>
              <a:t>9999</a:t>
            </a:r>
            <a:r>
              <a:rPr lang="ja-JP" altLang="en-US" dirty="0" smtClean="0">
                <a:latin typeface="+mj-ea"/>
                <a:ea typeface="+mj-ea"/>
              </a:rPr>
              <a:t>年</a:t>
            </a:r>
            <a:r>
              <a:rPr kumimoji="1" lang="ja-JP" altLang="en-US" dirty="0" smtClean="0">
                <a:latin typeface="+mj-ea"/>
                <a:ea typeface="+mj-ea"/>
              </a:rPr>
              <a:t>で動作するように</a:t>
            </a:r>
            <a:r>
              <a:rPr lang="ja-JP" altLang="en-US" dirty="0" smtClean="0">
                <a:latin typeface="+mj-ea"/>
                <a:ea typeface="+mj-ea"/>
              </a:rPr>
              <a:t>作成すること。</a:t>
            </a:r>
            <a:endParaRPr kumimoji="1" lang="ja-JP" altLang="en-US" dirty="0">
              <a:latin typeface="+mj-ea"/>
              <a:ea typeface="+mj-ea"/>
            </a:endParaRPr>
          </a:p>
        </p:txBody>
      </p:sp>
      <p:sp>
        <p:nvSpPr>
          <p:cNvPr id="2" name="テキスト ボックス 1"/>
          <p:cNvSpPr txBox="1"/>
          <p:nvPr/>
        </p:nvSpPr>
        <p:spPr>
          <a:xfrm>
            <a:off x="339103" y="5157192"/>
            <a:ext cx="8448147" cy="1200329"/>
          </a:xfrm>
          <a:prstGeom prst="rect">
            <a:avLst/>
          </a:prstGeom>
          <a:noFill/>
        </p:spPr>
        <p:txBody>
          <a:bodyPr wrap="none" rtlCol="0">
            <a:spAutoFit/>
          </a:bodyPr>
          <a:lstStyle/>
          <a:p>
            <a:r>
              <a:rPr kumimoji="1" lang="ja-JP" altLang="en-US" b="1" dirty="0" smtClean="0">
                <a:latin typeface="+mn-ea"/>
                <a:ea typeface="+mn-ea"/>
              </a:rPr>
              <a:t>テストの表示が緑色になったら、次の</a:t>
            </a:r>
            <a:r>
              <a:rPr kumimoji="1" lang="en-US" altLang="ja-JP" b="1" dirty="0" smtClean="0">
                <a:latin typeface="+mn-ea"/>
                <a:ea typeface="+mn-ea"/>
              </a:rPr>
              <a:t>Step02</a:t>
            </a:r>
            <a:r>
              <a:rPr kumimoji="1" lang="ja-JP" altLang="en-US" b="1" dirty="0" smtClean="0">
                <a:latin typeface="+mn-ea"/>
                <a:ea typeface="+mn-ea"/>
              </a:rPr>
              <a:t>に進んでください。</a:t>
            </a:r>
            <a:endParaRPr kumimoji="1" lang="en-US" altLang="ja-JP" b="1" dirty="0" smtClean="0">
              <a:latin typeface="+mn-ea"/>
              <a:ea typeface="+mn-ea"/>
            </a:endParaRPr>
          </a:p>
          <a:p>
            <a:r>
              <a:rPr kumimoji="1" lang="en-US" altLang="ja-JP" b="1" dirty="0" smtClean="0">
                <a:latin typeface="+mn-ea"/>
                <a:ea typeface="+mn-ea"/>
              </a:rPr>
              <a:t>Olypmpic3Test.java</a:t>
            </a:r>
            <a:r>
              <a:rPr kumimoji="1" lang="ja-JP" altLang="en-US" b="1" dirty="0" smtClean="0">
                <a:latin typeface="+mn-ea"/>
                <a:ea typeface="+mn-ea"/>
              </a:rPr>
              <a:t>の「</a:t>
            </a:r>
            <a:r>
              <a:rPr lang="en-US" altLang="ja-JP" b="1" dirty="0" smtClean="0">
                <a:latin typeface="+mn-ea"/>
                <a:ea typeface="+mn-ea"/>
              </a:rPr>
              <a:t>public </a:t>
            </a:r>
            <a:r>
              <a:rPr lang="en-US" altLang="ja-JP" b="1" dirty="0">
                <a:latin typeface="+mn-ea"/>
                <a:ea typeface="+mn-ea"/>
              </a:rPr>
              <a:t>void step02_daysOfYear_Test() </a:t>
            </a:r>
            <a:r>
              <a:rPr lang="ja-JP" altLang="en-US" b="1" dirty="0" smtClean="0">
                <a:latin typeface="+mn-ea"/>
                <a:ea typeface="+mn-ea"/>
              </a:rPr>
              <a:t>」のコメントアウトを外す。</a:t>
            </a:r>
            <a:endParaRPr lang="en-US" altLang="ja-JP" b="1" dirty="0" smtClean="0">
              <a:latin typeface="+mn-ea"/>
              <a:ea typeface="+mn-ea"/>
            </a:endParaRPr>
          </a:p>
          <a:p>
            <a:r>
              <a:rPr kumimoji="1" lang="ja-JP" altLang="en-US" b="1" dirty="0" smtClean="0">
                <a:latin typeface="+mn-ea"/>
                <a:ea typeface="+mn-ea"/>
              </a:rPr>
              <a:t>以降、テストの表示が緑色になったら同様に次のステップの</a:t>
            </a:r>
            <a:endParaRPr kumimoji="1" lang="en-US" altLang="ja-JP" b="1" dirty="0" smtClean="0">
              <a:latin typeface="+mn-ea"/>
              <a:ea typeface="+mn-ea"/>
            </a:endParaRPr>
          </a:p>
          <a:p>
            <a:r>
              <a:rPr kumimoji="1" lang="ja-JP" altLang="en-US" b="1" dirty="0" smtClean="0">
                <a:latin typeface="+mn-ea"/>
                <a:ea typeface="+mn-ea"/>
              </a:rPr>
              <a:t>テスト用関数のコメントアウトを外す。</a:t>
            </a:r>
            <a:endParaRPr kumimoji="1" lang="ja-JP" altLang="en-US" b="1" dirty="0">
              <a:latin typeface="+mn-ea"/>
              <a:ea typeface="+mn-ea"/>
            </a:endParaRPr>
          </a:p>
        </p:txBody>
      </p:sp>
    </p:spTree>
    <p:extLst>
      <p:ext uri="{BB962C8B-B14F-4D97-AF65-F5344CB8AC3E}">
        <p14:creationId xmlns:p14="http://schemas.microsoft.com/office/powerpoint/2010/main" val="2925275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508000" y="267354"/>
            <a:ext cx="8135938" cy="1631216"/>
          </a:xfrm>
          <a:prstGeom prst="rect">
            <a:avLst/>
          </a:prstGeom>
          <a:solidFill>
            <a:schemeClr val="bg2"/>
          </a:solidFill>
          <a:ln>
            <a:solidFill>
              <a:srgbClr val="0000FF"/>
            </a:solidFill>
          </a:ln>
        </p:spPr>
        <p:txBody>
          <a:bodyPr>
            <a:spAutoFit/>
          </a:bodyPr>
          <a:lstStyle/>
          <a:p>
            <a:pPr>
              <a:defRPr/>
            </a:pPr>
            <a:r>
              <a:rPr lang="en-US" altLang="ja-JP" sz="2000" b="1" dirty="0" smtClean="0">
                <a:latin typeface="+mn-ea"/>
                <a:ea typeface="+mn-ea"/>
              </a:rPr>
              <a:t>Step </a:t>
            </a:r>
            <a:r>
              <a:rPr lang="en-US" altLang="ja-JP" sz="2000" b="1" dirty="0" smtClean="0">
                <a:solidFill>
                  <a:srgbClr val="0000FF"/>
                </a:solidFill>
                <a:latin typeface="+mn-ea"/>
                <a:ea typeface="+mn-ea"/>
              </a:rPr>
              <a:t>02</a:t>
            </a:r>
            <a:r>
              <a:rPr lang="en-US" altLang="ja-JP" sz="2000" b="1" dirty="0" smtClean="0">
                <a:latin typeface="+mn-ea"/>
                <a:ea typeface="+mn-ea"/>
              </a:rPr>
              <a:t>.</a:t>
            </a:r>
            <a:r>
              <a:rPr lang="ja-JP" altLang="en-US" sz="2000" b="1" dirty="0" smtClean="0">
                <a:latin typeface="+mn-ea"/>
                <a:ea typeface="+mn-ea"/>
              </a:rPr>
              <a:t> </a:t>
            </a:r>
            <a:r>
              <a:rPr lang="ja-JP" altLang="en-US" sz="2000" b="1" dirty="0">
                <a:latin typeface="+mn-ea"/>
                <a:ea typeface="+mn-ea"/>
              </a:rPr>
              <a:t>指定</a:t>
            </a:r>
            <a:r>
              <a:rPr lang="ja-JP" altLang="en-US" sz="2000" b="1" dirty="0" smtClean="0">
                <a:latin typeface="+mn-ea"/>
                <a:ea typeface="+mn-ea"/>
              </a:rPr>
              <a:t>された年の日数を求める関数を作成しなさい。</a:t>
            </a:r>
            <a:endParaRPr lang="en-US" altLang="ja-JP" sz="2000" b="1" dirty="0" smtClean="0">
              <a:latin typeface="+mn-ea"/>
              <a:ea typeface="+mn-ea"/>
            </a:endParaRPr>
          </a:p>
          <a:p>
            <a:pPr>
              <a:defRPr/>
            </a:pPr>
            <a:endParaRPr lang="en-US" altLang="ja-JP" sz="2000" b="1" dirty="0" smtClean="0">
              <a:latin typeface="+mn-ea"/>
              <a:ea typeface="+mn-ea"/>
            </a:endParaRPr>
          </a:p>
          <a:p>
            <a:pPr>
              <a:defRPr/>
            </a:pPr>
            <a:r>
              <a:rPr lang="ja-JP" altLang="en-US" sz="2000" b="1" dirty="0" err="1" smtClean="0">
                <a:latin typeface="+mn-ea"/>
                <a:ea typeface="+mn-ea"/>
              </a:rPr>
              <a:t>ｐ</a:t>
            </a:r>
            <a:r>
              <a:rPr lang="en-US" altLang="ja-JP" sz="2000" b="1" dirty="0" err="1" smtClean="0">
                <a:latin typeface="+mn-ea"/>
                <a:ea typeface="+mn-ea"/>
              </a:rPr>
              <a:t>ublic</a:t>
            </a:r>
            <a:r>
              <a:rPr lang="ja-JP" altLang="en-US" sz="2000" b="1" dirty="0" smtClean="0">
                <a:latin typeface="+mn-ea"/>
                <a:ea typeface="+mn-ea"/>
              </a:rPr>
              <a:t>  </a:t>
            </a:r>
            <a:r>
              <a:rPr lang="en-US" altLang="ja-JP" sz="2000" b="1" dirty="0" smtClean="0">
                <a:latin typeface="+mn-ea"/>
                <a:ea typeface="+mn-ea"/>
              </a:rPr>
              <a:t>static  </a:t>
            </a:r>
            <a:r>
              <a:rPr lang="en-US" altLang="ja-JP" sz="2000" b="1" dirty="0" err="1" smtClean="0">
                <a:latin typeface="+mn-ea"/>
                <a:ea typeface="+mn-ea"/>
              </a:rPr>
              <a:t>int</a:t>
            </a:r>
            <a:r>
              <a:rPr lang="en-US" altLang="ja-JP" sz="2000" b="1" dirty="0" smtClean="0">
                <a:latin typeface="+mn-ea"/>
                <a:ea typeface="+mn-ea"/>
              </a:rPr>
              <a:t> </a:t>
            </a:r>
            <a:r>
              <a:rPr lang="ja-JP" altLang="en-US" sz="2000" b="1" dirty="0" smtClean="0">
                <a:latin typeface="+mn-ea"/>
                <a:ea typeface="+mn-ea"/>
              </a:rPr>
              <a:t> </a:t>
            </a:r>
            <a:r>
              <a:rPr lang="en-US" altLang="ja-JP" sz="2000" b="1" dirty="0" err="1" smtClean="0">
                <a:latin typeface="+mn-ea"/>
                <a:ea typeface="+mn-ea"/>
              </a:rPr>
              <a:t>daysOfYear</a:t>
            </a:r>
            <a:r>
              <a:rPr lang="en-US" altLang="ja-JP" sz="2000" b="1" dirty="0" smtClean="0">
                <a:latin typeface="+mn-ea"/>
                <a:ea typeface="+mn-ea"/>
              </a:rPr>
              <a:t>( </a:t>
            </a:r>
            <a:r>
              <a:rPr lang="en-US" altLang="ja-JP" sz="2000" b="1" dirty="0" err="1" smtClean="0">
                <a:latin typeface="+mn-ea"/>
                <a:ea typeface="+mn-ea"/>
              </a:rPr>
              <a:t>int</a:t>
            </a:r>
            <a:r>
              <a:rPr lang="en-US" altLang="ja-JP" sz="2000" b="1" dirty="0" smtClean="0">
                <a:latin typeface="+mn-ea"/>
                <a:ea typeface="+mn-ea"/>
              </a:rPr>
              <a:t> year )</a:t>
            </a:r>
          </a:p>
          <a:p>
            <a:pPr>
              <a:defRPr/>
            </a:pPr>
            <a:r>
              <a:rPr lang="ja-JP" altLang="en-US" sz="2000" b="1" dirty="0" smtClean="0">
                <a:latin typeface="+mn-ea"/>
                <a:ea typeface="+mn-ea"/>
              </a:rPr>
              <a:t>入力：</a:t>
            </a:r>
            <a:r>
              <a:rPr lang="en-US" altLang="ja-JP" sz="2000" b="1" dirty="0" smtClean="0">
                <a:latin typeface="+mn-ea"/>
                <a:ea typeface="+mn-ea"/>
              </a:rPr>
              <a:t> </a:t>
            </a:r>
            <a:r>
              <a:rPr lang="en-US" altLang="ja-JP" sz="2000" b="1" dirty="0" err="1" smtClean="0">
                <a:latin typeface="+mn-ea"/>
                <a:ea typeface="+mn-ea"/>
              </a:rPr>
              <a:t>int</a:t>
            </a:r>
            <a:r>
              <a:rPr lang="en-US" altLang="ja-JP" sz="2000" b="1" dirty="0" smtClean="0">
                <a:latin typeface="+mn-ea"/>
                <a:ea typeface="+mn-ea"/>
              </a:rPr>
              <a:t> </a:t>
            </a:r>
            <a:r>
              <a:rPr lang="ja-JP" altLang="en-US" sz="2000" b="1" dirty="0" smtClean="0">
                <a:latin typeface="+mn-ea"/>
                <a:ea typeface="+mn-ea"/>
              </a:rPr>
              <a:t> </a:t>
            </a:r>
            <a:r>
              <a:rPr lang="en-US" altLang="ja-JP" sz="2000" b="1" dirty="0" smtClean="0">
                <a:latin typeface="+mn-ea"/>
                <a:ea typeface="+mn-ea"/>
              </a:rPr>
              <a:t>year</a:t>
            </a:r>
            <a:r>
              <a:rPr lang="ja-JP" altLang="en-US" sz="2000" b="1" dirty="0" smtClean="0">
                <a:latin typeface="+mn-ea"/>
                <a:ea typeface="+mn-ea"/>
              </a:rPr>
              <a:t> </a:t>
            </a:r>
            <a:r>
              <a:rPr lang="ja-JP" altLang="en-US" sz="2000" b="1" dirty="0" smtClean="0">
                <a:latin typeface="+mn-ea"/>
                <a:ea typeface="+mn-ea"/>
              </a:rPr>
              <a:t>（西暦の年</a:t>
            </a:r>
            <a:r>
              <a:rPr lang="ja-JP" altLang="en-US" sz="2000" b="1" dirty="0">
                <a:latin typeface="+mn-ea"/>
                <a:ea typeface="+mn-ea"/>
              </a:rPr>
              <a:t>：</a:t>
            </a:r>
            <a:r>
              <a:rPr lang="en-US" altLang="ja-JP" sz="2000" dirty="0" smtClean="0">
                <a:latin typeface="+mn-ea"/>
                <a:ea typeface="+mn-ea"/>
              </a:rPr>
              <a:t>2019</a:t>
            </a:r>
            <a:r>
              <a:rPr lang="ja-JP" altLang="en-US" sz="2000" dirty="0" smtClean="0">
                <a:latin typeface="+mn-ea"/>
                <a:ea typeface="+mn-ea"/>
              </a:rPr>
              <a:t>～</a:t>
            </a:r>
            <a:r>
              <a:rPr lang="en-US" altLang="ja-JP" sz="2000" dirty="0" smtClean="0">
                <a:latin typeface="+mn-ea"/>
                <a:ea typeface="+mn-ea"/>
              </a:rPr>
              <a:t>2021</a:t>
            </a:r>
            <a:r>
              <a:rPr lang="ja-JP" altLang="en-US" sz="2000" b="1" dirty="0" smtClean="0">
                <a:latin typeface="+mn-ea"/>
                <a:ea typeface="+mn-ea"/>
              </a:rPr>
              <a:t>）</a:t>
            </a:r>
            <a:endParaRPr lang="en-US" altLang="ja-JP" sz="2000" b="1" dirty="0" smtClean="0">
              <a:latin typeface="+mn-ea"/>
              <a:ea typeface="+mn-ea"/>
            </a:endParaRPr>
          </a:p>
          <a:p>
            <a:pPr>
              <a:defRPr/>
            </a:pPr>
            <a:r>
              <a:rPr lang="ja-JP" altLang="en-US" sz="2000" b="1" dirty="0" smtClean="0">
                <a:latin typeface="+mn-ea"/>
                <a:ea typeface="+mn-ea"/>
              </a:rPr>
              <a:t>出力： </a:t>
            </a:r>
            <a:r>
              <a:rPr lang="en-US" altLang="ja-JP" sz="2000" b="1" dirty="0" err="1" smtClean="0">
                <a:latin typeface="+mn-ea"/>
                <a:ea typeface="+mn-ea"/>
              </a:rPr>
              <a:t>int</a:t>
            </a:r>
            <a:r>
              <a:rPr lang="en-US" altLang="ja-JP" sz="2000" b="1" dirty="0" smtClean="0">
                <a:latin typeface="+mn-ea"/>
                <a:ea typeface="+mn-ea"/>
              </a:rPr>
              <a:t> </a:t>
            </a:r>
            <a:r>
              <a:rPr lang="ja-JP" altLang="en-US" sz="2000" b="1" dirty="0" smtClean="0">
                <a:latin typeface="+mn-ea"/>
                <a:ea typeface="+mn-ea"/>
              </a:rPr>
              <a:t>（その年の日数 </a:t>
            </a:r>
            <a:r>
              <a:rPr lang="en-US" altLang="ja-JP" sz="2000" b="1" dirty="0" smtClean="0">
                <a:latin typeface="+mn-ea"/>
                <a:ea typeface="+mn-ea"/>
              </a:rPr>
              <a:t>365 or 366</a:t>
            </a:r>
            <a:r>
              <a:rPr lang="ja-JP" altLang="en-US" sz="2000" b="1" dirty="0" smtClean="0">
                <a:latin typeface="+mn-ea"/>
                <a:ea typeface="+mn-ea"/>
              </a:rPr>
              <a:t>）</a:t>
            </a:r>
            <a:r>
              <a:rPr lang="en-US" altLang="ja-JP" sz="2000" b="1" dirty="0" smtClean="0">
                <a:latin typeface="+mn-ea"/>
                <a:ea typeface="+mn-ea"/>
              </a:rPr>
              <a:t> </a:t>
            </a:r>
          </a:p>
        </p:txBody>
      </p:sp>
      <p:sp>
        <p:nvSpPr>
          <p:cNvPr id="2" name="テキスト ボックス 1"/>
          <p:cNvSpPr txBox="1"/>
          <p:nvPr/>
        </p:nvSpPr>
        <p:spPr>
          <a:xfrm>
            <a:off x="5076056" y="5301208"/>
            <a:ext cx="3448380" cy="646331"/>
          </a:xfrm>
          <a:prstGeom prst="rect">
            <a:avLst/>
          </a:prstGeom>
          <a:solidFill>
            <a:srgbClr val="FFFF00"/>
          </a:solidFill>
          <a:ln>
            <a:solidFill>
              <a:srgbClr val="0000FF"/>
            </a:solidFill>
          </a:ln>
        </p:spPr>
        <p:txBody>
          <a:bodyPr wrap="none" rtlCol="0">
            <a:spAutoFit/>
          </a:bodyPr>
          <a:lstStyle/>
          <a:p>
            <a:r>
              <a:rPr kumimoji="1" lang="en-US" altLang="ja-JP" dirty="0" smtClean="0">
                <a:latin typeface="+mj-ea"/>
                <a:ea typeface="+mj-ea"/>
              </a:rPr>
              <a:t>Step01</a:t>
            </a:r>
            <a:r>
              <a:rPr kumimoji="1" lang="ja-JP" altLang="en-US" dirty="0" smtClean="0">
                <a:latin typeface="+mj-ea"/>
                <a:ea typeface="+mj-ea"/>
              </a:rPr>
              <a:t>で作成した関数</a:t>
            </a:r>
            <a:r>
              <a:rPr kumimoji="1" lang="en-US" altLang="ja-JP" dirty="0" err="1" smtClean="0">
                <a:latin typeface="+mj-ea"/>
                <a:ea typeface="+mj-ea"/>
              </a:rPr>
              <a:t>isLeapYear</a:t>
            </a:r>
            <a:endParaRPr kumimoji="1" lang="en-US" altLang="ja-JP" dirty="0" smtClean="0">
              <a:latin typeface="+mj-ea"/>
              <a:ea typeface="+mj-ea"/>
            </a:endParaRPr>
          </a:p>
          <a:p>
            <a:r>
              <a:rPr kumimoji="1" lang="ja-JP" altLang="en-US" dirty="0" smtClean="0">
                <a:latin typeface="+mj-ea"/>
                <a:ea typeface="+mj-ea"/>
              </a:rPr>
              <a:t>を使用すると良いかも。</a:t>
            </a:r>
            <a:endParaRPr kumimoji="1" lang="ja-JP" altLang="en-US" dirty="0">
              <a:latin typeface="+mj-ea"/>
              <a:ea typeface="+mj-ea"/>
            </a:endParaRPr>
          </a:p>
        </p:txBody>
      </p:sp>
    </p:spTree>
    <p:extLst>
      <p:ext uri="{BB962C8B-B14F-4D97-AF65-F5344CB8AC3E}">
        <p14:creationId xmlns:p14="http://schemas.microsoft.com/office/powerpoint/2010/main" val="3812363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508000" y="267354"/>
            <a:ext cx="8135938" cy="1938992"/>
          </a:xfrm>
          <a:prstGeom prst="rect">
            <a:avLst/>
          </a:prstGeom>
          <a:solidFill>
            <a:schemeClr val="bg2"/>
          </a:solidFill>
          <a:ln>
            <a:solidFill>
              <a:srgbClr val="0000FF"/>
            </a:solidFill>
          </a:ln>
        </p:spPr>
        <p:txBody>
          <a:bodyPr>
            <a:spAutoFit/>
          </a:bodyPr>
          <a:lstStyle/>
          <a:p>
            <a:pPr>
              <a:defRPr/>
            </a:pPr>
            <a:r>
              <a:rPr lang="en-US" altLang="ja-JP" sz="2000" b="1" dirty="0" smtClean="0">
                <a:latin typeface="+mn-ea"/>
                <a:ea typeface="+mn-ea"/>
              </a:rPr>
              <a:t>Step </a:t>
            </a:r>
            <a:r>
              <a:rPr lang="en-US" altLang="ja-JP" sz="2000" b="1" dirty="0" smtClean="0">
                <a:solidFill>
                  <a:srgbClr val="0000FF"/>
                </a:solidFill>
                <a:latin typeface="+mn-ea"/>
                <a:ea typeface="+mn-ea"/>
              </a:rPr>
              <a:t>03</a:t>
            </a:r>
            <a:r>
              <a:rPr lang="en-US" altLang="ja-JP" sz="2000" b="1" dirty="0" smtClean="0">
                <a:latin typeface="+mn-ea"/>
                <a:ea typeface="+mn-ea"/>
              </a:rPr>
              <a:t>.</a:t>
            </a:r>
            <a:r>
              <a:rPr lang="ja-JP" altLang="en-US" sz="2000" b="1" dirty="0" smtClean="0">
                <a:latin typeface="+mn-ea"/>
                <a:ea typeface="+mn-ea"/>
              </a:rPr>
              <a:t> 指定された月の日数を求める関数を作成しなさい。</a:t>
            </a:r>
            <a:endParaRPr lang="en-US" altLang="ja-JP" sz="2000" b="1" dirty="0" smtClean="0">
              <a:latin typeface="+mn-ea"/>
              <a:ea typeface="+mn-ea"/>
            </a:endParaRPr>
          </a:p>
          <a:p>
            <a:pPr>
              <a:defRPr/>
            </a:pPr>
            <a:endParaRPr lang="en-US" altLang="ja-JP" sz="2000" b="1" dirty="0" smtClean="0">
              <a:latin typeface="+mn-ea"/>
              <a:ea typeface="+mn-ea"/>
            </a:endParaRPr>
          </a:p>
          <a:p>
            <a:pPr>
              <a:defRPr/>
            </a:pPr>
            <a:r>
              <a:rPr lang="ja-JP" altLang="en-US" sz="2000" b="1" dirty="0" err="1" smtClean="0">
                <a:latin typeface="+mn-ea"/>
                <a:ea typeface="+mn-ea"/>
              </a:rPr>
              <a:t>ｐ</a:t>
            </a:r>
            <a:r>
              <a:rPr lang="en-US" altLang="ja-JP" sz="2000" b="1" dirty="0" err="1" smtClean="0">
                <a:latin typeface="+mn-ea"/>
                <a:ea typeface="+mn-ea"/>
              </a:rPr>
              <a:t>ublic</a:t>
            </a:r>
            <a:r>
              <a:rPr lang="ja-JP" altLang="en-US" sz="2000" b="1" dirty="0" smtClean="0">
                <a:latin typeface="+mn-ea"/>
                <a:ea typeface="+mn-ea"/>
              </a:rPr>
              <a:t>  </a:t>
            </a:r>
            <a:r>
              <a:rPr lang="en-US" altLang="ja-JP" sz="2000" b="1" dirty="0" smtClean="0">
                <a:latin typeface="+mn-ea"/>
                <a:ea typeface="+mn-ea"/>
              </a:rPr>
              <a:t>static  </a:t>
            </a:r>
            <a:r>
              <a:rPr lang="en-US" altLang="ja-JP" sz="2000" b="1" dirty="0" err="1" smtClean="0">
                <a:latin typeface="+mn-ea"/>
                <a:ea typeface="+mn-ea"/>
              </a:rPr>
              <a:t>int</a:t>
            </a:r>
            <a:r>
              <a:rPr lang="en-US" altLang="ja-JP" sz="2000" b="1" dirty="0" smtClean="0">
                <a:latin typeface="+mn-ea"/>
                <a:ea typeface="+mn-ea"/>
              </a:rPr>
              <a:t> </a:t>
            </a:r>
            <a:r>
              <a:rPr lang="ja-JP" altLang="en-US" sz="2000" b="1" dirty="0" smtClean="0">
                <a:latin typeface="+mn-ea"/>
                <a:ea typeface="+mn-ea"/>
              </a:rPr>
              <a:t> </a:t>
            </a:r>
            <a:r>
              <a:rPr lang="en-US" altLang="ja-JP" sz="2000" b="1" dirty="0" err="1" smtClean="0">
                <a:latin typeface="+mn-ea"/>
                <a:ea typeface="+mn-ea"/>
              </a:rPr>
              <a:t>daysOfMonth</a:t>
            </a:r>
            <a:r>
              <a:rPr lang="en-US" altLang="ja-JP" sz="2000" b="1" dirty="0" smtClean="0">
                <a:latin typeface="+mn-ea"/>
                <a:ea typeface="+mn-ea"/>
              </a:rPr>
              <a:t>( </a:t>
            </a:r>
            <a:r>
              <a:rPr lang="en-US" altLang="ja-JP" sz="2000" b="1" dirty="0" err="1" smtClean="0">
                <a:latin typeface="+mn-ea"/>
                <a:ea typeface="+mn-ea"/>
              </a:rPr>
              <a:t>int</a:t>
            </a:r>
            <a:r>
              <a:rPr lang="en-US" altLang="ja-JP" sz="2000" b="1" dirty="0" smtClean="0">
                <a:latin typeface="+mn-ea"/>
                <a:ea typeface="+mn-ea"/>
              </a:rPr>
              <a:t> year , </a:t>
            </a:r>
            <a:r>
              <a:rPr lang="en-US" altLang="ja-JP" sz="2000" b="1" dirty="0" err="1" smtClean="0">
                <a:latin typeface="+mn-ea"/>
                <a:ea typeface="+mn-ea"/>
              </a:rPr>
              <a:t>int</a:t>
            </a:r>
            <a:r>
              <a:rPr lang="en-US" altLang="ja-JP" sz="2000" b="1" dirty="0" smtClean="0">
                <a:latin typeface="+mn-ea"/>
                <a:ea typeface="+mn-ea"/>
              </a:rPr>
              <a:t> month )</a:t>
            </a:r>
          </a:p>
          <a:p>
            <a:pPr>
              <a:defRPr/>
            </a:pPr>
            <a:r>
              <a:rPr lang="ja-JP" altLang="en-US" sz="2000" b="1" dirty="0" smtClean="0">
                <a:latin typeface="+mn-ea"/>
                <a:ea typeface="+mn-ea"/>
              </a:rPr>
              <a:t>入力：</a:t>
            </a:r>
            <a:r>
              <a:rPr lang="en-US" altLang="ja-JP" sz="2000" b="1" dirty="0" smtClean="0">
                <a:latin typeface="+mn-ea"/>
                <a:ea typeface="+mn-ea"/>
              </a:rPr>
              <a:t> </a:t>
            </a:r>
            <a:r>
              <a:rPr lang="en-US" altLang="ja-JP" sz="2000" b="1" dirty="0" err="1" smtClean="0">
                <a:latin typeface="+mn-ea"/>
                <a:ea typeface="+mn-ea"/>
              </a:rPr>
              <a:t>int</a:t>
            </a:r>
            <a:r>
              <a:rPr lang="ja-JP" altLang="en-US" sz="2000" b="1" dirty="0" smtClean="0">
                <a:latin typeface="+mn-ea"/>
                <a:ea typeface="+mn-ea"/>
              </a:rPr>
              <a:t>　</a:t>
            </a:r>
            <a:r>
              <a:rPr lang="en-US" altLang="ja-JP" sz="2000" b="1" dirty="0" smtClean="0">
                <a:latin typeface="+mn-ea"/>
                <a:ea typeface="+mn-ea"/>
              </a:rPr>
              <a:t>year</a:t>
            </a:r>
            <a:r>
              <a:rPr lang="ja-JP" altLang="en-US" sz="2000" b="1" dirty="0" smtClean="0">
                <a:latin typeface="+mn-ea"/>
                <a:ea typeface="+mn-ea"/>
              </a:rPr>
              <a:t> （西暦の年</a:t>
            </a:r>
            <a:r>
              <a:rPr lang="en-US" altLang="ja-JP" sz="2000" b="1" dirty="0" smtClean="0">
                <a:latin typeface="+mn-ea"/>
                <a:ea typeface="+mn-ea"/>
              </a:rPr>
              <a:t>:2019</a:t>
            </a:r>
            <a:r>
              <a:rPr lang="ja-JP" altLang="en-US" sz="2000" b="1" dirty="0" smtClean="0">
                <a:latin typeface="+mn-ea"/>
                <a:ea typeface="+mn-ea"/>
              </a:rPr>
              <a:t>～</a:t>
            </a:r>
            <a:r>
              <a:rPr lang="en-US" altLang="ja-JP" sz="2000" b="1" dirty="0" smtClean="0">
                <a:latin typeface="+mn-ea"/>
                <a:ea typeface="+mn-ea"/>
              </a:rPr>
              <a:t>2021</a:t>
            </a:r>
            <a:r>
              <a:rPr lang="ja-JP" altLang="en-US" sz="2000" b="1" dirty="0" smtClean="0">
                <a:latin typeface="+mn-ea"/>
                <a:ea typeface="+mn-ea"/>
              </a:rPr>
              <a:t>）</a:t>
            </a:r>
            <a:endParaRPr lang="en-US" altLang="ja-JP" sz="2000" b="1" dirty="0" smtClean="0">
              <a:latin typeface="+mn-ea"/>
              <a:ea typeface="+mn-ea"/>
            </a:endParaRPr>
          </a:p>
          <a:p>
            <a:pPr>
              <a:defRPr/>
            </a:pPr>
            <a:r>
              <a:rPr lang="ja-JP" altLang="en-US" sz="2000" b="1" dirty="0" smtClean="0">
                <a:latin typeface="+mn-ea"/>
                <a:ea typeface="+mn-ea"/>
              </a:rPr>
              <a:t>　　　： </a:t>
            </a:r>
            <a:r>
              <a:rPr lang="en-US" altLang="ja-JP" sz="2000" b="1" dirty="0" err="1" smtClean="0">
                <a:latin typeface="+mn-ea"/>
                <a:ea typeface="+mn-ea"/>
              </a:rPr>
              <a:t>int</a:t>
            </a:r>
            <a:r>
              <a:rPr lang="en-US" altLang="ja-JP" sz="2000" b="1" dirty="0" smtClean="0">
                <a:latin typeface="+mn-ea"/>
                <a:ea typeface="+mn-ea"/>
              </a:rPr>
              <a:t>  month </a:t>
            </a:r>
            <a:r>
              <a:rPr lang="ja-JP" altLang="en-US" sz="2000" b="1" dirty="0" smtClean="0">
                <a:latin typeface="+mn-ea"/>
                <a:ea typeface="+mn-ea"/>
              </a:rPr>
              <a:t>（月）</a:t>
            </a:r>
            <a:endParaRPr lang="en-US" altLang="ja-JP" sz="2000" b="1" dirty="0" smtClean="0">
              <a:latin typeface="+mn-ea"/>
              <a:ea typeface="+mn-ea"/>
            </a:endParaRPr>
          </a:p>
          <a:p>
            <a:pPr>
              <a:defRPr/>
            </a:pPr>
            <a:r>
              <a:rPr lang="ja-JP" altLang="en-US" sz="2000" b="1" dirty="0" smtClean="0">
                <a:latin typeface="+mn-ea"/>
                <a:ea typeface="+mn-ea"/>
              </a:rPr>
              <a:t>出力： </a:t>
            </a:r>
            <a:r>
              <a:rPr lang="en-US" altLang="ja-JP" sz="2000" b="1" dirty="0" err="1" smtClean="0">
                <a:latin typeface="+mn-ea"/>
                <a:ea typeface="+mn-ea"/>
              </a:rPr>
              <a:t>int</a:t>
            </a:r>
            <a:r>
              <a:rPr lang="en-US" altLang="ja-JP" sz="2000" b="1" dirty="0" smtClean="0">
                <a:latin typeface="+mn-ea"/>
                <a:ea typeface="+mn-ea"/>
              </a:rPr>
              <a:t> </a:t>
            </a:r>
            <a:r>
              <a:rPr lang="ja-JP" altLang="en-US" sz="2000" b="1" dirty="0" smtClean="0">
                <a:latin typeface="+mn-ea"/>
                <a:ea typeface="+mn-ea"/>
              </a:rPr>
              <a:t>（その</a:t>
            </a:r>
            <a:r>
              <a:rPr lang="ja-JP" altLang="en-US" sz="2000" b="1" dirty="0">
                <a:latin typeface="+mn-ea"/>
                <a:ea typeface="+mn-ea"/>
              </a:rPr>
              <a:t>月</a:t>
            </a:r>
            <a:r>
              <a:rPr lang="ja-JP" altLang="en-US" sz="2000" b="1" dirty="0" smtClean="0">
                <a:latin typeface="+mn-ea"/>
                <a:ea typeface="+mn-ea"/>
              </a:rPr>
              <a:t>の日数 </a:t>
            </a:r>
            <a:r>
              <a:rPr lang="en-US" altLang="ja-JP" sz="2000" b="1" dirty="0" smtClean="0">
                <a:latin typeface="+mn-ea"/>
                <a:ea typeface="+mn-ea"/>
              </a:rPr>
              <a:t>28 or 29 or 30 or 31</a:t>
            </a:r>
            <a:r>
              <a:rPr lang="ja-JP" altLang="en-US" sz="2000" b="1" dirty="0" smtClean="0">
                <a:latin typeface="+mn-ea"/>
                <a:ea typeface="+mn-ea"/>
              </a:rPr>
              <a:t>）</a:t>
            </a:r>
            <a:r>
              <a:rPr lang="en-US" altLang="ja-JP" sz="2000" b="1" dirty="0" smtClean="0">
                <a:latin typeface="+mn-ea"/>
                <a:ea typeface="+mn-ea"/>
              </a:rPr>
              <a:t> </a:t>
            </a:r>
          </a:p>
        </p:txBody>
      </p:sp>
      <p:sp>
        <p:nvSpPr>
          <p:cNvPr id="3" name="テキスト ボックス 2"/>
          <p:cNvSpPr txBox="1"/>
          <p:nvPr/>
        </p:nvSpPr>
        <p:spPr>
          <a:xfrm>
            <a:off x="5148064" y="5301208"/>
            <a:ext cx="3448380" cy="646331"/>
          </a:xfrm>
          <a:prstGeom prst="rect">
            <a:avLst/>
          </a:prstGeom>
          <a:solidFill>
            <a:srgbClr val="FFFF00"/>
          </a:solidFill>
          <a:ln>
            <a:solidFill>
              <a:srgbClr val="0000FF"/>
            </a:solidFill>
          </a:ln>
        </p:spPr>
        <p:txBody>
          <a:bodyPr wrap="none" rtlCol="0">
            <a:spAutoFit/>
          </a:bodyPr>
          <a:lstStyle/>
          <a:p>
            <a:r>
              <a:rPr kumimoji="1" lang="en-US" altLang="ja-JP" dirty="0" smtClean="0">
                <a:latin typeface="+mj-ea"/>
                <a:ea typeface="+mj-ea"/>
              </a:rPr>
              <a:t>Step01</a:t>
            </a:r>
            <a:r>
              <a:rPr kumimoji="1" lang="ja-JP" altLang="en-US" dirty="0" smtClean="0">
                <a:latin typeface="+mj-ea"/>
                <a:ea typeface="+mj-ea"/>
              </a:rPr>
              <a:t>で作成した関数</a:t>
            </a:r>
            <a:r>
              <a:rPr kumimoji="1" lang="en-US" altLang="ja-JP" dirty="0" err="1" smtClean="0">
                <a:latin typeface="+mj-ea"/>
                <a:ea typeface="+mj-ea"/>
              </a:rPr>
              <a:t>isLeapYear</a:t>
            </a:r>
            <a:endParaRPr kumimoji="1" lang="en-US" altLang="ja-JP" dirty="0" smtClean="0">
              <a:latin typeface="+mj-ea"/>
              <a:ea typeface="+mj-ea"/>
            </a:endParaRPr>
          </a:p>
          <a:p>
            <a:r>
              <a:rPr kumimoji="1" lang="ja-JP" altLang="en-US" dirty="0" smtClean="0">
                <a:latin typeface="+mj-ea"/>
                <a:ea typeface="+mj-ea"/>
              </a:rPr>
              <a:t>を使用すると良いかも。</a:t>
            </a:r>
            <a:endParaRPr kumimoji="1" lang="ja-JP" altLang="en-US" dirty="0">
              <a:latin typeface="+mj-ea"/>
              <a:ea typeface="+mj-ea"/>
            </a:endParaRPr>
          </a:p>
        </p:txBody>
      </p:sp>
    </p:spTree>
    <p:extLst>
      <p:ext uri="{BB962C8B-B14F-4D97-AF65-F5344CB8AC3E}">
        <p14:creationId xmlns:p14="http://schemas.microsoft.com/office/powerpoint/2010/main" val="956960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508000" y="267354"/>
            <a:ext cx="8456488" cy="2523768"/>
          </a:xfrm>
          <a:prstGeom prst="rect">
            <a:avLst/>
          </a:prstGeom>
          <a:solidFill>
            <a:schemeClr val="bg2"/>
          </a:solidFill>
          <a:ln>
            <a:solidFill>
              <a:srgbClr val="0000FF"/>
            </a:solidFill>
          </a:ln>
        </p:spPr>
        <p:txBody>
          <a:bodyPr wrap="square">
            <a:spAutoFit/>
          </a:bodyPr>
          <a:lstStyle/>
          <a:p>
            <a:pPr>
              <a:defRPr/>
            </a:pPr>
            <a:r>
              <a:rPr lang="en-US" altLang="ja-JP" sz="2000" b="1" dirty="0" smtClean="0">
                <a:latin typeface="+mn-ea"/>
                <a:ea typeface="+mn-ea"/>
              </a:rPr>
              <a:t>Step </a:t>
            </a:r>
            <a:r>
              <a:rPr lang="en-US" altLang="ja-JP" sz="2000" b="1" dirty="0" smtClean="0">
                <a:solidFill>
                  <a:srgbClr val="0000FF"/>
                </a:solidFill>
                <a:latin typeface="+mn-ea"/>
                <a:ea typeface="+mn-ea"/>
              </a:rPr>
              <a:t>04</a:t>
            </a:r>
            <a:r>
              <a:rPr lang="en-US" altLang="ja-JP" sz="2000" b="1" dirty="0" smtClean="0">
                <a:latin typeface="+mn-ea"/>
                <a:ea typeface="+mn-ea"/>
              </a:rPr>
              <a:t>.</a:t>
            </a:r>
            <a:r>
              <a:rPr lang="ja-JP" altLang="en-US" sz="2000" b="1" dirty="0" smtClean="0">
                <a:latin typeface="+mn-ea"/>
                <a:ea typeface="+mn-ea"/>
              </a:rPr>
              <a:t> </a:t>
            </a:r>
            <a:r>
              <a:rPr lang="ja-JP" altLang="en-US" sz="2000" b="1" dirty="0">
                <a:latin typeface="+mn-ea"/>
                <a:ea typeface="+mn-ea"/>
              </a:rPr>
              <a:t>指定</a:t>
            </a:r>
            <a:r>
              <a:rPr lang="ja-JP" altLang="en-US" sz="2000" b="1" dirty="0" smtClean="0">
                <a:latin typeface="+mn-ea"/>
                <a:ea typeface="+mn-ea"/>
              </a:rPr>
              <a:t>された年の</a:t>
            </a:r>
            <a:r>
              <a:rPr lang="en-US" altLang="ja-JP" sz="2000" b="1" dirty="0" smtClean="0">
                <a:latin typeface="+mn-ea"/>
                <a:ea typeface="+mn-ea"/>
              </a:rPr>
              <a:t>1</a:t>
            </a:r>
            <a:r>
              <a:rPr lang="ja-JP" altLang="en-US" sz="2000" b="1" dirty="0" smtClean="0">
                <a:latin typeface="+mn-ea"/>
                <a:ea typeface="+mn-ea"/>
              </a:rPr>
              <a:t>月</a:t>
            </a:r>
            <a:r>
              <a:rPr lang="en-US" altLang="ja-JP" sz="2000" b="1" dirty="0" smtClean="0">
                <a:latin typeface="+mn-ea"/>
                <a:ea typeface="+mn-ea"/>
              </a:rPr>
              <a:t>1</a:t>
            </a:r>
            <a:r>
              <a:rPr lang="ja-JP" altLang="en-US" sz="2000" b="1" dirty="0" smtClean="0">
                <a:latin typeface="+mn-ea"/>
                <a:ea typeface="+mn-ea"/>
              </a:rPr>
              <a:t>日から、指定された日までの日数</a:t>
            </a:r>
            <a:endParaRPr lang="en-US" altLang="ja-JP" sz="2000" b="1" dirty="0" smtClean="0">
              <a:latin typeface="+mn-ea"/>
              <a:ea typeface="+mn-ea"/>
            </a:endParaRPr>
          </a:p>
          <a:p>
            <a:pPr>
              <a:defRPr/>
            </a:pPr>
            <a:r>
              <a:rPr lang="ja-JP" altLang="en-US" sz="2000" b="1" dirty="0">
                <a:latin typeface="+mn-ea"/>
                <a:ea typeface="+mn-ea"/>
              </a:rPr>
              <a:t>　</a:t>
            </a:r>
            <a:r>
              <a:rPr lang="ja-JP" altLang="en-US" sz="2000" b="1" dirty="0" smtClean="0">
                <a:latin typeface="+mn-ea"/>
                <a:ea typeface="+mn-ea"/>
              </a:rPr>
              <a:t>　　　　  を求める関数を作成しなさい。</a:t>
            </a:r>
            <a:endParaRPr lang="en-US" altLang="ja-JP" sz="2000" b="1" dirty="0" smtClean="0">
              <a:latin typeface="+mn-ea"/>
              <a:ea typeface="+mn-ea"/>
            </a:endParaRPr>
          </a:p>
          <a:p>
            <a:pPr>
              <a:defRPr/>
            </a:pPr>
            <a:endParaRPr lang="en-US" altLang="ja-JP" sz="2000" b="1" dirty="0" smtClean="0">
              <a:latin typeface="+mn-ea"/>
              <a:ea typeface="+mn-ea"/>
            </a:endParaRPr>
          </a:p>
          <a:p>
            <a:pPr>
              <a:defRPr/>
            </a:pPr>
            <a:r>
              <a:rPr lang="ja-JP" altLang="en-US" b="1" dirty="0" err="1" smtClean="0">
                <a:latin typeface="+mn-ea"/>
                <a:ea typeface="+mn-ea"/>
              </a:rPr>
              <a:t>ｐ</a:t>
            </a:r>
            <a:r>
              <a:rPr lang="en-US" altLang="ja-JP" b="1" dirty="0" err="1" smtClean="0">
                <a:latin typeface="+mn-ea"/>
                <a:ea typeface="+mn-ea"/>
              </a:rPr>
              <a:t>ublic</a:t>
            </a:r>
            <a:r>
              <a:rPr lang="ja-JP" altLang="en-US" b="1" dirty="0" smtClean="0">
                <a:latin typeface="+mn-ea"/>
                <a:ea typeface="+mn-ea"/>
              </a:rPr>
              <a:t>  </a:t>
            </a:r>
            <a:r>
              <a:rPr lang="en-US" altLang="ja-JP" b="1" dirty="0" smtClean="0">
                <a:latin typeface="+mn-ea"/>
                <a:ea typeface="+mn-ea"/>
              </a:rPr>
              <a:t>static  </a:t>
            </a:r>
            <a:r>
              <a:rPr lang="en-US" altLang="ja-JP" b="1" dirty="0" err="1" smtClean="0">
                <a:latin typeface="+mn-ea"/>
                <a:ea typeface="+mn-ea"/>
              </a:rPr>
              <a:t>int</a:t>
            </a:r>
            <a:r>
              <a:rPr lang="en-US" altLang="ja-JP" b="1" dirty="0" smtClean="0">
                <a:latin typeface="+mn-ea"/>
                <a:ea typeface="+mn-ea"/>
              </a:rPr>
              <a:t> </a:t>
            </a:r>
            <a:r>
              <a:rPr lang="ja-JP" altLang="en-US" b="1" dirty="0" smtClean="0">
                <a:latin typeface="+mn-ea"/>
                <a:ea typeface="+mn-ea"/>
              </a:rPr>
              <a:t> </a:t>
            </a:r>
            <a:r>
              <a:rPr lang="en-US" altLang="ja-JP" b="1" dirty="0" err="1" smtClean="0">
                <a:latin typeface="+mn-ea"/>
                <a:ea typeface="+mn-ea"/>
              </a:rPr>
              <a:t>daysFromNewYearsDay</a:t>
            </a:r>
            <a:r>
              <a:rPr lang="en-US" altLang="ja-JP" b="1" dirty="0" smtClean="0">
                <a:latin typeface="+mn-ea"/>
                <a:ea typeface="+mn-ea"/>
              </a:rPr>
              <a:t> </a:t>
            </a:r>
            <a:r>
              <a:rPr lang="en-US" altLang="ja-JP" b="1" dirty="0">
                <a:latin typeface="+mn-ea"/>
                <a:ea typeface="+mn-ea"/>
              </a:rPr>
              <a:t>( </a:t>
            </a:r>
            <a:r>
              <a:rPr lang="en-US" altLang="ja-JP" b="1" dirty="0" err="1" smtClean="0">
                <a:latin typeface="+mn-ea"/>
                <a:ea typeface="+mn-ea"/>
              </a:rPr>
              <a:t>int</a:t>
            </a:r>
            <a:r>
              <a:rPr lang="en-US" altLang="ja-JP" b="1" dirty="0" smtClean="0">
                <a:latin typeface="+mn-ea"/>
                <a:ea typeface="+mn-ea"/>
              </a:rPr>
              <a:t> year , </a:t>
            </a:r>
            <a:r>
              <a:rPr lang="en-US" altLang="ja-JP" b="1" dirty="0" err="1" smtClean="0">
                <a:latin typeface="+mn-ea"/>
                <a:ea typeface="+mn-ea"/>
              </a:rPr>
              <a:t>int</a:t>
            </a:r>
            <a:r>
              <a:rPr lang="en-US" altLang="ja-JP" b="1" dirty="0" smtClean="0">
                <a:latin typeface="+mn-ea"/>
                <a:ea typeface="+mn-ea"/>
              </a:rPr>
              <a:t> month , </a:t>
            </a:r>
            <a:r>
              <a:rPr lang="en-US" altLang="ja-JP" b="1" dirty="0" err="1" smtClean="0">
                <a:latin typeface="+mn-ea"/>
                <a:ea typeface="+mn-ea"/>
              </a:rPr>
              <a:t>int</a:t>
            </a:r>
            <a:r>
              <a:rPr lang="en-US" altLang="ja-JP" b="1" dirty="0" smtClean="0">
                <a:latin typeface="+mn-ea"/>
                <a:ea typeface="+mn-ea"/>
              </a:rPr>
              <a:t> day)</a:t>
            </a:r>
          </a:p>
          <a:p>
            <a:pPr>
              <a:defRPr/>
            </a:pPr>
            <a:r>
              <a:rPr lang="ja-JP" altLang="en-US" sz="2000" b="1" dirty="0" smtClean="0">
                <a:latin typeface="+mn-ea"/>
                <a:ea typeface="+mn-ea"/>
              </a:rPr>
              <a:t>入力：</a:t>
            </a:r>
            <a:r>
              <a:rPr lang="en-US" altLang="ja-JP" sz="2000" b="1" dirty="0" smtClean="0">
                <a:latin typeface="+mn-ea"/>
                <a:ea typeface="+mn-ea"/>
              </a:rPr>
              <a:t> </a:t>
            </a:r>
            <a:r>
              <a:rPr lang="en-US" altLang="ja-JP" sz="2000" b="1" dirty="0" err="1" smtClean="0">
                <a:latin typeface="+mn-ea"/>
                <a:ea typeface="+mn-ea"/>
              </a:rPr>
              <a:t>int</a:t>
            </a:r>
            <a:r>
              <a:rPr lang="ja-JP" altLang="en-US" sz="2000" b="1" dirty="0" smtClean="0">
                <a:latin typeface="+mn-ea"/>
                <a:ea typeface="+mn-ea"/>
              </a:rPr>
              <a:t>　</a:t>
            </a:r>
            <a:r>
              <a:rPr lang="en-US" altLang="ja-JP" sz="2000" b="1" dirty="0" smtClean="0">
                <a:latin typeface="+mn-ea"/>
                <a:ea typeface="+mn-ea"/>
              </a:rPr>
              <a:t>year</a:t>
            </a:r>
            <a:r>
              <a:rPr lang="ja-JP" altLang="en-US" sz="2000" b="1" dirty="0" smtClean="0">
                <a:latin typeface="+mn-ea"/>
                <a:ea typeface="+mn-ea"/>
              </a:rPr>
              <a:t> （西暦の年：</a:t>
            </a:r>
            <a:r>
              <a:rPr lang="en-US" altLang="ja-JP" sz="2000" b="1" dirty="0" smtClean="0">
                <a:latin typeface="+mn-ea"/>
                <a:ea typeface="+mn-ea"/>
              </a:rPr>
              <a:t>2019</a:t>
            </a:r>
            <a:r>
              <a:rPr lang="ja-JP" altLang="en-US" sz="2000" b="1" dirty="0" smtClean="0">
                <a:latin typeface="+mn-ea"/>
                <a:ea typeface="+mn-ea"/>
              </a:rPr>
              <a:t>～</a:t>
            </a:r>
            <a:r>
              <a:rPr lang="en-US" altLang="ja-JP" sz="2000" b="1" dirty="0" smtClean="0">
                <a:latin typeface="+mn-ea"/>
                <a:ea typeface="+mn-ea"/>
              </a:rPr>
              <a:t>2021</a:t>
            </a:r>
            <a:r>
              <a:rPr lang="ja-JP" altLang="en-US" sz="2000" b="1" dirty="0" smtClean="0">
                <a:latin typeface="+mn-ea"/>
                <a:ea typeface="+mn-ea"/>
              </a:rPr>
              <a:t>）</a:t>
            </a:r>
            <a:endParaRPr lang="en-US" altLang="ja-JP" sz="2000" b="1" dirty="0" smtClean="0">
              <a:latin typeface="+mn-ea"/>
              <a:ea typeface="+mn-ea"/>
            </a:endParaRPr>
          </a:p>
          <a:p>
            <a:pPr>
              <a:defRPr/>
            </a:pPr>
            <a:r>
              <a:rPr lang="ja-JP" altLang="en-US" sz="2000" b="1" dirty="0">
                <a:latin typeface="+mn-ea"/>
                <a:ea typeface="+mn-ea"/>
              </a:rPr>
              <a:t>　　　： </a:t>
            </a:r>
            <a:r>
              <a:rPr lang="en-US" altLang="ja-JP" sz="2000" b="1" dirty="0" err="1">
                <a:latin typeface="+mn-ea"/>
                <a:ea typeface="+mn-ea"/>
              </a:rPr>
              <a:t>int</a:t>
            </a:r>
            <a:r>
              <a:rPr lang="en-US" altLang="ja-JP" sz="2000" b="1" dirty="0">
                <a:latin typeface="+mn-ea"/>
                <a:ea typeface="+mn-ea"/>
              </a:rPr>
              <a:t>  month </a:t>
            </a:r>
            <a:r>
              <a:rPr lang="ja-JP" altLang="en-US" sz="2000" b="1" dirty="0">
                <a:latin typeface="+mn-ea"/>
                <a:ea typeface="+mn-ea"/>
              </a:rPr>
              <a:t>（月）</a:t>
            </a:r>
          </a:p>
          <a:p>
            <a:pPr>
              <a:defRPr/>
            </a:pPr>
            <a:r>
              <a:rPr lang="ja-JP" altLang="en-US" sz="2000" b="1" dirty="0">
                <a:latin typeface="+mn-ea"/>
                <a:ea typeface="+mn-ea"/>
              </a:rPr>
              <a:t>　　　： </a:t>
            </a:r>
            <a:r>
              <a:rPr lang="en-US" altLang="ja-JP" sz="2000" b="1" dirty="0" err="1">
                <a:latin typeface="+mn-ea"/>
                <a:ea typeface="+mn-ea"/>
              </a:rPr>
              <a:t>int</a:t>
            </a:r>
            <a:r>
              <a:rPr lang="en-US" altLang="ja-JP" sz="2000" b="1" dirty="0">
                <a:latin typeface="+mn-ea"/>
                <a:ea typeface="+mn-ea"/>
              </a:rPr>
              <a:t>  </a:t>
            </a:r>
            <a:r>
              <a:rPr lang="en-US" altLang="ja-JP" sz="2000" b="1" dirty="0" smtClean="0">
                <a:latin typeface="+mn-ea"/>
                <a:ea typeface="+mn-ea"/>
              </a:rPr>
              <a:t>day </a:t>
            </a:r>
            <a:r>
              <a:rPr lang="ja-JP" altLang="en-US" sz="2000" b="1" dirty="0" smtClean="0">
                <a:latin typeface="+mn-ea"/>
                <a:ea typeface="+mn-ea"/>
              </a:rPr>
              <a:t>（日）</a:t>
            </a:r>
            <a:endParaRPr lang="ja-JP" altLang="en-US" sz="2000" b="1" dirty="0">
              <a:latin typeface="+mn-ea"/>
              <a:ea typeface="+mn-ea"/>
            </a:endParaRPr>
          </a:p>
          <a:p>
            <a:pPr>
              <a:defRPr/>
            </a:pPr>
            <a:r>
              <a:rPr lang="ja-JP" altLang="en-US" sz="2000" b="1" dirty="0" smtClean="0">
                <a:latin typeface="+mn-ea"/>
                <a:ea typeface="+mn-ea"/>
              </a:rPr>
              <a:t>出力： </a:t>
            </a:r>
            <a:r>
              <a:rPr lang="en-US" altLang="ja-JP" sz="2000" b="1" dirty="0" err="1" smtClean="0">
                <a:latin typeface="+mn-ea"/>
                <a:ea typeface="+mn-ea"/>
              </a:rPr>
              <a:t>int</a:t>
            </a:r>
            <a:r>
              <a:rPr lang="en-US" altLang="ja-JP" sz="2000" b="1" dirty="0" smtClean="0">
                <a:latin typeface="+mn-ea"/>
                <a:ea typeface="+mn-ea"/>
              </a:rPr>
              <a:t> </a:t>
            </a:r>
            <a:r>
              <a:rPr lang="ja-JP" altLang="en-US" sz="2000" b="1" dirty="0" smtClean="0">
                <a:latin typeface="+mn-ea"/>
                <a:ea typeface="+mn-ea"/>
              </a:rPr>
              <a:t>（日数）</a:t>
            </a:r>
            <a:r>
              <a:rPr lang="en-US" altLang="ja-JP" sz="2000" b="1" dirty="0" smtClean="0">
                <a:latin typeface="+mn-ea"/>
                <a:ea typeface="+mn-ea"/>
              </a:rPr>
              <a:t> </a:t>
            </a:r>
          </a:p>
        </p:txBody>
      </p:sp>
      <p:sp>
        <p:nvSpPr>
          <p:cNvPr id="3" name="テキスト ボックス 2"/>
          <p:cNvSpPr txBox="1"/>
          <p:nvPr/>
        </p:nvSpPr>
        <p:spPr>
          <a:xfrm>
            <a:off x="4932040" y="5445224"/>
            <a:ext cx="3663182" cy="646331"/>
          </a:xfrm>
          <a:prstGeom prst="rect">
            <a:avLst/>
          </a:prstGeom>
          <a:solidFill>
            <a:srgbClr val="FFFF00"/>
          </a:solidFill>
          <a:ln>
            <a:solidFill>
              <a:srgbClr val="0000FF"/>
            </a:solidFill>
          </a:ln>
        </p:spPr>
        <p:txBody>
          <a:bodyPr wrap="none" rtlCol="0">
            <a:spAutoFit/>
          </a:bodyPr>
          <a:lstStyle/>
          <a:p>
            <a:r>
              <a:rPr kumimoji="1" lang="en-US" altLang="ja-JP" dirty="0" err="1" smtClean="0">
                <a:latin typeface="+mj-ea"/>
                <a:ea typeface="+mj-ea"/>
              </a:rPr>
              <a:t>Step03</a:t>
            </a:r>
            <a:r>
              <a:rPr kumimoji="1" lang="ja-JP" altLang="en-US" dirty="0" smtClean="0">
                <a:latin typeface="+mj-ea"/>
                <a:ea typeface="+mj-ea"/>
              </a:rPr>
              <a:t>で作成した関数</a:t>
            </a:r>
            <a:r>
              <a:rPr kumimoji="1" lang="en-US" altLang="ja-JP" dirty="0" err="1" smtClean="0">
                <a:latin typeface="+mj-ea"/>
                <a:ea typeface="+mj-ea"/>
              </a:rPr>
              <a:t>daysOfMonth</a:t>
            </a:r>
            <a:endParaRPr kumimoji="1" lang="en-US" altLang="ja-JP" dirty="0" smtClean="0">
              <a:latin typeface="+mj-ea"/>
              <a:ea typeface="+mj-ea"/>
            </a:endParaRPr>
          </a:p>
          <a:p>
            <a:r>
              <a:rPr kumimoji="1" lang="ja-JP" altLang="en-US" dirty="0" smtClean="0">
                <a:latin typeface="+mj-ea"/>
                <a:ea typeface="+mj-ea"/>
              </a:rPr>
              <a:t>を使用すると良いかも。</a:t>
            </a:r>
            <a:endParaRPr kumimoji="1" lang="ja-JP" altLang="en-US" dirty="0">
              <a:latin typeface="+mj-ea"/>
              <a:ea typeface="+mj-ea"/>
            </a:endParaRPr>
          </a:p>
        </p:txBody>
      </p:sp>
    </p:spTree>
    <p:extLst>
      <p:ext uri="{BB962C8B-B14F-4D97-AF65-F5344CB8AC3E}">
        <p14:creationId xmlns:p14="http://schemas.microsoft.com/office/powerpoint/2010/main" val="1499989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508000" y="267354"/>
            <a:ext cx="8456488" cy="2523768"/>
          </a:xfrm>
          <a:prstGeom prst="rect">
            <a:avLst/>
          </a:prstGeom>
          <a:solidFill>
            <a:schemeClr val="bg2"/>
          </a:solidFill>
          <a:ln>
            <a:solidFill>
              <a:srgbClr val="0000FF"/>
            </a:solidFill>
          </a:ln>
        </p:spPr>
        <p:txBody>
          <a:bodyPr wrap="square">
            <a:spAutoFit/>
          </a:bodyPr>
          <a:lstStyle/>
          <a:p>
            <a:pPr>
              <a:defRPr/>
            </a:pPr>
            <a:r>
              <a:rPr lang="en-US" altLang="ja-JP" sz="2000" b="1" dirty="0" smtClean="0">
                <a:latin typeface="+mn-ea"/>
                <a:ea typeface="+mn-ea"/>
              </a:rPr>
              <a:t>Step </a:t>
            </a:r>
            <a:r>
              <a:rPr lang="en-US" altLang="ja-JP" sz="2000" b="1" dirty="0" smtClean="0">
                <a:solidFill>
                  <a:srgbClr val="0000FF"/>
                </a:solidFill>
                <a:latin typeface="+mn-ea"/>
                <a:ea typeface="+mn-ea"/>
              </a:rPr>
              <a:t>05</a:t>
            </a:r>
            <a:r>
              <a:rPr lang="en-US" altLang="ja-JP" sz="2000" b="1" dirty="0" smtClean="0">
                <a:latin typeface="+mn-ea"/>
                <a:ea typeface="+mn-ea"/>
              </a:rPr>
              <a:t>.</a:t>
            </a:r>
            <a:r>
              <a:rPr lang="ja-JP" altLang="en-US" sz="2000" b="1" dirty="0" smtClean="0">
                <a:latin typeface="+mn-ea"/>
                <a:ea typeface="+mn-ea"/>
              </a:rPr>
              <a:t> 指定された日から、その年の</a:t>
            </a:r>
            <a:r>
              <a:rPr lang="en-US" altLang="ja-JP" sz="2000" b="1" dirty="0" smtClean="0">
                <a:latin typeface="+mn-ea"/>
                <a:ea typeface="+mn-ea"/>
              </a:rPr>
              <a:t>12</a:t>
            </a:r>
            <a:r>
              <a:rPr lang="ja-JP" altLang="en-US" sz="2000" b="1" dirty="0" smtClean="0">
                <a:latin typeface="+mn-ea"/>
                <a:ea typeface="+mn-ea"/>
              </a:rPr>
              <a:t>月</a:t>
            </a:r>
            <a:r>
              <a:rPr lang="en-US" altLang="ja-JP" sz="2000" b="1" dirty="0" smtClean="0">
                <a:latin typeface="+mn-ea"/>
                <a:ea typeface="+mn-ea"/>
              </a:rPr>
              <a:t>31</a:t>
            </a:r>
            <a:r>
              <a:rPr lang="ja-JP" altLang="en-US" sz="2000" b="1" dirty="0" smtClean="0">
                <a:latin typeface="+mn-ea"/>
                <a:ea typeface="+mn-ea"/>
              </a:rPr>
              <a:t>日までの日数</a:t>
            </a:r>
            <a:endParaRPr lang="en-US" altLang="ja-JP" sz="2000" b="1" dirty="0" smtClean="0">
              <a:latin typeface="+mn-ea"/>
              <a:ea typeface="+mn-ea"/>
            </a:endParaRPr>
          </a:p>
          <a:p>
            <a:pPr>
              <a:defRPr/>
            </a:pPr>
            <a:r>
              <a:rPr lang="ja-JP" altLang="en-US" sz="2000" b="1" dirty="0">
                <a:latin typeface="+mn-ea"/>
                <a:ea typeface="+mn-ea"/>
              </a:rPr>
              <a:t>　</a:t>
            </a:r>
            <a:r>
              <a:rPr lang="ja-JP" altLang="en-US" sz="2000" b="1" dirty="0" smtClean="0">
                <a:latin typeface="+mn-ea"/>
                <a:ea typeface="+mn-ea"/>
              </a:rPr>
              <a:t>　　　　  を求める関数を作成しなさい。</a:t>
            </a:r>
            <a:endParaRPr lang="en-US" altLang="ja-JP" sz="2000" b="1" dirty="0" smtClean="0">
              <a:latin typeface="+mn-ea"/>
              <a:ea typeface="+mn-ea"/>
            </a:endParaRPr>
          </a:p>
          <a:p>
            <a:pPr>
              <a:defRPr/>
            </a:pPr>
            <a:endParaRPr lang="en-US" altLang="ja-JP" sz="2000" b="1" dirty="0" smtClean="0">
              <a:latin typeface="+mn-ea"/>
              <a:ea typeface="+mn-ea"/>
            </a:endParaRPr>
          </a:p>
          <a:p>
            <a:pPr>
              <a:defRPr/>
            </a:pPr>
            <a:r>
              <a:rPr lang="ja-JP" altLang="en-US" b="1" dirty="0" err="1" smtClean="0">
                <a:latin typeface="+mn-ea"/>
                <a:ea typeface="+mn-ea"/>
              </a:rPr>
              <a:t>ｐ</a:t>
            </a:r>
            <a:r>
              <a:rPr lang="en-US" altLang="ja-JP" b="1" dirty="0" err="1" smtClean="0">
                <a:latin typeface="+mn-ea"/>
                <a:ea typeface="+mn-ea"/>
              </a:rPr>
              <a:t>ublic</a:t>
            </a:r>
            <a:r>
              <a:rPr lang="ja-JP" altLang="en-US" b="1" dirty="0" smtClean="0">
                <a:latin typeface="+mn-ea"/>
                <a:ea typeface="+mn-ea"/>
              </a:rPr>
              <a:t>  </a:t>
            </a:r>
            <a:r>
              <a:rPr lang="en-US" altLang="ja-JP" b="1" dirty="0" smtClean="0">
                <a:latin typeface="+mn-ea"/>
                <a:ea typeface="+mn-ea"/>
              </a:rPr>
              <a:t>static  </a:t>
            </a:r>
            <a:r>
              <a:rPr lang="en-US" altLang="ja-JP" b="1" dirty="0" err="1" smtClean="0">
                <a:latin typeface="+mn-ea"/>
                <a:ea typeface="+mn-ea"/>
              </a:rPr>
              <a:t>int</a:t>
            </a:r>
            <a:r>
              <a:rPr lang="en-US" altLang="ja-JP" b="1" dirty="0" smtClean="0">
                <a:latin typeface="+mn-ea"/>
                <a:ea typeface="+mn-ea"/>
              </a:rPr>
              <a:t> </a:t>
            </a:r>
            <a:r>
              <a:rPr lang="ja-JP" altLang="en-US" b="1" dirty="0" smtClean="0">
                <a:latin typeface="+mn-ea"/>
                <a:ea typeface="+mn-ea"/>
              </a:rPr>
              <a:t> </a:t>
            </a:r>
            <a:r>
              <a:rPr lang="en-US" altLang="ja-JP" b="1" dirty="0" err="1" smtClean="0">
                <a:latin typeface="+mn-ea"/>
                <a:ea typeface="+mn-ea"/>
              </a:rPr>
              <a:t>daysToNewYearsEve</a:t>
            </a:r>
            <a:r>
              <a:rPr lang="en-US" altLang="ja-JP" b="1" dirty="0" smtClean="0">
                <a:latin typeface="+mn-ea"/>
                <a:ea typeface="+mn-ea"/>
              </a:rPr>
              <a:t> </a:t>
            </a:r>
            <a:r>
              <a:rPr lang="en-US" altLang="ja-JP" b="1" dirty="0">
                <a:latin typeface="+mn-ea"/>
                <a:ea typeface="+mn-ea"/>
              </a:rPr>
              <a:t>( </a:t>
            </a:r>
            <a:r>
              <a:rPr lang="en-US" altLang="ja-JP" b="1" dirty="0" err="1" smtClean="0">
                <a:latin typeface="+mn-ea"/>
                <a:ea typeface="+mn-ea"/>
              </a:rPr>
              <a:t>int</a:t>
            </a:r>
            <a:r>
              <a:rPr lang="en-US" altLang="ja-JP" b="1" dirty="0" smtClean="0">
                <a:latin typeface="+mn-ea"/>
                <a:ea typeface="+mn-ea"/>
              </a:rPr>
              <a:t> year , </a:t>
            </a:r>
            <a:r>
              <a:rPr lang="en-US" altLang="ja-JP" b="1" dirty="0" err="1" smtClean="0">
                <a:latin typeface="+mn-ea"/>
                <a:ea typeface="+mn-ea"/>
              </a:rPr>
              <a:t>int</a:t>
            </a:r>
            <a:r>
              <a:rPr lang="en-US" altLang="ja-JP" b="1" dirty="0" smtClean="0">
                <a:latin typeface="+mn-ea"/>
                <a:ea typeface="+mn-ea"/>
              </a:rPr>
              <a:t> month , </a:t>
            </a:r>
            <a:r>
              <a:rPr lang="en-US" altLang="ja-JP" b="1" dirty="0" err="1" smtClean="0">
                <a:latin typeface="+mn-ea"/>
                <a:ea typeface="+mn-ea"/>
              </a:rPr>
              <a:t>int</a:t>
            </a:r>
            <a:r>
              <a:rPr lang="en-US" altLang="ja-JP" b="1" dirty="0" smtClean="0">
                <a:latin typeface="+mn-ea"/>
                <a:ea typeface="+mn-ea"/>
              </a:rPr>
              <a:t> day)</a:t>
            </a:r>
          </a:p>
          <a:p>
            <a:pPr>
              <a:defRPr/>
            </a:pPr>
            <a:r>
              <a:rPr lang="ja-JP" altLang="en-US" sz="2000" b="1" dirty="0" smtClean="0">
                <a:latin typeface="+mn-ea"/>
                <a:ea typeface="+mn-ea"/>
              </a:rPr>
              <a:t>入力：</a:t>
            </a:r>
            <a:r>
              <a:rPr lang="en-US" altLang="ja-JP" sz="2000" b="1" dirty="0" smtClean="0">
                <a:latin typeface="+mn-ea"/>
                <a:ea typeface="+mn-ea"/>
              </a:rPr>
              <a:t> </a:t>
            </a:r>
            <a:r>
              <a:rPr lang="en-US" altLang="ja-JP" sz="2000" b="1" dirty="0" err="1" smtClean="0">
                <a:latin typeface="+mn-ea"/>
                <a:ea typeface="+mn-ea"/>
              </a:rPr>
              <a:t>int</a:t>
            </a:r>
            <a:r>
              <a:rPr lang="ja-JP" altLang="en-US" sz="2000" b="1" dirty="0" smtClean="0">
                <a:latin typeface="+mn-ea"/>
                <a:ea typeface="+mn-ea"/>
              </a:rPr>
              <a:t>　</a:t>
            </a:r>
            <a:r>
              <a:rPr lang="en-US" altLang="ja-JP" sz="2000" b="1" dirty="0" smtClean="0">
                <a:latin typeface="+mn-ea"/>
                <a:ea typeface="+mn-ea"/>
              </a:rPr>
              <a:t>year</a:t>
            </a:r>
            <a:r>
              <a:rPr lang="ja-JP" altLang="en-US" sz="2000" b="1" dirty="0" smtClean="0">
                <a:latin typeface="+mn-ea"/>
                <a:ea typeface="+mn-ea"/>
              </a:rPr>
              <a:t> （西暦の年：</a:t>
            </a:r>
            <a:r>
              <a:rPr lang="en-US" altLang="ja-JP" sz="2000" b="1" dirty="0" smtClean="0">
                <a:latin typeface="+mn-ea"/>
                <a:ea typeface="+mn-ea"/>
              </a:rPr>
              <a:t>2019</a:t>
            </a:r>
            <a:r>
              <a:rPr lang="ja-JP" altLang="en-US" sz="2000" b="1" dirty="0" smtClean="0">
                <a:latin typeface="+mn-ea"/>
                <a:ea typeface="+mn-ea"/>
              </a:rPr>
              <a:t>～</a:t>
            </a:r>
            <a:r>
              <a:rPr lang="en-US" altLang="ja-JP" sz="2000" b="1" dirty="0" smtClean="0">
                <a:latin typeface="+mn-ea"/>
                <a:ea typeface="+mn-ea"/>
              </a:rPr>
              <a:t>2021</a:t>
            </a:r>
            <a:r>
              <a:rPr lang="ja-JP" altLang="en-US" sz="2000" b="1" dirty="0" smtClean="0">
                <a:latin typeface="+mn-ea"/>
                <a:ea typeface="+mn-ea"/>
              </a:rPr>
              <a:t>）</a:t>
            </a:r>
            <a:endParaRPr lang="en-US" altLang="ja-JP" sz="2000" b="1" dirty="0" smtClean="0">
              <a:latin typeface="+mn-ea"/>
              <a:ea typeface="+mn-ea"/>
            </a:endParaRPr>
          </a:p>
          <a:p>
            <a:pPr>
              <a:defRPr/>
            </a:pPr>
            <a:r>
              <a:rPr lang="ja-JP" altLang="en-US" sz="2000" b="1" dirty="0" smtClean="0">
                <a:latin typeface="+mn-ea"/>
                <a:ea typeface="+mn-ea"/>
              </a:rPr>
              <a:t>　　　： </a:t>
            </a:r>
            <a:r>
              <a:rPr lang="en-US" altLang="ja-JP" sz="2000" b="1" dirty="0" err="1" smtClean="0">
                <a:latin typeface="+mn-ea"/>
                <a:ea typeface="+mn-ea"/>
              </a:rPr>
              <a:t>int</a:t>
            </a:r>
            <a:r>
              <a:rPr lang="en-US" altLang="ja-JP" sz="2000" b="1" dirty="0" smtClean="0">
                <a:latin typeface="+mn-ea"/>
                <a:ea typeface="+mn-ea"/>
              </a:rPr>
              <a:t>  month </a:t>
            </a:r>
            <a:r>
              <a:rPr lang="ja-JP" altLang="en-US" sz="2000" b="1" dirty="0" smtClean="0">
                <a:latin typeface="+mn-ea"/>
                <a:ea typeface="+mn-ea"/>
              </a:rPr>
              <a:t>（月）</a:t>
            </a:r>
            <a:endParaRPr lang="en-US" altLang="ja-JP" sz="2000" b="1" dirty="0" smtClean="0">
              <a:latin typeface="+mn-ea"/>
              <a:ea typeface="+mn-ea"/>
            </a:endParaRPr>
          </a:p>
          <a:p>
            <a:pPr>
              <a:defRPr/>
            </a:pPr>
            <a:r>
              <a:rPr lang="ja-JP" altLang="en-US" sz="2000" b="1" dirty="0">
                <a:latin typeface="+mn-ea"/>
                <a:ea typeface="+mn-ea"/>
              </a:rPr>
              <a:t>　　　： </a:t>
            </a:r>
            <a:r>
              <a:rPr lang="en-US" altLang="ja-JP" sz="2000" b="1" dirty="0" err="1">
                <a:latin typeface="+mn-ea"/>
                <a:ea typeface="+mn-ea"/>
              </a:rPr>
              <a:t>int</a:t>
            </a:r>
            <a:r>
              <a:rPr lang="en-US" altLang="ja-JP" sz="2000" b="1" dirty="0">
                <a:latin typeface="+mn-ea"/>
                <a:ea typeface="+mn-ea"/>
              </a:rPr>
              <a:t>  day </a:t>
            </a:r>
            <a:r>
              <a:rPr lang="ja-JP" altLang="en-US" sz="2000" b="1" dirty="0">
                <a:latin typeface="+mn-ea"/>
                <a:ea typeface="+mn-ea"/>
              </a:rPr>
              <a:t>（日）</a:t>
            </a:r>
          </a:p>
          <a:p>
            <a:pPr>
              <a:defRPr/>
            </a:pPr>
            <a:r>
              <a:rPr lang="ja-JP" altLang="en-US" sz="2000" b="1" dirty="0" smtClean="0">
                <a:latin typeface="+mn-ea"/>
                <a:ea typeface="+mn-ea"/>
              </a:rPr>
              <a:t>出力： </a:t>
            </a:r>
            <a:r>
              <a:rPr lang="en-US" altLang="ja-JP" sz="2000" b="1" dirty="0" err="1" smtClean="0">
                <a:latin typeface="+mn-ea"/>
                <a:ea typeface="+mn-ea"/>
              </a:rPr>
              <a:t>int</a:t>
            </a:r>
            <a:r>
              <a:rPr lang="en-US" altLang="ja-JP" sz="2000" b="1" dirty="0" smtClean="0">
                <a:latin typeface="+mn-ea"/>
                <a:ea typeface="+mn-ea"/>
              </a:rPr>
              <a:t> </a:t>
            </a:r>
            <a:r>
              <a:rPr lang="ja-JP" altLang="en-US" sz="2000" b="1" dirty="0" smtClean="0">
                <a:latin typeface="+mn-ea"/>
                <a:ea typeface="+mn-ea"/>
              </a:rPr>
              <a:t>（日数）</a:t>
            </a:r>
            <a:r>
              <a:rPr lang="en-US" altLang="ja-JP" sz="2000" b="1" dirty="0" smtClean="0">
                <a:latin typeface="+mn-ea"/>
                <a:ea typeface="+mn-ea"/>
              </a:rPr>
              <a:t> </a:t>
            </a:r>
          </a:p>
        </p:txBody>
      </p:sp>
      <p:sp>
        <p:nvSpPr>
          <p:cNvPr id="3" name="テキスト ボックス 2"/>
          <p:cNvSpPr txBox="1"/>
          <p:nvPr/>
        </p:nvSpPr>
        <p:spPr>
          <a:xfrm>
            <a:off x="4860032" y="5301208"/>
            <a:ext cx="3743332" cy="646331"/>
          </a:xfrm>
          <a:prstGeom prst="rect">
            <a:avLst/>
          </a:prstGeom>
          <a:solidFill>
            <a:srgbClr val="FFFF00"/>
          </a:solidFill>
          <a:ln>
            <a:solidFill>
              <a:srgbClr val="0000FF"/>
            </a:solidFill>
          </a:ln>
        </p:spPr>
        <p:txBody>
          <a:bodyPr wrap="none" rtlCol="0">
            <a:spAutoFit/>
          </a:bodyPr>
          <a:lstStyle/>
          <a:p>
            <a:r>
              <a:rPr kumimoji="1" lang="en-US" altLang="ja-JP" dirty="0" smtClean="0">
                <a:latin typeface="+mj-ea"/>
                <a:ea typeface="+mj-ea"/>
              </a:rPr>
              <a:t>Step03</a:t>
            </a:r>
            <a:r>
              <a:rPr kumimoji="1" lang="ja-JP" altLang="en-US" dirty="0" smtClean="0">
                <a:latin typeface="+mj-ea"/>
                <a:ea typeface="+mj-ea"/>
              </a:rPr>
              <a:t>で作成した関数</a:t>
            </a:r>
            <a:r>
              <a:rPr kumimoji="1" lang="en-US" altLang="ja-JP" dirty="0" err="1" smtClean="0">
                <a:latin typeface="+mj-ea"/>
                <a:ea typeface="+mj-ea"/>
              </a:rPr>
              <a:t>daysOfMonth</a:t>
            </a:r>
            <a:endParaRPr kumimoji="1" lang="en-US" altLang="ja-JP" dirty="0" smtClean="0">
              <a:latin typeface="+mj-ea"/>
              <a:ea typeface="+mj-ea"/>
            </a:endParaRPr>
          </a:p>
          <a:p>
            <a:r>
              <a:rPr kumimoji="1" lang="ja-JP" altLang="en-US" dirty="0" smtClean="0">
                <a:latin typeface="+mj-ea"/>
                <a:ea typeface="+mj-ea"/>
              </a:rPr>
              <a:t>を使用すると良いかも。</a:t>
            </a:r>
            <a:endParaRPr kumimoji="1" lang="ja-JP" altLang="en-US" dirty="0">
              <a:latin typeface="+mj-ea"/>
              <a:ea typeface="+mj-ea"/>
            </a:endParaRPr>
          </a:p>
        </p:txBody>
      </p:sp>
    </p:spTree>
    <p:extLst>
      <p:ext uri="{BB962C8B-B14F-4D97-AF65-F5344CB8AC3E}">
        <p14:creationId xmlns:p14="http://schemas.microsoft.com/office/powerpoint/2010/main" val="2404221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508000" y="267354"/>
            <a:ext cx="8456488" cy="2523768"/>
          </a:xfrm>
          <a:prstGeom prst="rect">
            <a:avLst/>
          </a:prstGeom>
          <a:solidFill>
            <a:schemeClr val="bg2"/>
          </a:solidFill>
          <a:ln>
            <a:solidFill>
              <a:srgbClr val="0000FF"/>
            </a:solidFill>
          </a:ln>
        </p:spPr>
        <p:txBody>
          <a:bodyPr wrap="square">
            <a:spAutoFit/>
          </a:bodyPr>
          <a:lstStyle/>
          <a:p>
            <a:pPr>
              <a:defRPr/>
            </a:pPr>
            <a:r>
              <a:rPr lang="en-US" altLang="ja-JP" sz="2000" b="1" dirty="0" smtClean="0">
                <a:latin typeface="+mn-ea"/>
                <a:ea typeface="+mn-ea"/>
              </a:rPr>
              <a:t>Step </a:t>
            </a:r>
            <a:r>
              <a:rPr lang="en-US" altLang="ja-JP" sz="2000" b="1" dirty="0" smtClean="0">
                <a:solidFill>
                  <a:srgbClr val="0000FF"/>
                </a:solidFill>
                <a:latin typeface="+mn-ea"/>
                <a:ea typeface="+mn-ea"/>
              </a:rPr>
              <a:t>06</a:t>
            </a:r>
            <a:r>
              <a:rPr lang="en-US" altLang="ja-JP" sz="2000" b="1" dirty="0" smtClean="0">
                <a:latin typeface="+mn-ea"/>
                <a:ea typeface="+mn-ea"/>
              </a:rPr>
              <a:t>.</a:t>
            </a:r>
            <a:r>
              <a:rPr lang="ja-JP" altLang="en-US" sz="2000" b="1" dirty="0" smtClean="0">
                <a:latin typeface="+mn-ea"/>
                <a:ea typeface="+mn-ea"/>
              </a:rPr>
              <a:t> </a:t>
            </a:r>
            <a:r>
              <a:rPr lang="en-US" altLang="ja-JP" sz="2000" b="1" dirty="0" smtClean="0">
                <a:latin typeface="+mn-ea"/>
                <a:ea typeface="+mn-ea"/>
              </a:rPr>
              <a:t>2019</a:t>
            </a:r>
            <a:r>
              <a:rPr lang="ja-JP" altLang="en-US" sz="2000" b="1" dirty="0" smtClean="0">
                <a:latin typeface="+mn-ea"/>
                <a:ea typeface="+mn-ea"/>
              </a:rPr>
              <a:t>年の</a:t>
            </a:r>
            <a:r>
              <a:rPr lang="en-US" altLang="ja-JP" sz="2000" b="1" dirty="0" smtClean="0">
                <a:latin typeface="+mn-ea"/>
                <a:ea typeface="+mn-ea"/>
              </a:rPr>
              <a:t>1</a:t>
            </a:r>
            <a:r>
              <a:rPr lang="ja-JP" altLang="en-US" sz="2000" b="1" dirty="0" smtClean="0">
                <a:latin typeface="+mn-ea"/>
                <a:ea typeface="+mn-ea"/>
              </a:rPr>
              <a:t>月</a:t>
            </a:r>
            <a:r>
              <a:rPr lang="en-US" altLang="ja-JP" sz="2000" b="1" dirty="0" smtClean="0">
                <a:latin typeface="+mn-ea"/>
                <a:ea typeface="+mn-ea"/>
              </a:rPr>
              <a:t>1</a:t>
            </a:r>
            <a:r>
              <a:rPr lang="ja-JP" altLang="en-US" sz="2000" b="1" dirty="0" smtClean="0">
                <a:latin typeface="+mn-ea"/>
                <a:ea typeface="+mn-ea"/>
              </a:rPr>
              <a:t>日から、指定された日までの日数</a:t>
            </a:r>
            <a:endParaRPr lang="en-US" altLang="ja-JP" sz="2000" b="1" dirty="0" smtClean="0">
              <a:latin typeface="+mn-ea"/>
              <a:ea typeface="+mn-ea"/>
            </a:endParaRPr>
          </a:p>
          <a:p>
            <a:pPr>
              <a:defRPr/>
            </a:pPr>
            <a:r>
              <a:rPr lang="ja-JP" altLang="en-US" sz="2000" b="1" dirty="0">
                <a:latin typeface="+mn-ea"/>
                <a:ea typeface="+mn-ea"/>
              </a:rPr>
              <a:t>　</a:t>
            </a:r>
            <a:r>
              <a:rPr lang="ja-JP" altLang="en-US" sz="2000" b="1" dirty="0" smtClean="0">
                <a:latin typeface="+mn-ea"/>
                <a:ea typeface="+mn-ea"/>
              </a:rPr>
              <a:t>　　　　  を求める関数を作成しなさい。</a:t>
            </a:r>
            <a:endParaRPr lang="en-US" altLang="ja-JP" sz="2000" b="1" dirty="0" smtClean="0">
              <a:latin typeface="+mn-ea"/>
              <a:ea typeface="+mn-ea"/>
            </a:endParaRPr>
          </a:p>
          <a:p>
            <a:pPr>
              <a:defRPr/>
            </a:pPr>
            <a:endParaRPr lang="en-US" altLang="ja-JP" sz="2000" b="1" dirty="0" smtClean="0">
              <a:latin typeface="+mn-ea"/>
              <a:ea typeface="+mn-ea"/>
            </a:endParaRPr>
          </a:p>
          <a:p>
            <a:pPr>
              <a:defRPr/>
            </a:pPr>
            <a:r>
              <a:rPr lang="ja-JP" altLang="en-US" b="1" dirty="0" err="1" smtClean="0">
                <a:latin typeface="+mn-ea"/>
                <a:ea typeface="+mn-ea"/>
              </a:rPr>
              <a:t>ｐ</a:t>
            </a:r>
            <a:r>
              <a:rPr lang="en-US" altLang="ja-JP" b="1" dirty="0" err="1" smtClean="0">
                <a:latin typeface="+mn-ea"/>
                <a:ea typeface="+mn-ea"/>
              </a:rPr>
              <a:t>ublic</a:t>
            </a:r>
            <a:r>
              <a:rPr lang="ja-JP" altLang="en-US" b="1" dirty="0" smtClean="0">
                <a:latin typeface="+mn-ea"/>
                <a:ea typeface="+mn-ea"/>
              </a:rPr>
              <a:t>  </a:t>
            </a:r>
            <a:r>
              <a:rPr lang="en-US" altLang="ja-JP" b="1" dirty="0" smtClean="0">
                <a:latin typeface="+mn-ea"/>
                <a:ea typeface="+mn-ea"/>
              </a:rPr>
              <a:t>static  </a:t>
            </a:r>
            <a:r>
              <a:rPr lang="en-US" altLang="ja-JP" b="1" dirty="0" err="1" smtClean="0">
                <a:latin typeface="+mn-ea"/>
                <a:ea typeface="+mn-ea"/>
              </a:rPr>
              <a:t>int</a:t>
            </a:r>
            <a:r>
              <a:rPr lang="en-US" altLang="ja-JP" b="1" dirty="0" smtClean="0">
                <a:latin typeface="+mn-ea"/>
                <a:ea typeface="+mn-ea"/>
              </a:rPr>
              <a:t> </a:t>
            </a:r>
            <a:r>
              <a:rPr lang="ja-JP" altLang="en-US" b="1" dirty="0" smtClean="0">
                <a:latin typeface="+mn-ea"/>
                <a:ea typeface="+mn-ea"/>
              </a:rPr>
              <a:t> </a:t>
            </a:r>
            <a:r>
              <a:rPr lang="en-US" altLang="ja-JP" b="1" dirty="0" smtClean="0">
                <a:latin typeface="+mn-ea"/>
                <a:ea typeface="+mn-ea"/>
              </a:rPr>
              <a:t>daysFromNewYearsDayOf2019 </a:t>
            </a:r>
            <a:r>
              <a:rPr lang="en-US" altLang="ja-JP" b="1" dirty="0">
                <a:latin typeface="+mn-ea"/>
                <a:ea typeface="+mn-ea"/>
              </a:rPr>
              <a:t>( </a:t>
            </a:r>
            <a:r>
              <a:rPr lang="en-US" altLang="ja-JP" b="1" dirty="0" err="1" smtClean="0">
                <a:latin typeface="+mn-ea"/>
                <a:ea typeface="+mn-ea"/>
              </a:rPr>
              <a:t>int</a:t>
            </a:r>
            <a:r>
              <a:rPr lang="en-US" altLang="ja-JP" b="1" dirty="0" smtClean="0">
                <a:latin typeface="+mn-ea"/>
                <a:ea typeface="+mn-ea"/>
              </a:rPr>
              <a:t> year, </a:t>
            </a:r>
            <a:r>
              <a:rPr lang="en-US" altLang="ja-JP" b="1" dirty="0" err="1" smtClean="0">
                <a:latin typeface="+mn-ea"/>
                <a:ea typeface="+mn-ea"/>
              </a:rPr>
              <a:t>int</a:t>
            </a:r>
            <a:r>
              <a:rPr lang="en-US" altLang="ja-JP" b="1" dirty="0" smtClean="0">
                <a:latin typeface="+mn-ea"/>
                <a:ea typeface="+mn-ea"/>
              </a:rPr>
              <a:t> month, </a:t>
            </a:r>
            <a:r>
              <a:rPr lang="en-US" altLang="ja-JP" b="1" dirty="0" err="1" smtClean="0">
                <a:latin typeface="+mn-ea"/>
                <a:ea typeface="+mn-ea"/>
              </a:rPr>
              <a:t>int</a:t>
            </a:r>
            <a:r>
              <a:rPr lang="en-US" altLang="ja-JP" b="1" dirty="0" smtClean="0">
                <a:latin typeface="+mn-ea"/>
                <a:ea typeface="+mn-ea"/>
              </a:rPr>
              <a:t> day )</a:t>
            </a:r>
          </a:p>
          <a:p>
            <a:pPr>
              <a:defRPr/>
            </a:pPr>
            <a:r>
              <a:rPr lang="ja-JP" altLang="en-US" sz="2000" b="1" dirty="0" smtClean="0">
                <a:latin typeface="+mn-ea"/>
                <a:ea typeface="+mn-ea"/>
              </a:rPr>
              <a:t>入力：</a:t>
            </a:r>
            <a:r>
              <a:rPr lang="en-US" altLang="ja-JP" sz="2000" b="1" dirty="0" smtClean="0">
                <a:latin typeface="+mn-ea"/>
                <a:ea typeface="+mn-ea"/>
              </a:rPr>
              <a:t> </a:t>
            </a:r>
            <a:r>
              <a:rPr lang="en-US" altLang="ja-JP" sz="2000" b="1" dirty="0" err="1" smtClean="0">
                <a:latin typeface="+mn-ea"/>
                <a:ea typeface="+mn-ea"/>
              </a:rPr>
              <a:t>int</a:t>
            </a:r>
            <a:r>
              <a:rPr lang="ja-JP" altLang="en-US" sz="2000" b="1" dirty="0" smtClean="0">
                <a:latin typeface="+mn-ea"/>
                <a:ea typeface="+mn-ea"/>
              </a:rPr>
              <a:t>　</a:t>
            </a:r>
            <a:r>
              <a:rPr lang="en-US" altLang="ja-JP" sz="2000" b="1" dirty="0" smtClean="0">
                <a:latin typeface="+mn-ea"/>
                <a:ea typeface="+mn-ea"/>
              </a:rPr>
              <a:t>year</a:t>
            </a:r>
            <a:r>
              <a:rPr lang="ja-JP" altLang="en-US" sz="2000" b="1" dirty="0" smtClean="0">
                <a:latin typeface="+mn-ea"/>
                <a:ea typeface="+mn-ea"/>
              </a:rPr>
              <a:t> </a:t>
            </a:r>
            <a:r>
              <a:rPr lang="ja-JP" altLang="en-US" sz="2000" b="1" dirty="0">
                <a:latin typeface="+mn-ea"/>
                <a:ea typeface="+mn-ea"/>
              </a:rPr>
              <a:t>（西暦の年：</a:t>
            </a:r>
            <a:r>
              <a:rPr lang="en-US" altLang="ja-JP" sz="2000" b="1" dirty="0" smtClean="0">
                <a:latin typeface="+mn-ea"/>
                <a:ea typeface="+mn-ea"/>
              </a:rPr>
              <a:t>2019</a:t>
            </a:r>
            <a:r>
              <a:rPr lang="ja-JP" altLang="en-US" sz="2000" b="1" dirty="0" smtClean="0">
                <a:latin typeface="+mn-ea"/>
                <a:ea typeface="+mn-ea"/>
              </a:rPr>
              <a:t>～</a:t>
            </a:r>
            <a:r>
              <a:rPr lang="en-US" altLang="ja-JP" sz="2000" b="1" dirty="0" smtClean="0">
                <a:latin typeface="+mn-ea"/>
                <a:ea typeface="+mn-ea"/>
              </a:rPr>
              <a:t>2021</a:t>
            </a:r>
            <a:r>
              <a:rPr lang="ja-JP" altLang="en-US" sz="2000" b="1" dirty="0" smtClean="0">
                <a:latin typeface="+mn-ea"/>
                <a:ea typeface="+mn-ea"/>
              </a:rPr>
              <a:t>）</a:t>
            </a:r>
            <a:endParaRPr lang="en-US" altLang="ja-JP" sz="2000" b="1" dirty="0" smtClean="0">
              <a:latin typeface="+mn-ea"/>
              <a:ea typeface="+mn-ea"/>
            </a:endParaRPr>
          </a:p>
          <a:p>
            <a:pPr>
              <a:defRPr/>
            </a:pPr>
            <a:r>
              <a:rPr lang="en-US" altLang="ja-JP" sz="2000" b="1" dirty="0">
                <a:latin typeface="+mn-ea"/>
                <a:ea typeface="+mn-ea"/>
              </a:rPr>
              <a:t> </a:t>
            </a:r>
            <a:r>
              <a:rPr lang="en-US" altLang="ja-JP" sz="2000" b="1" dirty="0" smtClean="0">
                <a:latin typeface="+mn-ea"/>
                <a:ea typeface="+mn-ea"/>
              </a:rPr>
              <a:t>     </a:t>
            </a:r>
            <a:r>
              <a:rPr lang="ja-JP" altLang="en-US" sz="2000" b="1" dirty="0" smtClean="0">
                <a:latin typeface="+mn-ea"/>
                <a:ea typeface="+mn-ea"/>
              </a:rPr>
              <a:t> ： </a:t>
            </a:r>
            <a:r>
              <a:rPr lang="en-US" altLang="ja-JP" sz="2000" b="1" dirty="0" err="1" smtClean="0">
                <a:latin typeface="+mn-ea"/>
                <a:ea typeface="+mn-ea"/>
              </a:rPr>
              <a:t>int</a:t>
            </a:r>
            <a:r>
              <a:rPr lang="en-US" altLang="ja-JP" sz="2000" b="1" dirty="0" smtClean="0">
                <a:latin typeface="+mn-ea"/>
                <a:ea typeface="+mn-ea"/>
              </a:rPr>
              <a:t>  month</a:t>
            </a:r>
            <a:r>
              <a:rPr lang="ja-JP" altLang="en-US" sz="2000" b="1" dirty="0" smtClean="0">
                <a:latin typeface="+mn-ea"/>
                <a:ea typeface="+mn-ea"/>
              </a:rPr>
              <a:t>（月）</a:t>
            </a:r>
            <a:endParaRPr lang="en-US" altLang="ja-JP" sz="2000" b="1" dirty="0" smtClean="0">
              <a:latin typeface="+mn-ea"/>
              <a:ea typeface="+mn-ea"/>
            </a:endParaRPr>
          </a:p>
          <a:p>
            <a:pPr>
              <a:defRPr/>
            </a:pPr>
            <a:r>
              <a:rPr lang="en-US" altLang="ja-JP" sz="2000" b="1" dirty="0">
                <a:latin typeface="+mn-ea"/>
                <a:ea typeface="+mn-ea"/>
              </a:rPr>
              <a:t> </a:t>
            </a:r>
            <a:r>
              <a:rPr lang="en-US" altLang="ja-JP" sz="2000" b="1" dirty="0" smtClean="0">
                <a:latin typeface="+mn-ea"/>
                <a:ea typeface="+mn-ea"/>
              </a:rPr>
              <a:t>      </a:t>
            </a:r>
            <a:r>
              <a:rPr lang="ja-JP" altLang="en-US" sz="2000" b="1" dirty="0" smtClean="0">
                <a:latin typeface="+mn-ea"/>
                <a:ea typeface="+mn-ea"/>
              </a:rPr>
              <a:t>： </a:t>
            </a:r>
            <a:r>
              <a:rPr lang="en-US" altLang="ja-JP" sz="2000" b="1" dirty="0" err="1">
                <a:latin typeface="+mn-ea"/>
                <a:ea typeface="+mn-ea"/>
              </a:rPr>
              <a:t>int</a:t>
            </a:r>
            <a:r>
              <a:rPr lang="en-US" altLang="ja-JP" sz="2000" b="1" dirty="0">
                <a:latin typeface="+mn-ea"/>
                <a:ea typeface="+mn-ea"/>
              </a:rPr>
              <a:t>  </a:t>
            </a:r>
            <a:r>
              <a:rPr lang="en-US" altLang="ja-JP" sz="2000" b="1" dirty="0" smtClean="0">
                <a:latin typeface="+mn-ea"/>
                <a:ea typeface="+mn-ea"/>
              </a:rPr>
              <a:t>day</a:t>
            </a:r>
            <a:r>
              <a:rPr lang="ja-JP" altLang="en-US" sz="2000" b="1" dirty="0" smtClean="0">
                <a:latin typeface="+mn-ea"/>
                <a:ea typeface="+mn-ea"/>
              </a:rPr>
              <a:t>（日）</a:t>
            </a:r>
            <a:endParaRPr lang="en-US" altLang="ja-JP" sz="2000" b="1" dirty="0" smtClean="0">
              <a:latin typeface="+mn-ea"/>
              <a:ea typeface="+mn-ea"/>
            </a:endParaRPr>
          </a:p>
          <a:p>
            <a:pPr>
              <a:defRPr/>
            </a:pPr>
            <a:r>
              <a:rPr lang="ja-JP" altLang="en-US" sz="2000" b="1" dirty="0" smtClean="0">
                <a:latin typeface="+mn-ea"/>
                <a:ea typeface="+mn-ea"/>
              </a:rPr>
              <a:t>出力： </a:t>
            </a:r>
            <a:r>
              <a:rPr lang="en-US" altLang="ja-JP" sz="2000" b="1" dirty="0" err="1" smtClean="0">
                <a:latin typeface="+mn-ea"/>
                <a:ea typeface="+mn-ea"/>
              </a:rPr>
              <a:t>int</a:t>
            </a:r>
            <a:r>
              <a:rPr lang="en-US" altLang="ja-JP" sz="2000" b="1" dirty="0" smtClean="0">
                <a:latin typeface="+mn-ea"/>
                <a:ea typeface="+mn-ea"/>
              </a:rPr>
              <a:t> </a:t>
            </a:r>
            <a:r>
              <a:rPr lang="ja-JP" altLang="en-US" sz="2000" b="1" dirty="0" smtClean="0">
                <a:latin typeface="+mn-ea"/>
                <a:ea typeface="+mn-ea"/>
              </a:rPr>
              <a:t>（日数）</a:t>
            </a:r>
            <a:r>
              <a:rPr lang="en-US" altLang="ja-JP" sz="2000" b="1" dirty="0" smtClean="0">
                <a:latin typeface="+mn-ea"/>
                <a:ea typeface="+mn-ea"/>
              </a:rPr>
              <a:t> </a:t>
            </a:r>
          </a:p>
        </p:txBody>
      </p:sp>
      <p:sp>
        <p:nvSpPr>
          <p:cNvPr id="3" name="テキスト ボックス 2"/>
          <p:cNvSpPr txBox="1"/>
          <p:nvPr/>
        </p:nvSpPr>
        <p:spPr>
          <a:xfrm>
            <a:off x="3995936" y="5085184"/>
            <a:ext cx="4716356" cy="923330"/>
          </a:xfrm>
          <a:prstGeom prst="rect">
            <a:avLst/>
          </a:prstGeom>
          <a:solidFill>
            <a:srgbClr val="FFFF00"/>
          </a:solidFill>
          <a:ln>
            <a:solidFill>
              <a:srgbClr val="0000FF"/>
            </a:solidFill>
          </a:ln>
        </p:spPr>
        <p:txBody>
          <a:bodyPr wrap="none" rtlCol="0">
            <a:spAutoFit/>
          </a:bodyPr>
          <a:lstStyle/>
          <a:p>
            <a:r>
              <a:rPr lang="en-US" altLang="ja-JP" dirty="0" err="1">
                <a:latin typeface="+mj-ea"/>
                <a:ea typeface="+mj-ea"/>
              </a:rPr>
              <a:t>Step02</a:t>
            </a:r>
            <a:r>
              <a:rPr lang="ja-JP" altLang="en-US" dirty="0">
                <a:latin typeface="+mj-ea"/>
                <a:ea typeface="+mj-ea"/>
              </a:rPr>
              <a:t>で作成した関数</a:t>
            </a:r>
            <a:r>
              <a:rPr lang="en-US" altLang="ja-JP" dirty="0" err="1">
                <a:latin typeface="+mj-ea"/>
                <a:ea typeface="+mj-ea"/>
              </a:rPr>
              <a:t>daysOfYear</a:t>
            </a:r>
            <a:endParaRPr lang="en-US" altLang="ja-JP" dirty="0">
              <a:latin typeface="+mj-ea"/>
              <a:ea typeface="+mj-ea"/>
            </a:endParaRPr>
          </a:p>
          <a:p>
            <a:r>
              <a:rPr lang="en-US" altLang="ja-JP" dirty="0" err="1" smtClean="0">
                <a:latin typeface="+mj-ea"/>
                <a:ea typeface="+mj-ea"/>
              </a:rPr>
              <a:t>Step04</a:t>
            </a:r>
            <a:r>
              <a:rPr lang="ja-JP" altLang="en-US" dirty="0" smtClean="0">
                <a:latin typeface="+mj-ea"/>
                <a:ea typeface="+mj-ea"/>
              </a:rPr>
              <a:t>で</a:t>
            </a:r>
            <a:r>
              <a:rPr lang="ja-JP" altLang="en-US" dirty="0">
                <a:latin typeface="+mj-ea"/>
                <a:ea typeface="+mj-ea"/>
              </a:rPr>
              <a:t>作成した関数</a:t>
            </a:r>
            <a:r>
              <a:rPr lang="en-US" altLang="ja-JP" dirty="0" err="1" smtClean="0">
                <a:latin typeface="+mj-ea"/>
                <a:ea typeface="+mj-ea"/>
              </a:rPr>
              <a:t>daysFromNewYearsDay</a:t>
            </a:r>
            <a:r>
              <a:rPr lang="en-US" altLang="ja-JP" dirty="0" smtClean="0">
                <a:latin typeface="+mj-ea"/>
                <a:ea typeface="+mj-ea"/>
              </a:rPr>
              <a:t> </a:t>
            </a:r>
            <a:endParaRPr lang="en-US" altLang="ja-JP" dirty="0">
              <a:latin typeface="+mj-ea"/>
              <a:ea typeface="+mj-ea"/>
            </a:endParaRPr>
          </a:p>
          <a:p>
            <a:r>
              <a:rPr kumimoji="1" lang="ja-JP" altLang="en-US" dirty="0" smtClean="0">
                <a:latin typeface="+mj-ea"/>
                <a:ea typeface="+mj-ea"/>
              </a:rPr>
              <a:t>を使用すると良いかも。</a:t>
            </a:r>
            <a:endParaRPr kumimoji="1" lang="ja-JP" altLang="en-US" dirty="0">
              <a:latin typeface="+mj-ea"/>
              <a:ea typeface="+mj-ea"/>
            </a:endParaRPr>
          </a:p>
        </p:txBody>
      </p:sp>
    </p:spTree>
    <p:extLst>
      <p:ext uri="{BB962C8B-B14F-4D97-AF65-F5344CB8AC3E}">
        <p14:creationId xmlns:p14="http://schemas.microsoft.com/office/powerpoint/2010/main" val="2321107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508000" y="267354"/>
            <a:ext cx="8456488" cy="3785652"/>
          </a:xfrm>
          <a:prstGeom prst="rect">
            <a:avLst/>
          </a:prstGeom>
          <a:solidFill>
            <a:schemeClr val="bg2"/>
          </a:solidFill>
          <a:ln>
            <a:solidFill>
              <a:srgbClr val="0000FF"/>
            </a:solidFill>
          </a:ln>
        </p:spPr>
        <p:txBody>
          <a:bodyPr wrap="square">
            <a:spAutoFit/>
          </a:bodyPr>
          <a:lstStyle/>
          <a:p>
            <a:pPr>
              <a:defRPr/>
            </a:pPr>
            <a:r>
              <a:rPr lang="en-US" altLang="ja-JP" sz="2000" b="1" dirty="0" smtClean="0">
                <a:latin typeface="+mn-ea"/>
                <a:ea typeface="+mn-ea"/>
              </a:rPr>
              <a:t>Step </a:t>
            </a:r>
            <a:r>
              <a:rPr lang="en-US" altLang="ja-JP" sz="2000" b="1" dirty="0" smtClean="0">
                <a:solidFill>
                  <a:srgbClr val="0000FF"/>
                </a:solidFill>
                <a:latin typeface="+mn-ea"/>
                <a:ea typeface="+mn-ea"/>
              </a:rPr>
              <a:t>07</a:t>
            </a:r>
            <a:r>
              <a:rPr lang="en-US" altLang="ja-JP" sz="2000" b="1" dirty="0" smtClean="0">
                <a:latin typeface="+mn-ea"/>
                <a:ea typeface="+mn-ea"/>
              </a:rPr>
              <a:t>. </a:t>
            </a:r>
            <a:r>
              <a:rPr lang="ja-JP" altLang="en-US" sz="2000" b="1" dirty="0" smtClean="0">
                <a:latin typeface="+mn-ea"/>
                <a:ea typeface="+mn-ea"/>
              </a:rPr>
              <a:t>指定</a:t>
            </a:r>
            <a:r>
              <a:rPr lang="ja-JP" altLang="en-US" sz="2000" b="1" dirty="0">
                <a:latin typeface="+mn-ea"/>
                <a:ea typeface="+mn-ea"/>
              </a:rPr>
              <a:t>された２つの日の差の</a:t>
            </a:r>
            <a:r>
              <a:rPr lang="ja-JP" altLang="en-US" sz="2000" b="1" dirty="0" smtClean="0">
                <a:latin typeface="+mn-ea"/>
                <a:ea typeface="+mn-ea"/>
              </a:rPr>
              <a:t>日数を</a:t>
            </a:r>
            <a:r>
              <a:rPr lang="ja-JP" altLang="en-US" sz="2000" b="1" dirty="0">
                <a:latin typeface="+mn-ea"/>
                <a:ea typeface="+mn-ea"/>
              </a:rPr>
              <a:t>求める関数を作成しなさい。</a:t>
            </a:r>
          </a:p>
          <a:p>
            <a:pPr>
              <a:defRPr/>
            </a:pPr>
            <a:endParaRPr lang="ja-JP" altLang="en-US" sz="2000" b="1" dirty="0">
              <a:latin typeface="+mn-ea"/>
              <a:ea typeface="+mn-ea"/>
            </a:endParaRPr>
          </a:p>
          <a:p>
            <a:pPr>
              <a:defRPr/>
            </a:pPr>
            <a:r>
              <a:rPr lang="ja-JP" altLang="en-US" sz="2000" b="1" dirty="0" err="1">
                <a:latin typeface="+mn-ea"/>
                <a:ea typeface="+mn-ea"/>
              </a:rPr>
              <a:t>ｐ</a:t>
            </a:r>
            <a:r>
              <a:rPr lang="en-US" altLang="ja-JP" sz="2000" b="1" dirty="0" err="1">
                <a:latin typeface="+mn-ea"/>
                <a:ea typeface="+mn-ea"/>
              </a:rPr>
              <a:t>ublic</a:t>
            </a:r>
            <a:r>
              <a:rPr lang="en-US" altLang="ja-JP" sz="2000" b="1" dirty="0">
                <a:latin typeface="+mn-ea"/>
                <a:ea typeface="+mn-ea"/>
              </a:rPr>
              <a:t>  static  </a:t>
            </a:r>
            <a:r>
              <a:rPr lang="en-US" altLang="ja-JP" sz="2000" b="1" dirty="0" err="1">
                <a:latin typeface="+mn-ea"/>
                <a:ea typeface="+mn-ea"/>
              </a:rPr>
              <a:t>int</a:t>
            </a:r>
            <a:r>
              <a:rPr lang="en-US" altLang="ja-JP" sz="2000" b="1" dirty="0">
                <a:latin typeface="+mn-ea"/>
                <a:ea typeface="+mn-ea"/>
              </a:rPr>
              <a:t>  </a:t>
            </a:r>
            <a:r>
              <a:rPr lang="en-US" altLang="ja-JP" sz="2000" b="1" dirty="0" err="1" smtClean="0">
                <a:latin typeface="+mn-ea"/>
                <a:ea typeface="+mn-ea"/>
              </a:rPr>
              <a:t>daysBetween</a:t>
            </a:r>
            <a:r>
              <a:rPr lang="en-US" altLang="ja-JP" sz="2000" b="1" dirty="0" smtClean="0">
                <a:latin typeface="+mn-ea"/>
                <a:ea typeface="+mn-ea"/>
              </a:rPr>
              <a:t> </a:t>
            </a:r>
            <a:r>
              <a:rPr lang="en-US" altLang="ja-JP" sz="2000" b="1" dirty="0">
                <a:latin typeface="+mn-ea"/>
                <a:ea typeface="+mn-ea"/>
              </a:rPr>
              <a:t>( </a:t>
            </a:r>
            <a:r>
              <a:rPr lang="en-US" altLang="ja-JP" sz="2000" b="1" dirty="0" err="1">
                <a:latin typeface="+mn-ea"/>
                <a:ea typeface="+mn-ea"/>
              </a:rPr>
              <a:t>int</a:t>
            </a:r>
            <a:r>
              <a:rPr lang="en-US" altLang="ja-JP" sz="2000" b="1" dirty="0">
                <a:latin typeface="+mn-ea"/>
                <a:ea typeface="+mn-ea"/>
              </a:rPr>
              <a:t> </a:t>
            </a:r>
            <a:r>
              <a:rPr lang="en-US" altLang="ja-JP" sz="2000" b="1" dirty="0" err="1">
                <a:latin typeface="+mn-ea"/>
                <a:ea typeface="+mn-ea"/>
              </a:rPr>
              <a:t>firstYear</a:t>
            </a:r>
            <a:r>
              <a:rPr lang="en-US" altLang="ja-JP" sz="2000" b="1" dirty="0">
                <a:latin typeface="+mn-ea"/>
                <a:ea typeface="+mn-ea"/>
              </a:rPr>
              <a:t> , </a:t>
            </a:r>
            <a:r>
              <a:rPr lang="en-US" altLang="ja-JP" sz="2000" b="1" dirty="0" err="1">
                <a:latin typeface="+mn-ea"/>
                <a:ea typeface="+mn-ea"/>
              </a:rPr>
              <a:t>int</a:t>
            </a:r>
            <a:r>
              <a:rPr lang="en-US" altLang="ja-JP" sz="2000" b="1" dirty="0">
                <a:latin typeface="+mn-ea"/>
                <a:ea typeface="+mn-ea"/>
              </a:rPr>
              <a:t> </a:t>
            </a:r>
            <a:r>
              <a:rPr lang="en-US" altLang="ja-JP" sz="2000" b="1" dirty="0" err="1">
                <a:latin typeface="+mn-ea"/>
                <a:ea typeface="+mn-ea"/>
              </a:rPr>
              <a:t>firstMonth</a:t>
            </a:r>
            <a:r>
              <a:rPr lang="en-US" altLang="ja-JP" sz="2000" b="1" dirty="0">
                <a:latin typeface="+mn-ea"/>
                <a:ea typeface="+mn-ea"/>
              </a:rPr>
              <a:t> , </a:t>
            </a:r>
            <a:r>
              <a:rPr lang="en-US" altLang="ja-JP" sz="2000" b="1" dirty="0" err="1">
                <a:latin typeface="+mn-ea"/>
                <a:ea typeface="+mn-ea"/>
              </a:rPr>
              <a:t>int</a:t>
            </a:r>
            <a:r>
              <a:rPr lang="en-US" altLang="ja-JP" sz="2000" b="1" dirty="0">
                <a:latin typeface="+mn-ea"/>
                <a:ea typeface="+mn-ea"/>
              </a:rPr>
              <a:t> </a:t>
            </a:r>
            <a:r>
              <a:rPr lang="en-US" altLang="ja-JP" sz="2000" b="1" dirty="0" err="1">
                <a:latin typeface="+mn-ea"/>
                <a:ea typeface="+mn-ea"/>
              </a:rPr>
              <a:t>firstDay</a:t>
            </a:r>
            <a:endParaRPr lang="en-US" altLang="ja-JP" sz="2000" b="1" dirty="0">
              <a:latin typeface="+mn-ea"/>
              <a:ea typeface="+mn-ea"/>
            </a:endParaRPr>
          </a:p>
          <a:p>
            <a:pPr>
              <a:defRPr/>
            </a:pPr>
            <a:r>
              <a:rPr lang="en-US" altLang="ja-JP" sz="2000" b="1" dirty="0">
                <a:latin typeface="+mn-ea"/>
                <a:ea typeface="+mn-ea"/>
              </a:rPr>
              <a:t>                                          , </a:t>
            </a:r>
            <a:r>
              <a:rPr lang="en-US" altLang="ja-JP" sz="2000" b="1" dirty="0" err="1">
                <a:latin typeface="+mn-ea"/>
                <a:ea typeface="+mn-ea"/>
              </a:rPr>
              <a:t>int</a:t>
            </a:r>
            <a:r>
              <a:rPr lang="en-US" altLang="ja-JP" sz="2000" b="1" dirty="0">
                <a:latin typeface="+mn-ea"/>
                <a:ea typeface="+mn-ea"/>
              </a:rPr>
              <a:t> last year , </a:t>
            </a:r>
            <a:r>
              <a:rPr lang="en-US" altLang="ja-JP" sz="2000" b="1" dirty="0" err="1">
                <a:latin typeface="+mn-ea"/>
                <a:ea typeface="+mn-ea"/>
              </a:rPr>
              <a:t>int</a:t>
            </a:r>
            <a:r>
              <a:rPr lang="en-US" altLang="ja-JP" sz="2000" b="1" dirty="0">
                <a:latin typeface="+mn-ea"/>
                <a:ea typeface="+mn-ea"/>
              </a:rPr>
              <a:t> </a:t>
            </a:r>
            <a:r>
              <a:rPr lang="en-US" altLang="ja-JP" sz="2000" b="1" dirty="0" err="1">
                <a:latin typeface="+mn-ea"/>
                <a:ea typeface="+mn-ea"/>
              </a:rPr>
              <a:t>lastMonth</a:t>
            </a:r>
            <a:r>
              <a:rPr lang="en-US" altLang="ja-JP" sz="2000" b="1" dirty="0">
                <a:latin typeface="+mn-ea"/>
                <a:ea typeface="+mn-ea"/>
              </a:rPr>
              <a:t> , </a:t>
            </a:r>
            <a:r>
              <a:rPr lang="en-US" altLang="ja-JP" sz="2000" b="1" dirty="0" err="1">
                <a:latin typeface="+mn-ea"/>
                <a:ea typeface="+mn-ea"/>
              </a:rPr>
              <a:t>int</a:t>
            </a:r>
            <a:r>
              <a:rPr lang="en-US" altLang="ja-JP" sz="2000" b="1" dirty="0">
                <a:latin typeface="+mn-ea"/>
                <a:ea typeface="+mn-ea"/>
              </a:rPr>
              <a:t> </a:t>
            </a:r>
            <a:r>
              <a:rPr lang="en-US" altLang="ja-JP" sz="2000" b="1" dirty="0" err="1">
                <a:latin typeface="+mn-ea"/>
                <a:ea typeface="+mn-ea"/>
              </a:rPr>
              <a:t>lastDay</a:t>
            </a:r>
            <a:r>
              <a:rPr lang="en-US" altLang="ja-JP" sz="2000" b="1" dirty="0">
                <a:latin typeface="+mn-ea"/>
                <a:ea typeface="+mn-ea"/>
              </a:rPr>
              <a:t>  )</a:t>
            </a:r>
          </a:p>
          <a:p>
            <a:pPr>
              <a:defRPr/>
            </a:pPr>
            <a:r>
              <a:rPr lang="ja-JP" altLang="en-US" sz="2000" b="1" dirty="0" smtClean="0">
                <a:latin typeface="+mn-ea"/>
                <a:ea typeface="+mn-ea"/>
              </a:rPr>
              <a:t>入力：</a:t>
            </a:r>
            <a:r>
              <a:rPr lang="en-US" altLang="ja-JP" sz="2000" b="1" dirty="0" smtClean="0">
                <a:latin typeface="+mn-ea"/>
                <a:ea typeface="+mn-ea"/>
              </a:rPr>
              <a:t> </a:t>
            </a:r>
            <a:r>
              <a:rPr lang="en-US" altLang="ja-JP" sz="2000" b="1" dirty="0" err="1" smtClean="0">
                <a:latin typeface="+mn-ea"/>
                <a:ea typeface="+mn-ea"/>
              </a:rPr>
              <a:t>int</a:t>
            </a:r>
            <a:r>
              <a:rPr lang="ja-JP" altLang="en-US" sz="2000" b="1" dirty="0" smtClean="0">
                <a:latin typeface="+mn-ea"/>
                <a:ea typeface="+mn-ea"/>
              </a:rPr>
              <a:t>　</a:t>
            </a:r>
            <a:r>
              <a:rPr lang="en-US" altLang="ja-JP" sz="2000" b="1" dirty="0" err="1" smtClean="0">
                <a:latin typeface="+mn-ea"/>
                <a:ea typeface="+mn-ea"/>
              </a:rPr>
              <a:t>firstYear</a:t>
            </a:r>
            <a:r>
              <a:rPr lang="ja-JP" altLang="en-US" sz="2000" b="1" dirty="0" smtClean="0">
                <a:latin typeface="+mn-ea"/>
                <a:ea typeface="+mn-ea"/>
              </a:rPr>
              <a:t>   （</a:t>
            </a:r>
            <a:r>
              <a:rPr lang="ja-JP" altLang="en-US" sz="2000" b="1" dirty="0">
                <a:latin typeface="+mn-ea"/>
                <a:ea typeface="+mn-ea"/>
              </a:rPr>
              <a:t>初</a:t>
            </a:r>
            <a:r>
              <a:rPr lang="ja-JP" altLang="en-US" sz="2000" b="1" dirty="0" smtClean="0">
                <a:latin typeface="+mn-ea"/>
                <a:ea typeface="+mn-ea"/>
              </a:rPr>
              <a:t>めの</a:t>
            </a:r>
            <a:r>
              <a:rPr lang="ja-JP" altLang="en-US" sz="2000" b="1" dirty="0">
                <a:latin typeface="+mn-ea"/>
                <a:ea typeface="+mn-ea"/>
              </a:rPr>
              <a:t>日</a:t>
            </a:r>
            <a:r>
              <a:rPr lang="ja-JP" altLang="en-US" sz="2000" b="1" dirty="0" smtClean="0">
                <a:latin typeface="+mn-ea"/>
                <a:ea typeface="+mn-ea"/>
              </a:rPr>
              <a:t>の年</a:t>
            </a:r>
            <a:r>
              <a:rPr lang="ja-JP" altLang="en-US" sz="2000" b="1" dirty="0">
                <a:latin typeface="+mn-ea"/>
                <a:ea typeface="+mn-ea"/>
              </a:rPr>
              <a:t>：</a:t>
            </a:r>
            <a:r>
              <a:rPr lang="en-US" altLang="ja-JP" sz="2000" b="1" dirty="0" smtClean="0">
                <a:latin typeface="+mn-ea"/>
                <a:ea typeface="+mn-ea"/>
              </a:rPr>
              <a:t>2019</a:t>
            </a:r>
            <a:r>
              <a:rPr lang="ja-JP" altLang="en-US" sz="2000" b="1" dirty="0" smtClean="0">
                <a:latin typeface="+mn-ea"/>
                <a:ea typeface="+mn-ea"/>
              </a:rPr>
              <a:t>～</a:t>
            </a:r>
            <a:r>
              <a:rPr lang="en-US" altLang="ja-JP" sz="2000" b="1" dirty="0" smtClean="0">
                <a:latin typeface="+mn-ea"/>
                <a:ea typeface="+mn-ea"/>
              </a:rPr>
              <a:t>2021 </a:t>
            </a:r>
            <a:r>
              <a:rPr lang="ja-JP" altLang="en-US" sz="2000" b="1" dirty="0" smtClean="0">
                <a:latin typeface="+mn-ea"/>
                <a:ea typeface="+mn-ea"/>
              </a:rPr>
              <a:t>）</a:t>
            </a:r>
            <a:endParaRPr lang="en-US" altLang="ja-JP" sz="2000" b="1" dirty="0" smtClean="0">
              <a:latin typeface="+mn-ea"/>
              <a:ea typeface="+mn-ea"/>
            </a:endParaRPr>
          </a:p>
          <a:p>
            <a:pPr>
              <a:defRPr/>
            </a:pPr>
            <a:r>
              <a:rPr lang="ja-JP" altLang="en-US" sz="2000" b="1" dirty="0" smtClean="0">
                <a:latin typeface="+mn-ea"/>
                <a:ea typeface="+mn-ea"/>
              </a:rPr>
              <a:t>　　　： </a:t>
            </a:r>
            <a:r>
              <a:rPr lang="en-US" altLang="ja-JP" sz="2000" b="1" dirty="0" err="1">
                <a:latin typeface="+mn-ea"/>
                <a:ea typeface="+mn-ea"/>
              </a:rPr>
              <a:t>int</a:t>
            </a:r>
            <a:r>
              <a:rPr lang="ja-JP" altLang="en-US" sz="2000" b="1" dirty="0">
                <a:latin typeface="+mn-ea"/>
                <a:ea typeface="+mn-ea"/>
              </a:rPr>
              <a:t>　</a:t>
            </a:r>
            <a:r>
              <a:rPr lang="en-US" altLang="ja-JP" sz="2000" b="1" dirty="0" err="1" smtClean="0">
                <a:latin typeface="+mn-ea"/>
                <a:ea typeface="+mn-ea"/>
              </a:rPr>
              <a:t>firstMonth</a:t>
            </a:r>
            <a:r>
              <a:rPr lang="en-US" altLang="ja-JP" sz="2000" b="1" dirty="0" smtClean="0">
                <a:latin typeface="+mn-ea"/>
                <a:ea typeface="+mn-ea"/>
              </a:rPr>
              <a:t> </a:t>
            </a:r>
            <a:r>
              <a:rPr lang="ja-JP" altLang="en-US" sz="2000" b="1" dirty="0">
                <a:latin typeface="+mn-ea"/>
                <a:ea typeface="+mn-ea"/>
              </a:rPr>
              <a:t>（初めの日</a:t>
            </a:r>
            <a:r>
              <a:rPr lang="ja-JP" altLang="en-US" sz="2000" b="1" dirty="0" smtClean="0">
                <a:latin typeface="+mn-ea"/>
                <a:ea typeface="+mn-ea"/>
              </a:rPr>
              <a:t>の月）</a:t>
            </a:r>
            <a:endParaRPr lang="ja-JP" altLang="en-US" sz="2000" b="1" dirty="0">
              <a:latin typeface="+mn-ea"/>
              <a:ea typeface="+mn-ea"/>
            </a:endParaRPr>
          </a:p>
          <a:p>
            <a:pPr>
              <a:defRPr/>
            </a:pPr>
            <a:r>
              <a:rPr lang="ja-JP" altLang="en-US" sz="2000" b="1" dirty="0">
                <a:latin typeface="+mn-ea"/>
                <a:ea typeface="+mn-ea"/>
              </a:rPr>
              <a:t>　　　： </a:t>
            </a:r>
            <a:r>
              <a:rPr lang="en-US" altLang="ja-JP" sz="2000" b="1" dirty="0" err="1">
                <a:latin typeface="+mn-ea"/>
                <a:ea typeface="+mn-ea"/>
              </a:rPr>
              <a:t>int</a:t>
            </a:r>
            <a:r>
              <a:rPr lang="ja-JP" altLang="en-US" sz="2000" b="1" dirty="0">
                <a:latin typeface="+mn-ea"/>
                <a:ea typeface="+mn-ea"/>
              </a:rPr>
              <a:t>　</a:t>
            </a:r>
            <a:r>
              <a:rPr lang="en-US" altLang="ja-JP" sz="2000" b="1" dirty="0" err="1" smtClean="0">
                <a:latin typeface="+mn-ea"/>
                <a:ea typeface="+mn-ea"/>
              </a:rPr>
              <a:t>firstDay</a:t>
            </a:r>
            <a:r>
              <a:rPr lang="en-US" altLang="ja-JP" sz="2000" b="1" dirty="0" smtClean="0">
                <a:latin typeface="+mn-ea"/>
                <a:ea typeface="+mn-ea"/>
              </a:rPr>
              <a:t>    </a:t>
            </a:r>
            <a:r>
              <a:rPr lang="ja-JP" altLang="en-US" sz="2000" b="1" dirty="0">
                <a:latin typeface="+mn-ea"/>
                <a:ea typeface="+mn-ea"/>
              </a:rPr>
              <a:t>（初めの日</a:t>
            </a:r>
            <a:r>
              <a:rPr lang="ja-JP" altLang="en-US" sz="2000" b="1" dirty="0" smtClean="0">
                <a:latin typeface="+mn-ea"/>
                <a:ea typeface="+mn-ea"/>
              </a:rPr>
              <a:t>の日）</a:t>
            </a:r>
            <a:endParaRPr lang="ja-JP" altLang="en-US" sz="2000" b="1" dirty="0">
              <a:latin typeface="+mn-ea"/>
              <a:ea typeface="+mn-ea"/>
            </a:endParaRPr>
          </a:p>
          <a:p>
            <a:pPr>
              <a:defRPr/>
            </a:pPr>
            <a:r>
              <a:rPr lang="ja-JP" altLang="en-US" sz="2000" b="1" dirty="0">
                <a:latin typeface="+mn-ea"/>
                <a:ea typeface="+mn-ea"/>
              </a:rPr>
              <a:t>　　　： </a:t>
            </a:r>
            <a:r>
              <a:rPr lang="en-US" altLang="ja-JP" sz="2000" b="1" dirty="0" err="1">
                <a:latin typeface="+mn-ea"/>
                <a:ea typeface="+mn-ea"/>
              </a:rPr>
              <a:t>int</a:t>
            </a:r>
            <a:r>
              <a:rPr lang="ja-JP" altLang="en-US" sz="2000" b="1" dirty="0">
                <a:latin typeface="+mn-ea"/>
                <a:ea typeface="+mn-ea"/>
              </a:rPr>
              <a:t>　</a:t>
            </a:r>
            <a:r>
              <a:rPr lang="en-US" altLang="ja-JP" sz="2000" b="1" dirty="0" smtClean="0">
                <a:latin typeface="+mn-ea"/>
                <a:ea typeface="+mn-ea"/>
              </a:rPr>
              <a:t>last year   </a:t>
            </a:r>
            <a:r>
              <a:rPr lang="ja-JP" altLang="en-US" sz="2000" b="1" dirty="0" smtClean="0">
                <a:latin typeface="+mn-ea"/>
                <a:ea typeface="+mn-ea"/>
              </a:rPr>
              <a:t>（終わりの</a:t>
            </a:r>
            <a:r>
              <a:rPr lang="ja-JP" altLang="en-US" sz="2000" b="1" dirty="0">
                <a:latin typeface="+mn-ea"/>
                <a:ea typeface="+mn-ea"/>
              </a:rPr>
              <a:t>日</a:t>
            </a:r>
            <a:r>
              <a:rPr lang="ja-JP" altLang="en-US" sz="2000" b="1" dirty="0" smtClean="0">
                <a:latin typeface="+mn-ea"/>
                <a:ea typeface="+mn-ea"/>
              </a:rPr>
              <a:t>の年：</a:t>
            </a:r>
            <a:r>
              <a:rPr lang="en-US" altLang="ja-JP" sz="2000" b="1" dirty="0">
                <a:latin typeface="+mn-ea"/>
                <a:ea typeface="+mn-ea"/>
              </a:rPr>
              <a:t> </a:t>
            </a:r>
            <a:r>
              <a:rPr lang="en-US" altLang="ja-JP" sz="2000" b="1" dirty="0" smtClean="0">
                <a:latin typeface="+mn-ea"/>
                <a:ea typeface="+mn-ea"/>
              </a:rPr>
              <a:t>2019</a:t>
            </a:r>
            <a:r>
              <a:rPr lang="ja-JP" altLang="en-US" sz="2000" b="1" dirty="0" smtClean="0">
                <a:latin typeface="+mn-ea"/>
                <a:ea typeface="+mn-ea"/>
              </a:rPr>
              <a:t>～</a:t>
            </a:r>
            <a:r>
              <a:rPr lang="en-US" altLang="ja-JP" sz="2000" b="1" dirty="0" smtClean="0">
                <a:latin typeface="+mn-ea"/>
                <a:ea typeface="+mn-ea"/>
              </a:rPr>
              <a:t>2021 </a:t>
            </a:r>
            <a:r>
              <a:rPr lang="ja-JP" altLang="en-US" sz="2000" b="1" dirty="0" smtClean="0">
                <a:latin typeface="+mn-ea"/>
                <a:ea typeface="+mn-ea"/>
              </a:rPr>
              <a:t>）</a:t>
            </a:r>
            <a:endParaRPr lang="ja-JP" altLang="en-US" sz="2000" b="1" dirty="0">
              <a:latin typeface="+mn-ea"/>
              <a:ea typeface="+mn-ea"/>
            </a:endParaRPr>
          </a:p>
          <a:p>
            <a:pPr>
              <a:defRPr/>
            </a:pPr>
            <a:r>
              <a:rPr lang="ja-JP" altLang="en-US" sz="2000" b="1" dirty="0">
                <a:latin typeface="+mn-ea"/>
                <a:ea typeface="+mn-ea"/>
              </a:rPr>
              <a:t>　　　： </a:t>
            </a:r>
            <a:r>
              <a:rPr lang="en-US" altLang="ja-JP" sz="2000" b="1" dirty="0" err="1">
                <a:latin typeface="+mn-ea"/>
                <a:ea typeface="+mn-ea"/>
              </a:rPr>
              <a:t>int</a:t>
            </a:r>
            <a:r>
              <a:rPr lang="ja-JP" altLang="en-US" sz="2000" b="1" dirty="0">
                <a:latin typeface="+mn-ea"/>
                <a:ea typeface="+mn-ea"/>
              </a:rPr>
              <a:t>　</a:t>
            </a:r>
            <a:r>
              <a:rPr lang="en-US" altLang="ja-JP" sz="2000" b="1" dirty="0" err="1" smtClean="0">
                <a:latin typeface="+mn-ea"/>
                <a:ea typeface="+mn-ea"/>
              </a:rPr>
              <a:t>lastMonth</a:t>
            </a:r>
            <a:r>
              <a:rPr lang="en-US" altLang="ja-JP" sz="2000" b="1" dirty="0" smtClean="0">
                <a:latin typeface="+mn-ea"/>
                <a:ea typeface="+mn-ea"/>
              </a:rPr>
              <a:t> </a:t>
            </a:r>
            <a:r>
              <a:rPr lang="ja-JP" altLang="en-US" sz="2000" b="1" dirty="0" smtClean="0">
                <a:latin typeface="+mn-ea"/>
                <a:ea typeface="+mn-ea"/>
              </a:rPr>
              <a:t>（終わりの</a:t>
            </a:r>
            <a:r>
              <a:rPr lang="ja-JP" altLang="en-US" sz="2000" b="1" dirty="0">
                <a:latin typeface="+mn-ea"/>
                <a:ea typeface="+mn-ea"/>
              </a:rPr>
              <a:t>日の月）</a:t>
            </a:r>
          </a:p>
          <a:p>
            <a:pPr>
              <a:defRPr/>
            </a:pPr>
            <a:r>
              <a:rPr lang="ja-JP" altLang="en-US" sz="2000" b="1" dirty="0">
                <a:latin typeface="+mn-ea"/>
                <a:ea typeface="+mn-ea"/>
              </a:rPr>
              <a:t>　　　： </a:t>
            </a:r>
            <a:r>
              <a:rPr lang="en-US" altLang="ja-JP" sz="2000" b="1" dirty="0" err="1">
                <a:latin typeface="+mn-ea"/>
                <a:ea typeface="+mn-ea"/>
              </a:rPr>
              <a:t>int</a:t>
            </a:r>
            <a:r>
              <a:rPr lang="ja-JP" altLang="en-US" sz="2000" b="1" dirty="0">
                <a:latin typeface="+mn-ea"/>
                <a:ea typeface="+mn-ea"/>
              </a:rPr>
              <a:t>　</a:t>
            </a:r>
            <a:r>
              <a:rPr lang="en-US" altLang="ja-JP" sz="2000" b="1" dirty="0" err="1" smtClean="0">
                <a:latin typeface="+mn-ea"/>
                <a:ea typeface="+mn-ea"/>
              </a:rPr>
              <a:t>lastDay</a:t>
            </a:r>
            <a:r>
              <a:rPr lang="en-US" altLang="ja-JP" sz="2000" b="1" dirty="0" smtClean="0">
                <a:latin typeface="+mn-ea"/>
                <a:ea typeface="+mn-ea"/>
              </a:rPr>
              <a:t>    </a:t>
            </a:r>
            <a:r>
              <a:rPr lang="ja-JP" altLang="en-US" sz="2000" b="1" dirty="0" smtClean="0">
                <a:latin typeface="+mn-ea"/>
                <a:ea typeface="+mn-ea"/>
              </a:rPr>
              <a:t>（終わりの</a:t>
            </a:r>
            <a:r>
              <a:rPr lang="ja-JP" altLang="en-US" sz="2000" b="1" dirty="0">
                <a:latin typeface="+mn-ea"/>
                <a:ea typeface="+mn-ea"/>
              </a:rPr>
              <a:t>日の日）</a:t>
            </a:r>
          </a:p>
          <a:p>
            <a:pPr>
              <a:defRPr/>
            </a:pPr>
            <a:r>
              <a:rPr lang="ja-JP" altLang="en-US" sz="2000" b="1" dirty="0" smtClean="0">
                <a:latin typeface="+mn-ea"/>
                <a:ea typeface="+mn-ea"/>
              </a:rPr>
              <a:t>出力： </a:t>
            </a:r>
            <a:r>
              <a:rPr lang="en-US" altLang="ja-JP" sz="2000" b="1" dirty="0" err="1" smtClean="0">
                <a:latin typeface="+mn-ea"/>
                <a:ea typeface="+mn-ea"/>
              </a:rPr>
              <a:t>int</a:t>
            </a:r>
            <a:r>
              <a:rPr lang="en-US" altLang="ja-JP" sz="2000" b="1" dirty="0" smtClean="0">
                <a:latin typeface="+mn-ea"/>
                <a:ea typeface="+mn-ea"/>
              </a:rPr>
              <a:t> </a:t>
            </a:r>
            <a:r>
              <a:rPr lang="ja-JP" altLang="en-US" sz="2000" b="1" dirty="0" smtClean="0">
                <a:latin typeface="+mn-ea"/>
                <a:ea typeface="+mn-ea"/>
              </a:rPr>
              <a:t>（ </a:t>
            </a:r>
            <a:r>
              <a:rPr lang="en-US" altLang="ja-JP" sz="2000" b="1" dirty="0" err="1" smtClean="0">
                <a:latin typeface="+mn-ea"/>
                <a:ea typeface="+mn-ea"/>
              </a:rPr>
              <a:t>firstYear</a:t>
            </a:r>
            <a:r>
              <a:rPr lang="en-US" altLang="ja-JP" sz="2000" b="1" dirty="0" smtClean="0">
                <a:latin typeface="+mn-ea"/>
                <a:ea typeface="+mn-ea"/>
              </a:rPr>
              <a:t> </a:t>
            </a:r>
            <a:r>
              <a:rPr lang="ja-JP" altLang="en-US" sz="2000" b="1" dirty="0" smtClean="0">
                <a:latin typeface="+mn-ea"/>
                <a:ea typeface="+mn-ea"/>
              </a:rPr>
              <a:t>年 </a:t>
            </a:r>
            <a:r>
              <a:rPr lang="en-US" altLang="ja-JP" sz="2000" b="1" dirty="0" err="1" smtClean="0">
                <a:latin typeface="+mn-ea"/>
                <a:ea typeface="+mn-ea"/>
              </a:rPr>
              <a:t>firstMonth</a:t>
            </a:r>
            <a:r>
              <a:rPr lang="en-US" altLang="ja-JP" sz="2000" b="1" dirty="0" smtClean="0">
                <a:latin typeface="+mn-ea"/>
                <a:ea typeface="+mn-ea"/>
              </a:rPr>
              <a:t> </a:t>
            </a:r>
            <a:r>
              <a:rPr lang="ja-JP" altLang="en-US" sz="2000" b="1" dirty="0" smtClean="0">
                <a:latin typeface="+mn-ea"/>
                <a:ea typeface="+mn-ea"/>
              </a:rPr>
              <a:t>月 </a:t>
            </a:r>
            <a:r>
              <a:rPr lang="en-US" altLang="ja-JP" sz="2000" b="1" dirty="0" err="1" smtClean="0">
                <a:latin typeface="+mn-ea"/>
                <a:ea typeface="+mn-ea"/>
              </a:rPr>
              <a:t>firstDay</a:t>
            </a:r>
            <a:r>
              <a:rPr lang="en-US" altLang="ja-JP" sz="2000" b="1" dirty="0" smtClean="0">
                <a:latin typeface="+mn-ea"/>
                <a:ea typeface="+mn-ea"/>
              </a:rPr>
              <a:t> </a:t>
            </a:r>
            <a:r>
              <a:rPr lang="ja-JP" altLang="en-US" sz="2000" b="1" dirty="0" smtClean="0">
                <a:latin typeface="+mn-ea"/>
                <a:ea typeface="+mn-ea"/>
              </a:rPr>
              <a:t>日から</a:t>
            </a:r>
            <a:endParaRPr lang="en-US" altLang="ja-JP" sz="2000" b="1" dirty="0" smtClean="0">
              <a:latin typeface="+mn-ea"/>
              <a:ea typeface="+mn-ea"/>
            </a:endParaRPr>
          </a:p>
          <a:p>
            <a:pPr>
              <a:defRPr/>
            </a:pPr>
            <a:r>
              <a:rPr lang="ja-JP" altLang="en-US" sz="2000" b="1" dirty="0" smtClean="0">
                <a:latin typeface="+mn-ea"/>
                <a:ea typeface="+mn-ea"/>
              </a:rPr>
              <a:t>　　　　　　　 </a:t>
            </a:r>
            <a:r>
              <a:rPr lang="en-US" altLang="ja-JP" sz="2000" b="1" dirty="0" smtClean="0">
                <a:latin typeface="+mn-ea"/>
                <a:ea typeface="+mn-ea"/>
              </a:rPr>
              <a:t>last year </a:t>
            </a:r>
            <a:r>
              <a:rPr lang="ja-JP" altLang="en-US" sz="2000" b="1" dirty="0" smtClean="0">
                <a:latin typeface="+mn-ea"/>
                <a:ea typeface="+mn-ea"/>
              </a:rPr>
              <a:t>年 </a:t>
            </a:r>
            <a:r>
              <a:rPr lang="en-US" altLang="ja-JP" sz="2000" b="1" dirty="0" err="1" smtClean="0">
                <a:latin typeface="+mn-ea"/>
                <a:ea typeface="+mn-ea"/>
              </a:rPr>
              <a:t>lastMonth</a:t>
            </a:r>
            <a:r>
              <a:rPr lang="en-US" altLang="ja-JP" sz="2000" b="1" dirty="0" smtClean="0">
                <a:latin typeface="+mn-ea"/>
                <a:ea typeface="+mn-ea"/>
              </a:rPr>
              <a:t> </a:t>
            </a:r>
            <a:r>
              <a:rPr lang="ja-JP" altLang="en-US" sz="2000" b="1" dirty="0" smtClean="0">
                <a:latin typeface="+mn-ea"/>
                <a:ea typeface="+mn-ea"/>
              </a:rPr>
              <a:t>月 </a:t>
            </a:r>
            <a:r>
              <a:rPr lang="en-US" altLang="ja-JP" sz="2000" b="1" dirty="0" err="1" smtClean="0">
                <a:latin typeface="+mn-ea"/>
                <a:ea typeface="+mn-ea"/>
              </a:rPr>
              <a:t>lastDay</a:t>
            </a:r>
            <a:r>
              <a:rPr lang="en-US" altLang="ja-JP" sz="2000" b="1" dirty="0" smtClean="0">
                <a:latin typeface="+mn-ea"/>
                <a:ea typeface="+mn-ea"/>
              </a:rPr>
              <a:t> </a:t>
            </a:r>
            <a:r>
              <a:rPr lang="ja-JP" altLang="en-US" sz="2000" b="1" dirty="0" smtClean="0">
                <a:latin typeface="+mn-ea"/>
                <a:ea typeface="+mn-ea"/>
              </a:rPr>
              <a:t>日までの日数）</a:t>
            </a:r>
            <a:r>
              <a:rPr lang="en-US" altLang="ja-JP" sz="2000" b="1" dirty="0" smtClean="0">
                <a:latin typeface="+mn-ea"/>
                <a:ea typeface="+mn-ea"/>
              </a:rPr>
              <a:t> </a:t>
            </a:r>
          </a:p>
        </p:txBody>
      </p:sp>
      <p:sp>
        <p:nvSpPr>
          <p:cNvPr id="3" name="テキスト ボックス 2"/>
          <p:cNvSpPr txBox="1"/>
          <p:nvPr/>
        </p:nvSpPr>
        <p:spPr>
          <a:xfrm>
            <a:off x="3374240" y="5662989"/>
            <a:ext cx="5347939" cy="646331"/>
          </a:xfrm>
          <a:prstGeom prst="rect">
            <a:avLst/>
          </a:prstGeom>
          <a:solidFill>
            <a:srgbClr val="FFFF00"/>
          </a:solidFill>
          <a:ln>
            <a:solidFill>
              <a:srgbClr val="0000FF"/>
            </a:solidFill>
          </a:ln>
        </p:spPr>
        <p:txBody>
          <a:bodyPr wrap="none" rtlCol="0">
            <a:spAutoFit/>
          </a:bodyPr>
          <a:lstStyle/>
          <a:p>
            <a:r>
              <a:rPr kumimoji="1" lang="en-US" altLang="ja-JP" dirty="0" smtClean="0">
                <a:latin typeface="+mj-ea"/>
                <a:ea typeface="+mj-ea"/>
              </a:rPr>
              <a:t>Step06</a:t>
            </a:r>
            <a:r>
              <a:rPr kumimoji="1" lang="ja-JP" altLang="en-US" dirty="0" smtClean="0">
                <a:latin typeface="+mj-ea"/>
                <a:ea typeface="+mj-ea"/>
              </a:rPr>
              <a:t>で作成した関数</a:t>
            </a:r>
            <a:r>
              <a:rPr lang="en-US" altLang="ja-JP" dirty="0" smtClean="0">
                <a:latin typeface="+mj-ea"/>
                <a:ea typeface="+mj-ea"/>
              </a:rPr>
              <a:t>daysFromNewYearsDayOf2019</a:t>
            </a:r>
            <a:endParaRPr lang="en-US" altLang="ja-JP" dirty="0" smtClean="0">
              <a:latin typeface="+mj-ea"/>
              <a:ea typeface="+mj-ea"/>
            </a:endParaRPr>
          </a:p>
          <a:p>
            <a:r>
              <a:rPr kumimoji="1" lang="ja-JP" altLang="en-US" dirty="0" smtClean="0">
                <a:latin typeface="+mj-ea"/>
                <a:ea typeface="+mj-ea"/>
              </a:rPr>
              <a:t>を使用すると良いかも。</a:t>
            </a:r>
            <a:endParaRPr kumimoji="1" lang="ja-JP" altLang="en-US" dirty="0">
              <a:latin typeface="+mj-ea"/>
              <a:ea typeface="+mj-ea"/>
            </a:endParaRPr>
          </a:p>
        </p:txBody>
      </p:sp>
    </p:spTree>
    <p:extLst>
      <p:ext uri="{BB962C8B-B14F-4D97-AF65-F5344CB8AC3E}">
        <p14:creationId xmlns:p14="http://schemas.microsoft.com/office/powerpoint/2010/main" val="373619810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クール">
  <a:themeElements>
    <a:clrScheme name="リゾート">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クール">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ビジネス">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Civic</Template>
  <TotalTime>2624</TotalTime>
  <Words>927</Words>
  <Application>Microsoft Office PowerPoint</Application>
  <PresentationFormat>画面に合わせる (4:3)</PresentationFormat>
  <Paragraphs>165</Paragraphs>
  <Slides>15</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15</vt:i4>
      </vt:variant>
    </vt:vector>
  </HeadingPairs>
  <TitlesOfParts>
    <vt:vector size="23" baseType="lpstr">
      <vt:lpstr>ＭＳ Ｐゴシック</vt:lpstr>
      <vt:lpstr>ＭＳ Ｐ明朝</vt:lpstr>
      <vt:lpstr>Calibri</vt:lpstr>
      <vt:lpstr>Garamond</vt:lpstr>
      <vt:lpstr>Georgia</vt:lpstr>
      <vt:lpstr>Wingdings</vt:lpstr>
      <vt:lpstr>Wingdings 2</vt:lpstr>
      <vt:lpstr>クール</vt:lpstr>
      <vt:lpstr>Ｊａｖａ練習問題  （関数）</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長岡技術科学大学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Ｊａｖａ練習問題 （第２章、第３章）</dc:title>
  <dc:creator>吉田富美男</dc:creator>
  <cp:lastModifiedBy>畦原 宗之</cp:lastModifiedBy>
  <cp:revision>195</cp:revision>
  <dcterms:created xsi:type="dcterms:W3CDTF">2005-04-17T07:16:32Z</dcterms:created>
  <dcterms:modified xsi:type="dcterms:W3CDTF">2019-05-13T00:44:32Z</dcterms:modified>
</cp:coreProperties>
</file>