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1014" r:id="rId2"/>
  </p:sldIdLst>
  <p:sldSz cx="10801350" cy="14401800"/>
  <p:notesSz cx="6797675" cy="9926638"/>
  <p:defaultTextStyle>
    <a:defPPr>
      <a:defRPr lang="ja-JP"/>
    </a:defPPr>
    <a:lvl1pPr algn="l" rtl="0" fontAlgn="base">
      <a:spcBef>
        <a:spcPct val="0"/>
      </a:spcBef>
      <a:spcAft>
        <a:spcPct val="0"/>
      </a:spcAft>
      <a:defRPr kumimoji="1" sz="3400" kern="1200">
        <a:solidFill>
          <a:schemeClr val="tx1"/>
        </a:solidFill>
        <a:latin typeface="Arial" charset="0"/>
        <a:ea typeface="ＭＳ Ｐゴシック" charset="-128"/>
        <a:cs typeface="+mn-cs"/>
      </a:defRPr>
    </a:lvl1pPr>
    <a:lvl2pPr marL="640080" algn="l" rtl="0" fontAlgn="base">
      <a:spcBef>
        <a:spcPct val="0"/>
      </a:spcBef>
      <a:spcAft>
        <a:spcPct val="0"/>
      </a:spcAft>
      <a:defRPr kumimoji="1" sz="3400" kern="1200">
        <a:solidFill>
          <a:schemeClr val="tx1"/>
        </a:solidFill>
        <a:latin typeface="Arial" charset="0"/>
        <a:ea typeface="ＭＳ Ｐゴシック" charset="-128"/>
        <a:cs typeface="+mn-cs"/>
      </a:defRPr>
    </a:lvl2pPr>
    <a:lvl3pPr marL="1280160" algn="l" rtl="0" fontAlgn="base">
      <a:spcBef>
        <a:spcPct val="0"/>
      </a:spcBef>
      <a:spcAft>
        <a:spcPct val="0"/>
      </a:spcAft>
      <a:defRPr kumimoji="1" sz="3400" kern="1200">
        <a:solidFill>
          <a:schemeClr val="tx1"/>
        </a:solidFill>
        <a:latin typeface="Arial" charset="0"/>
        <a:ea typeface="ＭＳ Ｐゴシック" charset="-128"/>
        <a:cs typeface="+mn-cs"/>
      </a:defRPr>
    </a:lvl3pPr>
    <a:lvl4pPr marL="1920240" algn="l" rtl="0" fontAlgn="base">
      <a:spcBef>
        <a:spcPct val="0"/>
      </a:spcBef>
      <a:spcAft>
        <a:spcPct val="0"/>
      </a:spcAft>
      <a:defRPr kumimoji="1" sz="3400" kern="1200">
        <a:solidFill>
          <a:schemeClr val="tx1"/>
        </a:solidFill>
        <a:latin typeface="Arial" charset="0"/>
        <a:ea typeface="ＭＳ Ｐゴシック" charset="-128"/>
        <a:cs typeface="+mn-cs"/>
      </a:defRPr>
    </a:lvl4pPr>
    <a:lvl5pPr marL="2560320" algn="l" rtl="0" fontAlgn="base">
      <a:spcBef>
        <a:spcPct val="0"/>
      </a:spcBef>
      <a:spcAft>
        <a:spcPct val="0"/>
      </a:spcAft>
      <a:defRPr kumimoji="1" sz="3400" kern="1200">
        <a:solidFill>
          <a:schemeClr val="tx1"/>
        </a:solidFill>
        <a:latin typeface="Arial" charset="0"/>
        <a:ea typeface="ＭＳ Ｐゴシック" charset="-128"/>
        <a:cs typeface="+mn-cs"/>
      </a:defRPr>
    </a:lvl5pPr>
    <a:lvl6pPr marL="3200400" algn="l" defTabSz="1280160" rtl="0" eaLnBrk="1" latinLnBrk="0" hangingPunct="1">
      <a:defRPr kumimoji="1" sz="3400" kern="1200">
        <a:solidFill>
          <a:schemeClr val="tx1"/>
        </a:solidFill>
        <a:latin typeface="Arial" charset="0"/>
        <a:ea typeface="ＭＳ Ｐゴシック" charset="-128"/>
        <a:cs typeface="+mn-cs"/>
      </a:defRPr>
    </a:lvl6pPr>
    <a:lvl7pPr marL="3840480" algn="l" defTabSz="1280160" rtl="0" eaLnBrk="1" latinLnBrk="0" hangingPunct="1">
      <a:defRPr kumimoji="1" sz="3400" kern="1200">
        <a:solidFill>
          <a:schemeClr val="tx1"/>
        </a:solidFill>
        <a:latin typeface="Arial" charset="0"/>
        <a:ea typeface="ＭＳ Ｐゴシック" charset="-128"/>
        <a:cs typeface="+mn-cs"/>
      </a:defRPr>
    </a:lvl7pPr>
    <a:lvl8pPr marL="4480560" algn="l" defTabSz="1280160" rtl="0" eaLnBrk="1" latinLnBrk="0" hangingPunct="1">
      <a:defRPr kumimoji="1" sz="3400" kern="1200">
        <a:solidFill>
          <a:schemeClr val="tx1"/>
        </a:solidFill>
        <a:latin typeface="Arial" charset="0"/>
        <a:ea typeface="ＭＳ Ｐゴシック" charset="-128"/>
        <a:cs typeface="+mn-cs"/>
      </a:defRPr>
    </a:lvl8pPr>
    <a:lvl9pPr marL="5120640" algn="l" defTabSz="1280160" rtl="0" eaLnBrk="1" latinLnBrk="0" hangingPunct="1">
      <a:defRPr kumimoji="1" sz="3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4899">
          <p15:clr>
            <a:srgbClr val="A4A3A4"/>
          </p15:clr>
        </p15:guide>
        <p15:guide id="2" pos="3335">
          <p15:clr>
            <a:srgbClr val="A4A3A4"/>
          </p15:clr>
        </p15:guide>
        <p15:guide id="3" orient="horz" pos="4536" userDrawn="1">
          <p15:clr>
            <a:srgbClr val="A4A3A4"/>
          </p15:clr>
        </p15:guide>
        <p15:guide id="4" pos="3402" userDrawn="1">
          <p15:clr>
            <a:srgbClr val="A4A3A4"/>
          </p15:clr>
        </p15:guide>
        <p15:guide id="5" orient="horz" pos="4636" userDrawn="1">
          <p15:clr>
            <a:srgbClr val="A4A3A4"/>
          </p15:clr>
        </p15:guide>
        <p15:guide id="6" orient="horz" pos="2721">
          <p15:clr>
            <a:srgbClr val="A4A3A4"/>
          </p15:clr>
        </p15:guide>
        <p15:guide id="7" orient="horz" pos="2679">
          <p15:clr>
            <a:srgbClr val="A4A3A4"/>
          </p15:clr>
        </p15:guide>
        <p15:guide id="8" pos="3401">
          <p15:clr>
            <a:srgbClr val="A4A3A4"/>
          </p15:clr>
        </p15:guide>
        <p15:guide id="9" pos="4539">
          <p15:clr>
            <a:srgbClr val="A4A3A4"/>
          </p15:clr>
        </p15:guide>
        <p15:guide id="10" orient="horz" pos="6459">
          <p15:clr>
            <a:srgbClr val="A4A3A4"/>
          </p15:clr>
        </p15:guide>
        <p15:guide id="11" orient="horz" pos="3146">
          <p15:clr>
            <a:srgbClr val="A4A3A4"/>
          </p15:clr>
        </p15:guide>
        <p15:guide id="12" pos="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9933"/>
    <a:srgbClr val="FFD579"/>
    <a:srgbClr val="D5FDA9"/>
    <a:srgbClr val="D5FFFF"/>
    <a:srgbClr val="FFF0C1"/>
    <a:srgbClr val="76D6FF"/>
    <a:srgbClr val="FFFD78"/>
    <a:srgbClr val="00AAD6"/>
    <a:srgbClr val="38D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10" autoAdjust="0"/>
    <p:restoredTop sz="96408" autoAdjust="0"/>
  </p:normalViewPr>
  <p:slideViewPr>
    <p:cSldViewPr snapToGrid="0">
      <p:cViewPr>
        <p:scale>
          <a:sx n="60" d="100"/>
          <a:sy n="60" d="100"/>
        </p:scale>
        <p:origin x="180" y="-2564"/>
      </p:cViewPr>
      <p:guideLst>
        <p:guide orient="horz" pos="4899"/>
        <p:guide pos="3335"/>
        <p:guide orient="horz" pos="4536"/>
        <p:guide pos="3402"/>
        <p:guide orient="horz" pos="4636"/>
        <p:guide orient="horz" pos="2721"/>
        <p:guide orient="horz" pos="2679"/>
        <p:guide pos="3401"/>
        <p:guide pos="4539"/>
        <p:guide orient="horz" pos="6459"/>
        <p:guide orient="horz" pos="3146"/>
        <p:guide pos="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4" y="2"/>
            <a:ext cx="2946247" cy="496733"/>
          </a:xfrm>
          <a:prstGeom prst="rect">
            <a:avLst/>
          </a:prstGeom>
          <a:noFill/>
          <a:ln w="9525">
            <a:noFill/>
            <a:miter lim="800000"/>
            <a:headEnd/>
            <a:tailEnd/>
          </a:ln>
        </p:spPr>
        <p:txBody>
          <a:bodyPr vert="horz" wrap="square" lIns="92018" tIns="46009" rIns="92018" bIns="46009" numCol="1" anchor="t" anchorCtr="0" compatLnSpc="1">
            <a:prstTxWarp prst="textNoShape">
              <a:avLst/>
            </a:prstTxWarp>
          </a:bodyPr>
          <a:lstStyle>
            <a:lvl1pPr defTabSz="909377">
              <a:defRPr sz="1200"/>
            </a:lvl1pPr>
          </a:lstStyle>
          <a:p>
            <a:endParaRPr lang="en-US" altLang="ja-JP"/>
          </a:p>
        </p:txBody>
      </p:sp>
      <p:sp>
        <p:nvSpPr>
          <p:cNvPr id="48131" name="Rectangle 3"/>
          <p:cNvSpPr>
            <a:spLocks noGrp="1" noChangeArrowheads="1"/>
          </p:cNvSpPr>
          <p:nvPr>
            <p:ph type="dt" sz="quarter" idx="1"/>
          </p:nvPr>
        </p:nvSpPr>
        <p:spPr bwMode="auto">
          <a:xfrm>
            <a:off x="3849826" y="2"/>
            <a:ext cx="2946246" cy="496733"/>
          </a:xfrm>
          <a:prstGeom prst="rect">
            <a:avLst/>
          </a:prstGeom>
          <a:noFill/>
          <a:ln w="9525">
            <a:noFill/>
            <a:miter lim="800000"/>
            <a:headEnd/>
            <a:tailEnd/>
          </a:ln>
        </p:spPr>
        <p:txBody>
          <a:bodyPr vert="horz" wrap="square" lIns="92018" tIns="46009" rIns="92018" bIns="46009" numCol="1" anchor="t" anchorCtr="0" compatLnSpc="1">
            <a:prstTxWarp prst="textNoShape">
              <a:avLst/>
            </a:prstTxWarp>
          </a:bodyPr>
          <a:lstStyle>
            <a:lvl1pPr algn="r" defTabSz="909377">
              <a:defRPr sz="1200"/>
            </a:lvl1pPr>
          </a:lstStyle>
          <a:p>
            <a:endParaRPr lang="en-US" altLang="ja-JP"/>
          </a:p>
        </p:txBody>
      </p:sp>
      <p:sp>
        <p:nvSpPr>
          <p:cNvPr id="48132" name="Rectangle 4"/>
          <p:cNvSpPr>
            <a:spLocks noGrp="1" noChangeArrowheads="1"/>
          </p:cNvSpPr>
          <p:nvPr>
            <p:ph type="ftr" sz="quarter" idx="2"/>
          </p:nvPr>
        </p:nvSpPr>
        <p:spPr bwMode="auto">
          <a:xfrm>
            <a:off x="4" y="9429909"/>
            <a:ext cx="2946247" cy="495134"/>
          </a:xfrm>
          <a:prstGeom prst="rect">
            <a:avLst/>
          </a:prstGeom>
          <a:noFill/>
          <a:ln w="9525">
            <a:noFill/>
            <a:miter lim="800000"/>
            <a:headEnd/>
            <a:tailEnd/>
          </a:ln>
        </p:spPr>
        <p:txBody>
          <a:bodyPr vert="horz" wrap="square" lIns="92018" tIns="46009" rIns="92018" bIns="46009" numCol="1" anchor="b" anchorCtr="0" compatLnSpc="1">
            <a:prstTxWarp prst="textNoShape">
              <a:avLst/>
            </a:prstTxWarp>
          </a:bodyPr>
          <a:lstStyle>
            <a:lvl1pPr defTabSz="909377">
              <a:defRPr sz="1200"/>
            </a:lvl1pPr>
          </a:lstStyle>
          <a:p>
            <a:endParaRPr lang="en-US" altLang="ja-JP"/>
          </a:p>
        </p:txBody>
      </p:sp>
      <p:sp>
        <p:nvSpPr>
          <p:cNvPr id="48133" name="Rectangle 5"/>
          <p:cNvSpPr>
            <a:spLocks noGrp="1" noChangeArrowheads="1"/>
          </p:cNvSpPr>
          <p:nvPr>
            <p:ph type="sldNum" sz="quarter" idx="3"/>
          </p:nvPr>
        </p:nvSpPr>
        <p:spPr bwMode="auto">
          <a:xfrm>
            <a:off x="3849826" y="9429909"/>
            <a:ext cx="2946246" cy="495134"/>
          </a:xfrm>
          <a:prstGeom prst="rect">
            <a:avLst/>
          </a:prstGeom>
          <a:noFill/>
          <a:ln w="9525">
            <a:noFill/>
            <a:miter lim="800000"/>
            <a:headEnd/>
            <a:tailEnd/>
          </a:ln>
        </p:spPr>
        <p:txBody>
          <a:bodyPr vert="horz" wrap="square" lIns="92018" tIns="46009" rIns="92018" bIns="46009" numCol="1" anchor="b" anchorCtr="0" compatLnSpc="1">
            <a:prstTxWarp prst="textNoShape">
              <a:avLst/>
            </a:prstTxWarp>
          </a:bodyPr>
          <a:lstStyle>
            <a:lvl1pPr algn="r" defTabSz="909377">
              <a:defRPr sz="1200"/>
            </a:lvl1pPr>
          </a:lstStyle>
          <a:p>
            <a:fld id="{04F69614-BB13-4697-9365-335AB2020340}" type="slidenum">
              <a:rPr lang="en-US" altLang="ja-JP"/>
              <a:pPr/>
              <a:t>‹#›</a:t>
            </a:fld>
            <a:endParaRPr lang="en-US" altLang="ja-JP"/>
          </a:p>
        </p:txBody>
      </p:sp>
    </p:spTree>
    <p:extLst>
      <p:ext uri="{BB962C8B-B14F-4D97-AF65-F5344CB8AC3E}">
        <p14:creationId xmlns:p14="http://schemas.microsoft.com/office/powerpoint/2010/main" val="1191596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4" y="2"/>
            <a:ext cx="2946247" cy="496733"/>
          </a:xfrm>
          <a:prstGeom prst="rect">
            <a:avLst/>
          </a:prstGeom>
          <a:noFill/>
          <a:ln w="9525">
            <a:noFill/>
            <a:miter lim="800000"/>
            <a:headEnd/>
            <a:tailEnd/>
          </a:ln>
        </p:spPr>
        <p:txBody>
          <a:bodyPr vert="horz" wrap="square" lIns="92018" tIns="46009" rIns="92018" bIns="46009" numCol="1" anchor="t" anchorCtr="0" compatLnSpc="1">
            <a:prstTxWarp prst="textNoShape">
              <a:avLst/>
            </a:prstTxWarp>
          </a:bodyPr>
          <a:lstStyle>
            <a:lvl1pPr defTabSz="909377">
              <a:defRPr sz="1200"/>
            </a:lvl1pPr>
          </a:lstStyle>
          <a:p>
            <a:endParaRPr lang="en-US" altLang="ja-JP"/>
          </a:p>
        </p:txBody>
      </p:sp>
      <p:sp>
        <p:nvSpPr>
          <p:cNvPr id="287747" name="Rectangle 3"/>
          <p:cNvSpPr>
            <a:spLocks noGrp="1" noChangeArrowheads="1"/>
          </p:cNvSpPr>
          <p:nvPr>
            <p:ph type="dt" idx="1"/>
          </p:nvPr>
        </p:nvSpPr>
        <p:spPr bwMode="auto">
          <a:xfrm>
            <a:off x="3849826" y="2"/>
            <a:ext cx="2946246" cy="496733"/>
          </a:xfrm>
          <a:prstGeom prst="rect">
            <a:avLst/>
          </a:prstGeom>
          <a:noFill/>
          <a:ln w="9525">
            <a:noFill/>
            <a:miter lim="800000"/>
            <a:headEnd/>
            <a:tailEnd/>
          </a:ln>
        </p:spPr>
        <p:txBody>
          <a:bodyPr vert="horz" wrap="square" lIns="92018" tIns="46009" rIns="92018" bIns="46009" numCol="1" anchor="t" anchorCtr="0" compatLnSpc="1">
            <a:prstTxWarp prst="textNoShape">
              <a:avLst/>
            </a:prstTxWarp>
          </a:bodyPr>
          <a:lstStyle>
            <a:lvl1pPr algn="r" defTabSz="909377">
              <a:defRPr sz="1200"/>
            </a:lvl1pPr>
          </a:lstStyle>
          <a:p>
            <a:endParaRPr lang="en-US" altLang="ja-JP"/>
          </a:p>
        </p:txBody>
      </p:sp>
      <p:sp>
        <p:nvSpPr>
          <p:cNvPr id="17412" name="Rectangle 4"/>
          <p:cNvSpPr>
            <a:spLocks noGrp="1" noRot="1" noChangeAspect="1" noChangeArrowheads="1" noTextEdit="1"/>
          </p:cNvSpPr>
          <p:nvPr>
            <p:ph type="sldImg" idx="2"/>
          </p:nvPr>
        </p:nvSpPr>
        <p:spPr bwMode="auto">
          <a:xfrm>
            <a:off x="2005013" y="744538"/>
            <a:ext cx="2790825" cy="3724275"/>
          </a:xfrm>
          <a:prstGeom prst="rect">
            <a:avLst/>
          </a:prstGeom>
          <a:noFill/>
          <a:ln w="9525">
            <a:solidFill>
              <a:srgbClr val="000000"/>
            </a:solidFill>
            <a:miter lim="800000"/>
            <a:headEnd/>
            <a:tailEnd/>
          </a:ln>
        </p:spPr>
      </p:sp>
      <p:sp>
        <p:nvSpPr>
          <p:cNvPr id="287749" name="Rectangle 5"/>
          <p:cNvSpPr>
            <a:spLocks noGrp="1" noChangeArrowheads="1"/>
          </p:cNvSpPr>
          <p:nvPr>
            <p:ph type="body" sz="quarter" idx="3"/>
          </p:nvPr>
        </p:nvSpPr>
        <p:spPr bwMode="auto">
          <a:xfrm>
            <a:off x="679292" y="4714955"/>
            <a:ext cx="5439100" cy="4467388"/>
          </a:xfrm>
          <a:prstGeom prst="rect">
            <a:avLst/>
          </a:prstGeom>
          <a:noFill/>
          <a:ln w="9525">
            <a:noFill/>
            <a:miter lim="800000"/>
            <a:headEnd/>
            <a:tailEnd/>
          </a:ln>
        </p:spPr>
        <p:txBody>
          <a:bodyPr vert="horz" wrap="square" lIns="92018" tIns="46009" rIns="92018" bIns="46009"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87750" name="Rectangle 6"/>
          <p:cNvSpPr>
            <a:spLocks noGrp="1" noChangeArrowheads="1"/>
          </p:cNvSpPr>
          <p:nvPr>
            <p:ph type="ftr" sz="quarter" idx="4"/>
          </p:nvPr>
        </p:nvSpPr>
        <p:spPr bwMode="auto">
          <a:xfrm>
            <a:off x="4" y="9429909"/>
            <a:ext cx="2946247" cy="495134"/>
          </a:xfrm>
          <a:prstGeom prst="rect">
            <a:avLst/>
          </a:prstGeom>
          <a:noFill/>
          <a:ln w="9525">
            <a:noFill/>
            <a:miter lim="800000"/>
            <a:headEnd/>
            <a:tailEnd/>
          </a:ln>
        </p:spPr>
        <p:txBody>
          <a:bodyPr vert="horz" wrap="square" lIns="92018" tIns="46009" rIns="92018" bIns="46009" numCol="1" anchor="b" anchorCtr="0" compatLnSpc="1">
            <a:prstTxWarp prst="textNoShape">
              <a:avLst/>
            </a:prstTxWarp>
          </a:bodyPr>
          <a:lstStyle>
            <a:lvl1pPr defTabSz="909377">
              <a:defRPr sz="1200"/>
            </a:lvl1pPr>
          </a:lstStyle>
          <a:p>
            <a:endParaRPr lang="en-US" altLang="ja-JP"/>
          </a:p>
        </p:txBody>
      </p:sp>
      <p:sp>
        <p:nvSpPr>
          <p:cNvPr id="287751" name="Rectangle 7"/>
          <p:cNvSpPr>
            <a:spLocks noGrp="1" noChangeArrowheads="1"/>
          </p:cNvSpPr>
          <p:nvPr>
            <p:ph type="sldNum" sz="quarter" idx="5"/>
          </p:nvPr>
        </p:nvSpPr>
        <p:spPr bwMode="auto">
          <a:xfrm>
            <a:off x="3849826" y="9429909"/>
            <a:ext cx="2946246" cy="495134"/>
          </a:xfrm>
          <a:prstGeom prst="rect">
            <a:avLst/>
          </a:prstGeom>
          <a:noFill/>
          <a:ln w="9525">
            <a:noFill/>
            <a:miter lim="800000"/>
            <a:headEnd/>
            <a:tailEnd/>
          </a:ln>
        </p:spPr>
        <p:txBody>
          <a:bodyPr vert="horz" wrap="square" lIns="92018" tIns="46009" rIns="92018" bIns="46009" numCol="1" anchor="b" anchorCtr="0" compatLnSpc="1">
            <a:prstTxWarp prst="textNoShape">
              <a:avLst/>
            </a:prstTxWarp>
          </a:bodyPr>
          <a:lstStyle>
            <a:lvl1pPr algn="r" defTabSz="909377">
              <a:defRPr sz="1200"/>
            </a:lvl1pPr>
          </a:lstStyle>
          <a:p>
            <a:fld id="{42624269-6814-4707-A868-FC050BD683D9}" type="slidenum">
              <a:rPr lang="en-US" altLang="ja-JP"/>
              <a:pPr/>
              <a:t>‹#›</a:t>
            </a:fld>
            <a:endParaRPr lang="en-US" altLang="ja-JP"/>
          </a:p>
        </p:txBody>
      </p:sp>
    </p:spTree>
    <p:extLst>
      <p:ext uri="{BB962C8B-B14F-4D97-AF65-F5344CB8AC3E}">
        <p14:creationId xmlns:p14="http://schemas.microsoft.com/office/powerpoint/2010/main" val="361656846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700" kern="1200">
        <a:solidFill>
          <a:schemeClr val="tx1"/>
        </a:solidFill>
        <a:latin typeface="Arial" pitchFamily="34" charset="0"/>
        <a:ea typeface="ＭＳ Ｐ明朝" pitchFamily="18" charset="-128"/>
        <a:cs typeface="+mn-cs"/>
      </a:defRPr>
    </a:lvl1pPr>
    <a:lvl2pPr marL="640080" algn="l" rtl="0" eaLnBrk="0" fontAlgn="base" hangingPunct="0">
      <a:spcBef>
        <a:spcPct val="30000"/>
      </a:spcBef>
      <a:spcAft>
        <a:spcPct val="0"/>
      </a:spcAft>
      <a:defRPr kumimoji="1" sz="1700" kern="1200">
        <a:solidFill>
          <a:schemeClr val="tx1"/>
        </a:solidFill>
        <a:latin typeface="Arial" pitchFamily="34" charset="0"/>
        <a:ea typeface="ＭＳ Ｐ明朝" pitchFamily="18" charset="-128"/>
        <a:cs typeface="+mn-cs"/>
      </a:defRPr>
    </a:lvl2pPr>
    <a:lvl3pPr marL="1280160" algn="l" rtl="0" eaLnBrk="0" fontAlgn="base" hangingPunct="0">
      <a:spcBef>
        <a:spcPct val="30000"/>
      </a:spcBef>
      <a:spcAft>
        <a:spcPct val="0"/>
      </a:spcAft>
      <a:defRPr kumimoji="1" sz="1700" kern="1200">
        <a:solidFill>
          <a:schemeClr val="tx1"/>
        </a:solidFill>
        <a:latin typeface="Arial" pitchFamily="34" charset="0"/>
        <a:ea typeface="ＭＳ Ｐ明朝" pitchFamily="18" charset="-128"/>
        <a:cs typeface="+mn-cs"/>
      </a:defRPr>
    </a:lvl3pPr>
    <a:lvl4pPr marL="1920240" algn="l" rtl="0" eaLnBrk="0" fontAlgn="base" hangingPunct="0">
      <a:spcBef>
        <a:spcPct val="30000"/>
      </a:spcBef>
      <a:spcAft>
        <a:spcPct val="0"/>
      </a:spcAft>
      <a:defRPr kumimoji="1" sz="1700" kern="1200">
        <a:solidFill>
          <a:schemeClr val="tx1"/>
        </a:solidFill>
        <a:latin typeface="Arial" pitchFamily="34" charset="0"/>
        <a:ea typeface="ＭＳ Ｐ明朝" pitchFamily="18" charset="-128"/>
        <a:cs typeface="+mn-cs"/>
      </a:defRPr>
    </a:lvl4pPr>
    <a:lvl5pPr marL="2560320" algn="l" rtl="0" eaLnBrk="0" fontAlgn="base" hangingPunct="0">
      <a:spcBef>
        <a:spcPct val="30000"/>
      </a:spcBef>
      <a:spcAft>
        <a:spcPct val="0"/>
      </a:spcAft>
      <a:defRPr kumimoji="1" sz="1700" kern="1200">
        <a:solidFill>
          <a:schemeClr val="tx1"/>
        </a:solidFill>
        <a:latin typeface="Arial" pitchFamily="34" charset="0"/>
        <a:ea typeface="ＭＳ Ｐ明朝" pitchFamily="18" charset="-128"/>
        <a:cs typeface="+mn-cs"/>
      </a:defRPr>
    </a:lvl5pPr>
    <a:lvl6pPr marL="3200400" algn="l" defTabSz="1280160" rtl="0" eaLnBrk="1" latinLnBrk="0" hangingPunct="1">
      <a:defRPr kumimoji="1" sz="1700" kern="1200">
        <a:solidFill>
          <a:schemeClr val="tx1"/>
        </a:solidFill>
        <a:latin typeface="+mn-lt"/>
        <a:ea typeface="+mn-ea"/>
        <a:cs typeface="+mn-cs"/>
      </a:defRPr>
    </a:lvl6pPr>
    <a:lvl7pPr marL="3840480" algn="l" defTabSz="1280160" rtl="0" eaLnBrk="1" latinLnBrk="0" hangingPunct="1">
      <a:defRPr kumimoji="1" sz="1700" kern="1200">
        <a:solidFill>
          <a:schemeClr val="tx1"/>
        </a:solidFill>
        <a:latin typeface="+mn-lt"/>
        <a:ea typeface="+mn-ea"/>
        <a:cs typeface="+mn-cs"/>
      </a:defRPr>
    </a:lvl7pPr>
    <a:lvl8pPr marL="4480560" algn="l" defTabSz="1280160" rtl="0" eaLnBrk="1" latinLnBrk="0" hangingPunct="1">
      <a:defRPr kumimoji="1" sz="1700" kern="1200">
        <a:solidFill>
          <a:schemeClr val="tx1"/>
        </a:solidFill>
        <a:latin typeface="+mn-lt"/>
        <a:ea typeface="+mn-ea"/>
        <a:cs typeface="+mn-cs"/>
      </a:defRPr>
    </a:lvl8pPr>
    <a:lvl9pPr marL="5120640" algn="l" defTabSz="1280160" rtl="0" eaLnBrk="1" latinLnBrk="0" hangingPunct="1">
      <a:defRPr kumimoji="1"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005013" y="744538"/>
            <a:ext cx="2790825" cy="37242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2624269-6814-4707-A868-FC050BD683D9}" type="slidenum">
              <a:rPr lang="en-US" altLang="ja-JP" smtClean="0"/>
              <a:pPr/>
              <a:t>1</a:t>
            </a:fld>
            <a:endParaRPr lang="en-US" altLang="ja-JP"/>
          </a:p>
        </p:txBody>
      </p:sp>
    </p:spTree>
    <p:extLst>
      <p:ext uri="{BB962C8B-B14F-4D97-AF65-F5344CB8AC3E}">
        <p14:creationId xmlns:p14="http://schemas.microsoft.com/office/powerpoint/2010/main" val="303183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0103" y="4473896"/>
            <a:ext cx="9181148" cy="3087053"/>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620203" y="8161020"/>
            <a:ext cx="7560945" cy="3680460"/>
          </a:xfrm>
        </p:spPr>
        <p:txBody>
          <a:bodyPr/>
          <a:lstStyle>
            <a:lvl1pPr marL="0" indent="0" algn="ctr">
              <a:buNone/>
              <a:defRPr/>
            </a:lvl1pPr>
            <a:lvl2pPr marL="640080" indent="0" algn="ctr">
              <a:buNone/>
              <a:defRPr/>
            </a:lvl2pPr>
            <a:lvl3pPr marL="1280160" indent="0" algn="ctr">
              <a:buNone/>
              <a:defRPr/>
            </a:lvl3pPr>
            <a:lvl4pPr marL="1920240" indent="0" algn="ctr">
              <a:buNone/>
              <a:defRPr/>
            </a:lvl4pPr>
            <a:lvl5pPr marL="2560320" indent="0" algn="ctr">
              <a:buNone/>
              <a:defRPr/>
            </a:lvl5pPr>
            <a:lvl6pPr marL="3200400" indent="0" algn="ctr">
              <a:buNone/>
              <a:defRPr/>
            </a:lvl6pPr>
            <a:lvl7pPr marL="3840480" indent="0" algn="ctr">
              <a:buNone/>
              <a:defRPr/>
            </a:lvl7pPr>
            <a:lvl8pPr marL="4480560" indent="0" algn="ctr">
              <a:buNone/>
              <a:defRPr/>
            </a:lvl8pPr>
            <a:lvl9pPr marL="512064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830979" y="576743"/>
            <a:ext cx="2430305" cy="12288203"/>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40068" y="576743"/>
            <a:ext cx="7110890" cy="12288203"/>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 1"/>
          <p:cNvSpPr>
            <a:spLocks noGrp="1"/>
          </p:cNvSpPr>
          <p:nvPr>
            <p:ph/>
          </p:nvPr>
        </p:nvSpPr>
        <p:spPr>
          <a:xfrm>
            <a:off x="540068" y="576743"/>
            <a:ext cx="9721215" cy="1228820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540068" y="576739"/>
            <a:ext cx="9721215" cy="2400300"/>
          </a:xfr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quarter" idx="1"/>
          </p:nvPr>
        </p:nvSpPr>
        <p:spPr>
          <a:xfrm>
            <a:off x="540068" y="3360423"/>
            <a:ext cx="4770597" cy="459057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5490686" y="3360423"/>
            <a:ext cx="4770597" cy="459057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540068" y="8271039"/>
            <a:ext cx="4770597" cy="459390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 5"/>
          <p:cNvSpPr>
            <a:spLocks noGrp="1"/>
          </p:cNvSpPr>
          <p:nvPr>
            <p:ph sz="quarter" idx="4"/>
          </p:nvPr>
        </p:nvSpPr>
        <p:spPr>
          <a:xfrm>
            <a:off x="5490686" y="8271039"/>
            <a:ext cx="4770597" cy="459390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0068" y="576739"/>
            <a:ext cx="9721215" cy="2400300"/>
          </a:xfr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40068" y="3360421"/>
            <a:ext cx="4770597" cy="950452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5490686" y="3360423"/>
            <a:ext cx="4770597" cy="459057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5490686" y="8271039"/>
            <a:ext cx="4770597" cy="459390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xfrm>
            <a:off x="8281035" y="13703225"/>
            <a:ext cx="2520315" cy="698577"/>
          </a:xfrm>
          <a:ln/>
        </p:spPr>
        <p:txBody>
          <a:bodyPr/>
          <a:lstStyle>
            <a:lvl1pPr>
              <a:defRPr/>
            </a:lvl1pPr>
          </a:lstStyle>
          <a:p>
            <a:pPr>
              <a:defRPr/>
            </a:pPr>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53234" y="9254492"/>
            <a:ext cx="9181148" cy="2860358"/>
          </a:xfrm>
        </p:spPr>
        <p:txBody>
          <a:bodyPr anchor="t"/>
          <a:lstStyle>
            <a:lvl1pPr algn="l">
              <a:defRPr sz="56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853234" y="6104101"/>
            <a:ext cx="9181148" cy="3150393"/>
          </a:xfrm>
        </p:spPr>
        <p:txBody>
          <a:bodyPr anchor="b"/>
          <a:lstStyle>
            <a:lvl1pPr marL="0" indent="0">
              <a:buNone/>
              <a:defRPr sz="2800"/>
            </a:lvl1pPr>
            <a:lvl2pPr marL="640080" indent="0">
              <a:buNone/>
              <a:defRPr sz="2500"/>
            </a:lvl2pPr>
            <a:lvl3pPr marL="1280160" indent="0">
              <a:buNone/>
              <a:defRPr sz="2200"/>
            </a:lvl3pPr>
            <a:lvl4pPr marL="1920240" indent="0">
              <a:buNone/>
              <a:defRPr sz="2000"/>
            </a:lvl4pPr>
            <a:lvl5pPr marL="2560320" indent="0">
              <a:buNone/>
              <a:defRPr sz="2000"/>
            </a:lvl5pPr>
            <a:lvl6pPr marL="3200400" indent="0">
              <a:buNone/>
              <a:defRPr sz="2000"/>
            </a:lvl6pPr>
            <a:lvl7pPr marL="3840480" indent="0">
              <a:buNone/>
              <a:defRPr sz="2000"/>
            </a:lvl7pPr>
            <a:lvl8pPr marL="4480560" indent="0">
              <a:buNone/>
              <a:defRPr sz="2000"/>
            </a:lvl8pPr>
            <a:lvl9pPr marL="5120640" indent="0">
              <a:buNone/>
              <a:defRPr sz="20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40068" y="3360421"/>
            <a:ext cx="4770597" cy="9504522"/>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490686" y="3360421"/>
            <a:ext cx="4770597" cy="9504522"/>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540069" y="3223740"/>
            <a:ext cx="4772472" cy="1343501"/>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540069" y="4567240"/>
            <a:ext cx="4772472" cy="8297704"/>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486937" y="3223740"/>
            <a:ext cx="4774347" cy="1343501"/>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486937" y="4567240"/>
            <a:ext cx="4774347" cy="8297704"/>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xfrm>
            <a:off x="8717994" y="13854442"/>
            <a:ext cx="2083356" cy="547361"/>
          </a:xfrm>
        </p:spPr>
        <p:txBody>
          <a:bodyPr/>
          <a:lstStyle>
            <a:lvl1pPr>
              <a:defRPr>
                <a:latin typeface="Arial" pitchFamily="34" charset="0"/>
              </a:defRPr>
            </a:lvl1pPr>
          </a:lstStyle>
          <a:p>
            <a:pPr>
              <a:defRPr/>
            </a:pPr>
            <a:fld id="{C3F4B3A2-D886-4EB2-A33A-2EFF2A853EF8}"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0070" y="573406"/>
            <a:ext cx="3553571" cy="2440305"/>
          </a:xfrm>
        </p:spPr>
        <p:txBody>
          <a:bodyPr anchor="b"/>
          <a:lstStyle>
            <a:lvl1pPr algn="l">
              <a:defRPr sz="28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223027" y="573409"/>
            <a:ext cx="6038256" cy="12291537"/>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540070" y="3013713"/>
            <a:ext cx="3553571" cy="9851232"/>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117141" y="10081262"/>
            <a:ext cx="6480810" cy="1190150"/>
          </a:xfrm>
        </p:spPr>
        <p:txBody>
          <a:bodyPr anchor="b"/>
          <a:lstStyle>
            <a:lvl1pPr algn="l">
              <a:defRPr sz="28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117141" y="1286828"/>
            <a:ext cx="6480810" cy="864108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pPr lvl="0"/>
            <a:endParaRPr lang="ja-JP" altLang="en-US" noProof="0" smtClean="0"/>
          </a:p>
        </p:txBody>
      </p:sp>
      <p:sp>
        <p:nvSpPr>
          <p:cNvPr id="4" name="テキスト プレースホルダ 3"/>
          <p:cNvSpPr>
            <a:spLocks noGrp="1"/>
          </p:cNvSpPr>
          <p:nvPr>
            <p:ph type="body" sz="half" idx="2"/>
          </p:nvPr>
        </p:nvSpPr>
        <p:spPr>
          <a:xfrm>
            <a:off x="2117141" y="11271412"/>
            <a:ext cx="6480810" cy="1690210"/>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CC"/>
            </a:gs>
            <a:gs pos="50000">
              <a:srgbClr val="F3FFF3"/>
            </a:gs>
            <a:gs pos="100000">
              <a:srgbClr val="CC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0068" y="576739"/>
            <a:ext cx="9721215" cy="2400300"/>
          </a:xfrm>
          <a:prstGeom prst="rect">
            <a:avLst/>
          </a:prstGeom>
          <a:noFill/>
          <a:ln w="9525">
            <a:noFill/>
            <a:miter lim="800000"/>
            <a:headEnd/>
            <a:tailEnd/>
          </a:ln>
        </p:spPr>
        <p:txBody>
          <a:bodyPr vert="horz" wrap="square" lIns="128016" tIns="64008" rIns="128016" bIns="64008"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540068" y="3360421"/>
            <a:ext cx="9721215" cy="9504522"/>
          </a:xfrm>
          <a:prstGeom prst="rect">
            <a:avLst/>
          </a:prstGeom>
          <a:noFill/>
          <a:ln w="9525">
            <a:noFill/>
            <a:miter lim="800000"/>
            <a:headEnd/>
            <a:tailEnd/>
          </a:ln>
        </p:spPr>
        <p:txBody>
          <a:bodyPr vert="horz" wrap="square" lIns="128016" tIns="64008" rIns="128016" bIns="6400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540068" y="13114973"/>
            <a:ext cx="2520315" cy="1000125"/>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lgn="l">
              <a:defRPr sz="2000">
                <a:latin typeface="Arial" pitchFamily="34" charset="0"/>
                <a:ea typeface="ＭＳ Ｐゴシック" pitchFamily="50" charset="-128"/>
              </a:defRPr>
            </a:lvl1pPr>
          </a:lstStyle>
          <a:p>
            <a:pPr>
              <a:defRPr/>
            </a:pPr>
            <a:endParaRPr lang="en-US" altLang="ja-JP"/>
          </a:p>
        </p:txBody>
      </p:sp>
      <p:sp>
        <p:nvSpPr>
          <p:cNvPr id="1029" name="Rectangle 5"/>
          <p:cNvSpPr>
            <a:spLocks noGrp="1" noChangeArrowheads="1"/>
          </p:cNvSpPr>
          <p:nvPr>
            <p:ph type="ftr" sz="quarter" idx="3"/>
          </p:nvPr>
        </p:nvSpPr>
        <p:spPr bwMode="auto">
          <a:xfrm>
            <a:off x="3690463" y="13114973"/>
            <a:ext cx="3420428" cy="1000125"/>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lgn="ctr">
              <a:defRPr sz="2000">
                <a:latin typeface="Arial" pitchFamily="34" charset="0"/>
                <a:ea typeface="ＭＳ Ｐゴシック" pitchFamily="50" charset="-128"/>
              </a:defRPr>
            </a:lvl1pPr>
          </a:lstStyle>
          <a:p>
            <a:pPr>
              <a:defRPr/>
            </a:pPr>
            <a:endParaRPr lang="en-US" altLang="ja-JP"/>
          </a:p>
        </p:txBody>
      </p:sp>
      <p:sp>
        <p:nvSpPr>
          <p:cNvPr id="1030" name="Rectangle 6"/>
          <p:cNvSpPr>
            <a:spLocks noGrp="1" noChangeArrowheads="1"/>
          </p:cNvSpPr>
          <p:nvPr>
            <p:ph type="sldNum" sz="quarter" idx="4"/>
          </p:nvPr>
        </p:nvSpPr>
        <p:spPr bwMode="auto">
          <a:xfrm>
            <a:off x="7740968" y="13114973"/>
            <a:ext cx="2520315" cy="1000125"/>
          </a:xfrm>
          <a:prstGeom prst="rect">
            <a:avLst/>
          </a:prstGeom>
          <a:noFill/>
          <a:ln w="9525">
            <a:noFill/>
            <a:miter lim="800000"/>
            <a:headEnd/>
            <a:tailEnd/>
          </a:ln>
          <a:effectLst/>
        </p:spPr>
        <p:txBody>
          <a:bodyPr vert="horz" wrap="square" lIns="128016" tIns="64008" rIns="128016" bIns="64008" numCol="1" anchor="t" anchorCtr="0" compatLnSpc="1">
            <a:prstTxWarp prst="textNoShape">
              <a:avLst/>
            </a:prstTxWarp>
          </a:bodyPr>
          <a:lstStyle>
            <a:lvl1pPr algn="r">
              <a:defRPr sz="2000">
                <a:ea typeface="ＭＳ Ｐゴシック" pitchFamily="50" charset="-128"/>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64" r:id="rId7"/>
    <p:sldLayoutId id="2147483657" r:id="rId8"/>
    <p:sldLayoutId id="2147483656" r:id="rId9"/>
    <p:sldLayoutId id="2147483655" r:id="rId10"/>
    <p:sldLayoutId id="2147483654" r:id="rId11"/>
    <p:sldLayoutId id="2147483653" r:id="rId12"/>
    <p:sldLayoutId id="2147483652" r:id="rId13"/>
    <p:sldLayoutId id="2147483651" r:id="rId14"/>
    <p:sldLayoutId id="2147483650" r:id="rId15"/>
  </p:sldLayoutIdLst>
  <p:hf hdr="0" ftr="0" dt="0"/>
  <p:txStyles>
    <p:titleStyle>
      <a:lvl1pPr algn="ctr" rtl="0" eaLnBrk="0" fontAlgn="base" hangingPunct="0">
        <a:spcBef>
          <a:spcPct val="0"/>
        </a:spcBef>
        <a:spcAft>
          <a:spcPct val="0"/>
        </a:spcAft>
        <a:defRPr kumimoji="1" sz="6200">
          <a:solidFill>
            <a:schemeClr val="tx2"/>
          </a:solidFill>
          <a:latin typeface="+mj-lt"/>
          <a:ea typeface="+mj-ea"/>
          <a:cs typeface="+mj-cs"/>
        </a:defRPr>
      </a:lvl1pPr>
      <a:lvl2pPr algn="ctr" rtl="0" eaLnBrk="0" fontAlgn="base" hangingPunct="0">
        <a:spcBef>
          <a:spcPct val="0"/>
        </a:spcBef>
        <a:spcAft>
          <a:spcPct val="0"/>
        </a:spcAft>
        <a:defRPr kumimoji="1" sz="6200">
          <a:solidFill>
            <a:schemeClr val="tx2"/>
          </a:solidFill>
          <a:latin typeface="Arial" pitchFamily="34" charset="0"/>
          <a:ea typeface="ＭＳ Ｐゴシック" pitchFamily="50" charset="-128"/>
        </a:defRPr>
      </a:lvl2pPr>
      <a:lvl3pPr algn="ctr" rtl="0" eaLnBrk="0" fontAlgn="base" hangingPunct="0">
        <a:spcBef>
          <a:spcPct val="0"/>
        </a:spcBef>
        <a:spcAft>
          <a:spcPct val="0"/>
        </a:spcAft>
        <a:defRPr kumimoji="1" sz="6200">
          <a:solidFill>
            <a:schemeClr val="tx2"/>
          </a:solidFill>
          <a:latin typeface="Arial" pitchFamily="34" charset="0"/>
          <a:ea typeface="ＭＳ Ｐゴシック" pitchFamily="50" charset="-128"/>
        </a:defRPr>
      </a:lvl3pPr>
      <a:lvl4pPr algn="ctr" rtl="0" eaLnBrk="0" fontAlgn="base" hangingPunct="0">
        <a:spcBef>
          <a:spcPct val="0"/>
        </a:spcBef>
        <a:spcAft>
          <a:spcPct val="0"/>
        </a:spcAft>
        <a:defRPr kumimoji="1" sz="6200">
          <a:solidFill>
            <a:schemeClr val="tx2"/>
          </a:solidFill>
          <a:latin typeface="Arial" pitchFamily="34" charset="0"/>
          <a:ea typeface="ＭＳ Ｐゴシック" pitchFamily="50" charset="-128"/>
        </a:defRPr>
      </a:lvl4pPr>
      <a:lvl5pPr algn="ctr" rtl="0" eaLnBrk="0" fontAlgn="base" hangingPunct="0">
        <a:spcBef>
          <a:spcPct val="0"/>
        </a:spcBef>
        <a:spcAft>
          <a:spcPct val="0"/>
        </a:spcAft>
        <a:defRPr kumimoji="1" sz="6200">
          <a:solidFill>
            <a:schemeClr val="tx2"/>
          </a:solidFill>
          <a:latin typeface="Arial" pitchFamily="34" charset="0"/>
          <a:ea typeface="ＭＳ Ｐゴシック" pitchFamily="50" charset="-128"/>
        </a:defRPr>
      </a:lvl5pPr>
      <a:lvl6pPr marL="640080" algn="ctr" rtl="0" fontAlgn="base">
        <a:spcBef>
          <a:spcPct val="0"/>
        </a:spcBef>
        <a:spcAft>
          <a:spcPct val="0"/>
        </a:spcAft>
        <a:defRPr kumimoji="1" sz="6200">
          <a:solidFill>
            <a:schemeClr val="tx2"/>
          </a:solidFill>
          <a:latin typeface="Arial" pitchFamily="34" charset="0"/>
          <a:ea typeface="ＭＳ Ｐゴシック" pitchFamily="50" charset="-128"/>
        </a:defRPr>
      </a:lvl6pPr>
      <a:lvl7pPr marL="1280160" algn="ctr" rtl="0" fontAlgn="base">
        <a:spcBef>
          <a:spcPct val="0"/>
        </a:spcBef>
        <a:spcAft>
          <a:spcPct val="0"/>
        </a:spcAft>
        <a:defRPr kumimoji="1" sz="6200">
          <a:solidFill>
            <a:schemeClr val="tx2"/>
          </a:solidFill>
          <a:latin typeface="Arial" pitchFamily="34" charset="0"/>
          <a:ea typeface="ＭＳ Ｐゴシック" pitchFamily="50" charset="-128"/>
        </a:defRPr>
      </a:lvl7pPr>
      <a:lvl8pPr marL="1920240" algn="ctr" rtl="0" fontAlgn="base">
        <a:spcBef>
          <a:spcPct val="0"/>
        </a:spcBef>
        <a:spcAft>
          <a:spcPct val="0"/>
        </a:spcAft>
        <a:defRPr kumimoji="1" sz="6200">
          <a:solidFill>
            <a:schemeClr val="tx2"/>
          </a:solidFill>
          <a:latin typeface="Arial" pitchFamily="34" charset="0"/>
          <a:ea typeface="ＭＳ Ｐゴシック" pitchFamily="50" charset="-128"/>
        </a:defRPr>
      </a:lvl8pPr>
      <a:lvl9pPr marL="2560320" algn="ctr" rtl="0" fontAlgn="base">
        <a:spcBef>
          <a:spcPct val="0"/>
        </a:spcBef>
        <a:spcAft>
          <a:spcPct val="0"/>
        </a:spcAft>
        <a:defRPr kumimoji="1" sz="6200">
          <a:solidFill>
            <a:schemeClr val="tx2"/>
          </a:solidFill>
          <a:latin typeface="Arial" pitchFamily="34" charset="0"/>
          <a:ea typeface="ＭＳ Ｐゴシック" pitchFamily="50" charset="-128"/>
        </a:defRPr>
      </a:lvl9pPr>
    </p:titleStyle>
    <p:bodyStyle>
      <a:lvl1pPr marL="480060" indent="-480060" algn="l" rtl="0" eaLnBrk="0" fontAlgn="base" hangingPunct="0">
        <a:spcBef>
          <a:spcPct val="20000"/>
        </a:spcBef>
        <a:spcAft>
          <a:spcPct val="0"/>
        </a:spcAft>
        <a:buChar char="•"/>
        <a:defRPr kumimoji="1" sz="4500">
          <a:solidFill>
            <a:schemeClr val="tx1"/>
          </a:solidFill>
          <a:latin typeface="+mn-lt"/>
          <a:ea typeface="+mn-ea"/>
          <a:cs typeface="+mn-cs"/>
        </a:defRPr>
      </a:lvl1pPr>
      <a:lvl2pPr marL="1040130" indent="-400050" algn="l" rtl="0" eaLnBrk="0" fontAlgn="base" hangingPunct="0">
        <a:spcBef>
          <a:spcPct val="20000"/>
        </a:spcBef>
        <a:spcAft>
          <a:spcPct val="0"/>
        </a:spcAft>
        <a:buChar char="–"/>
        <a:defRPr kumimoji="1" sz="3900">
          <a:solidFill>
            <a:schemeClr val="tx1"/>
          </a:solidFill>
          <a:latin typeface="+mn-lt"/>
          <a:ea typeface="+mn-ea"/>
        </a:defRPr>
      </a:lvl2pPr>
      <a:lvl3pPr marL="1600200" indent="-320040" algn="l" rtl="0" eaLnBrk="0" fontAlgn="base" hangingPunct="0">
        <a:spcBef>
          <a:spcPct val="20000"/>
        </a:spcBef>
        <a:spcAft>
          <a:spcPct val="0"/>
        </a:spcAft>
        <a:buChar char="•"/>
        <a:defRPr kumimoji="1" sz="3400">
          <a:solidFill>
            <a:schemeClr val="tx1"/>
          </a:solidFill>
          <a:latin typeface="+mn-lt"/>
          <a:ea typeface="+mn-ea"/>
        </a:defRPr>
      </a:lvl3pPr>
      <a:lvl4pPr marL="2240280" indent="-320040" algn="l" rtl="0" eaLnBrk="0" fontAlgn="base" hangingPunct="0">
        <a:spcBef>
          <a:spcPct val="20000"/>
        </a:spcBef>
        <a:spcAft>
          <a:spcPct val="0"/>
        </a:spcAft>
        <a:buChar char="–"/>
        <a:defRPr kumimoji="1" sz="2800">
          <a:solidFill>
            <a:schemeClr val="tx1"/>
          </a:solidFill>
          <a:latin typeface="+mn-lt"/>
          <a:ea typeface="+mn-ea"/>
        </a:defRPr>
      </a:lvl4pPr>
      <a:lvl5pPr marL="2880360" indent="-320040" algn="l" rtl="0" eaLnBrk="0" fontAlgn="base" hangingPunct="0">
        <a:spcBef>
          <a:spcPct val="20000"/>
        </a:spcBef>
        <a:spcAft>
          <a:spcPct val="0"/>
        </a:spcAft>
        <a:buChar char="»"/>
        <a:defRPr kumimoji="1" sz="2800">
          <a:solidFill>
            <a:schemeClr val="tx1"/>
          </a:solidFill>
          <a:latin typeface="+mn-lt"/>
          <a:ea typeface="+mn-ea"/>
        </a:defRPr>
      </a:lvl5pPr>
      <a:lvl6pPr marL="3520440" indent="-320040" algn="l" rtl="0" fontAlgn="base">
        <a:spcBef>
          <a:spcPct val="20000"/>
        </a:spcBef>
        <a:spcAft>
          <a:spcPct val="0"/>
        </a:spcAft>
        <a:buChar char="»"/>
        <a:defRPr kumimoji="1" sz="2800">
          <a:solidFill>
            <a:schemeClr val="tx1"/>
          </a:solidFill>
          <a:latin typeface="+mn-lt"/>
          <a:ea typeface="+mn-ea"/>
        </a:defRPr>
      </a:lvl6pPr>
      <a:lvl7pPr marL="4160520" indent="-320040" algn="l" rtl="0" fontAlgn="base">
        <a:spcBef>
          <a:spcPct val="20000"/>
        </a:spcBef>
        <a:spcAft>
          <a:spcPct val="0"/>
        </a:spcAft>
        <a:buChar char="»"/>
        <a:defRPr kumimoji="1" sz="2800">
          <a:solidFill>
            <a:schemeClr val="tx1"/>
          </a:solidFill>
          <a:latin typeface="+mn-lt"/>
          <a:ea typeface="+mn-ea"/>
        </a:defRPr>
      </a:lvl7pPr>
      <a:lvl8pPr marL="4800600" indent="-320040" algn="l" rtl="0" fontAlgn="base">
        <a:spcBef>
          <a:spcPct val="20000"/>
        </a:spcBef>
        <a:spcAft>
          <a:spcPct val="0"/>
        </a:spcAft>
        <a:buChar char="»"/>
        <a:defRPr kumimoji="1" sz="2800">
          <a:solidFill>
            <a:schemeClr val="tx1"/>
          </a:solidFill>
          <a:latin typeface="+mn-lt"/>
          <a:ea typeface="+mn-ea"/>
        </a:defRPr>
      </a:lvl8pPr>
      <a:lvl9pPr marL="5440680" indent="-320040" algn="l" rtl="0" fontAlgn="base">
        <a:spcBef>
          <a:spcPct val="20000"/>
        </a:spcBef>
        <a:spcAft>
          <a:spcPct val="0"/>
        </a:spcAft>
        <a:buChar char="»"/>
        <a:defRPr kumimoji="1" sz="2800">
          <a:solidFill>
            <a:schemeClr val="tx1"/>
          </a:solidFill>
          <a:latin typeface="+mn-lt"/>
          <a:ea typeface="+mn-ea"/>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5FDA9"/>
            </a:gs>
            <a:gs pos="50000">
              <a:srgbClr val="F3FFF3"/>
            </a:gs>
            <a:gs pos="100000">
              <a:srgbClr val="D5FDA9"/>
            </a:gs>
          </a:gsLst>
          <a:lin ang="5400000" scaled="1"/>
        </a:gradFill>
        <a:effectLst/>
      </p:bgPr>
    </p:bg>
    <p:spTree>
      <p:nvGrpSpPr>
        <p:cNvPr id="1" name=""/>
        <p:cNvGrpSpPr/>
        <p:nvPr/>
      </p:nvGrpSpPr>
      <p:grpSpPr>
        <a:xfrm>
          <a:off x="0" y="0"/>
          <a:ext cx="0" cy="0"/>
          <a:chOff x="0" y="0"/>
          <a:chExt cx="0" cy="0"/>
        </a:xfrm>
      </p:grpSpPr>
      <p:sp>
        <p:nvSpPr>
          <p:cNvPr id="83" name="AutoShape 2"/>
          <p:cNvSpPr>
            <a:spLocks noChangeArrowheads="1"/>
          </p:cNvSpPr>
          <p:nvPr/>
        </p:nvSpPr>
        <p:spPr bwMode="auto">
          <a:xfrm>
            <a:off x="86262" y="8951843"/>
            <a:ext cx="10657184" cy="3813397"/>
          </a:xfrm>
          <a:prstGeom prst="roundRect">
            <a:avLst>
              <a:gd name="adj" fmla="val 0"/>
            </a:avLst>
          </a:prstGeom>
          <a:solidFill>
            <a:srgbClr val="FFFFEB"/>
          </a:solidFill>
          <a:ln w="19050">
            <a:solidFill>
              <a:srgbClr val="92D050"/>
            </a:solidFill>
            <a:round/>
            <a:headEnd type="none" w="sm" len="sm"/>
            <a:tailEnd type="none" w="sm" len="sm"/>
          </a:ln>
        </p:spPr>
        <p:txBody>
          <a:bodyPr wrap="none" anchor="ctr"/>
          <a:lstStyle/>
          <a:p>
            <a:pPr marL="342900" indent="-342900" algn="ctr" eaLnBrk="1" hangingPunct="1">
              <a:spcAft>
                <a:spcPts val="600"/>
              </a:spcAft>
              <a:defRPr/>
            </a:pPr>
            <a:r>
              <a:rPr lang="ja-JP" altLang="en-US" sz="1200" b="1" dirty="0" smtClean="0">
                <a:latin typeface="メイリオ" pitchFamily="50" charset="-128"/>
                <a:ea typeface="メイリオ" pitchFamily="50" charset="-128"/>
                <a:cs typeface="メイリオ" pitchFamily="50" charset="-128"/>
              </a:rPr>
              <a:t>困り感の指標・ストレスの客観評価を示す心拍情報</a:t>
            </a:r>
            <a:r>
              <a:rPr lang="ja-JP" altLang="en-US" sz="1100" b="1" dirty="0" smtClean="0">
                <a:latin typeface="メイリオ" pitchFamily="50" charset="-128"/>
                <a:ea typeface="メイリオ" pitchFamily="50" charset="-128"/>
                <a:cs typeface="メイリオ" pitchFamily="50" charset="-128"/>
              </a:rPr>
              <a:t>（ウェアラブル端末により記録された対象状況における心拍情報のローレンツプロット・プロセス</a:t>
            </a:r>
            <a:r>
              <a:rPr lang="ja-JP" altLang="en-US" sz="1200" b="1" dirty="0" smtClean="0">
                <a:latin typeface="メイリオ" pitchFamily="50" charset="-128"/>
                <a:ea typeface="メイリオ" pitchFamily="50" charset="-128"/>
                <a:cs typeface="メイリオ" pitchFamily="50" charset="-128"/>
              </a:rPr>
              <a:t>）の適用</a:t>
            </a:r>
            <a:endParaRPr lang="en-US" altLang="ja-JP" sz="1200" b="1"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endParaRPr lang="en-US" altLang="ja-JP" sz="1200" dirty="0" smtClean="0">
              <a:latin typeface="メイリオ" pitchFamily="50" charset="-128"/>
              <a:ea typeface="メイリオ" pitchFamily="50" charset="-128"/>
              <a:cs typeface="メイリオ" pitchFamily="50" charset="-128"/>
            </a:endParaRPr>
          </a:p>
          <a:p>
            <a:endParaRPr lang="en-US" altLang="ja-JP" sz="1200" dirty="0" smtClean="0">
              <a:latin typeface="メイリオ" pitchFamily="50" charset="-128"/>
              <a:ea typeface="メイリオ" pitchFamily="50" charset="-128"/>
              <a:cs typeface="メイリオ" pitchFamily="50" charset="-128"/>
            </a:endParaRPr>
          </a:p>
          <a:p>
            <a:pPr algn="r"/>
            <a:r>
              <a:rPr lang="en-US" altLang="ja-JP" sz="1000" dirty="0" smtClean="0">
                <a:latin typeface="メイリオ" pitchFamily="50" charset="-128"/>
                <a:ea typeface="メイリオ" pitchFamily="50" charset="-128"/>
                <a:cs typeface="メイリオ" pitchFamily="50" charset="-128"/>
              </a:rPr>
              <a:t>※</a:t>
            </a:r>
            <a:r>
              <a:rPr lang="ja-JP" altLang="en-US" sz="1000" dirty="0" smtClean="0">
                <a:latin typeface="メイリオ" pitchFamily="50" charset="-128"/>
                <a:ea typeface="メイリオ" pitchFamily="50" charset="-128"/>
                <a:cs typeface="メイリオ" pitchFamily="50" charset="-128"/>
              </a:rPr>
              <a:t>心拍情報のロレーンツプロット</a:t>
            </a:r>
            <a:r>
              <a:rPr lang="ja-JP" altLang="en-US" sz="900" dirty="0" smtClean="0">
                <a:latin typeface="メイリオ" pitchFamily="50" charset="-128"/>
                <a:ea typeface="メイリオ" pitchFamily="50" charset="-128"/>
                <a:cs typeface="メイリオ" pitchFamily="50" charset="-128"/>
              </a:rPr>
              <a:t>：</a:t>
            </a:r>
            <a:r>
              <a:rPr lang="en-US" altLang="ja-JP" sz="900" dirty="0" smtClean="0"/>
              <a:t>n</a:t>
            </a:r>
            <a:r>
              <a:rPr lang="ja-JP" altLang="en-US" sz="900" dirty="0" smtClean="0"/>
              <a:t>番目</a:t>
            </a:r>
            <a:r>
              <a:rPr lang="en-US" altLang="ja-JP" sz="900" dirty="0" smtClean="0"/>
              <a:t>RRI</a:t>
            </a:r>
            <a:r>
              <a:rPr lang="ja-JP" altLang="en-US" sz="900" dirty="0" smtClean="0"/>
              <a:t>を</a:t>
            </a:r>
            <a:r>
              <a:rPr lang="en-US" altLang="ja-JP" sz="900" dirty="0" smtClean="0"/>
              <a:t>x</a:t>
            </a:r>
            <a:r>
              <a:rPr lang="ja-JP" altLang="en-US" sz="900" dirty="0" smtClean="0"/>
              <a:t>軸，次の</a:t>
            </a:r>
            <a:r>
              <a:rPr lang="en-US" altLang="ja-JP" sz="900" dirty="0" smtClean="0"/>
              <a:t>RRI</a:t>
            </a:r>
            <a:r>
              <a:rPr lang="ja-JP" altLang="en-US" sz="900" dirty="0" smtClean="0"/>
              <a:t>を</a:t>
            </a:r>
            <a:r>
              <a:rPr lang="en-US" altLang="ja-JP" sz="900" dirty="0" smtClean="0"/>
              <a:t>y</a:t>
            </a:r>
            <a:r>
              <a:rPr lang="ja-JP" altLang="en-US" sz="900" dirty="0" smtClean="0"/>
              <a:t>軸にとる散布図の</a:t>
            </a:r>
            <a:r>
              <a:rPr lang="en-US" altLang="ja-JP" sz="900" dirty="0" smtClean="0"/>
              <a:t>x=y</a:t>
            </a:r>
            <a:r>
              <a:rPr lang="ja-JP" altLang="en-US" sz="900" dirty="0" smtClean="0"/>
              <a:t>軸での平均点と原点からの距離</a:t>
            </a:r>
            <a:r>
              <a:rPr lang="en-US" altLang="ja-JP" sz="900" dirty="0" smtClean="0"/>
              <a:t>m</a:t>
            </a:r>
            <a:r>
              <a:rPr lang="ja-JP" altLang="en-US" sz="900" dirty="0" smtClean="0"/>
              <a:t>を用いた副交感神経の指標</a:t>
            </a:r>
            <a:r>
              <a:rPr lang="en-US" altLang="ja-JP" sz="900" dirty="0" smtClean="0"/>
              <a:t>HF</a:t>
            </a:r>
            <a:r>
              <a:rPr lang="ja-JP" altLang="en-US" sz="900" dirty="0" smtClean="0"/>
              <a:t>の簡易推定法が報告 </a:t>
            </a:r>
            <a:r>
              <a:rPr lang="ja-JP" altLang="en-US" sz="600" dirty="0" smtClean="0"/>
              <a:t>（豊福史，他，</a:t>
            </a:r>
            <a:r>
              <a:rPr lang="ja-JP" altLang="ja-JP" sz="600" dirty="0" smtClean="0"/>
              <a:t>人間工学，</a:t>
            </a:r>
            <a:r>
              <a:rPr lang="en-US" altLang="ja-JP" sz="600" dirty="0" smtClean="0"/>
              <a:t>2007</a:t>
            </a:r>
            <a:r>
              <a:rPr lang="ja-JP" altLang="en-US" sz="600" dirty="0" smtClean="0"/>
              <a:t>）</a:t>
            </a:r>
            <a:endParaRPr lang="en-US" altLang="ja-JP" sz="600" dirty="0" smtClean="0"/>
          </a:p>
        </p:txBody>
      </p:sp>
      <p:grpSp>
        <p:nvGrpSpPr>
          <p:cNvPr id="7" name="図形グループ 6"/>
          <p:cNvGrpSpPr/>
          <p:nvPr/>
        </p:nvGrpSpPr>
        <p:grpSpPr>
          <a:xfrm>
            <a:off x="38100" y="43373"/>
            <a:ext cx="10780084" cy="1037161"/>
            <a:chOff x="89704" y="28808"/>
            <a:chExt cx="10690380" cy="776199"/>
          </a:xfrm>
        </p:grpSpPr>
        <p:sp>
          <p:nvSpPr>
            <p:cNvPr id="37" name="角丸四角形 36"/>
            <p:cNvSpPr/>
            <p:nvPr/>
          </p:nvSpPr>
          <p:spPr>
            <a:xfrm>
              <a:off x="110970" y="28808"/>
              <a:ext cx="10593723" cy="776199"/>
            </a:xfrm>
            <a:prstGeom prst="roundRect">
              <a:avLst>
                <a:gd name="adj" fmla="val 16681"/>
              </a:avLst>
            </a:prstGeom>
            <a:solidFill>
              <a:srgbClr val="FFFFE5"/>
            </a:solidFill>
            <a:ln w="12700">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nSpc>
                  <a:spcPts val="1500"/>
                </a:lnSpc>
              </a:pPr>
              <a:r>
                <a:rPr lang="ja-JP" altLang="ja-JP" sz="1100" i="1" dirty="0" smtClean="0"/>
                <a:t>日本機械学会第</a:t>
              </a:r>
              <a:r>
                <a:rPr lang="en-US" altLang="ja-JP" sz="1100" i="1" dirty="0" smtClean="0"/>
                <a:t>30</a:t>
              </a:r>
              <a:r>
                <a:rPr lang="ja-JP" altLang="ja-JP" sz="1100" i="1" dirty="0" smtClean="0"/>
                <a:t>回</a:t>
              </a:r>
              <a:endParaRPr lang="en-US" altLang="ja-JP" sz="1100" i="1" dirty="0" smtClean="0"/>
            </a:p>
            <a:p>
              <a:pPr>
                <a:lnSpc>
                  <a:spcPts val="1500"/>
                </a:lnSpc>
              </a:pPr>
              <a:r>
                <a:rPr lang="ja-JP" altLang="ja-JP" sz="1000" i="1" dirty="0" smtClean="0"/>
                <a:t>バイオエンジニアリング</a:t>
              </a:r>
              <a:endParaRPr lang="en-US" altLang="ja-JP" sz="1000" i="1" dirty="0" smtClean="0"/>
            </a:p>
            <a:p>
              <a:pPr>
                <a:lnSpc>
                  <a:spcPts val="1500"/>
                </a:lnSpc>
              </a:pPr>
              <a:r>
                <a:rPr lang="ja-JP" altLang="en-US" sz="1100" dirty="0" smtClean="0"/>
                <a:t>　　</a:t>
              </a:r>
              <a:endParaRPr lang="en-US" altLang="ja-JP" sz="1100" dirty="0" smtClean="0"/>
            </a:p>
            <a:p>
              <a:pPr marL="88900">
                <a:lnSpc>
                  <a:spcPts val="1500"/>
                </a:lnSpc>
              </a:pPr>
              <a:r>
                <a:rPr lang="en-US" altLang="ja-JP" sz="3200" b="1" dirty="0" smtClean="0">
                  <a:solidFill>
                    <a:srgbClr val="FFD579"/>
                  </a:solidFill>
                  <a:effectLst>
                    <a:outerShdw blurRad="38100" dist="38100" dir="2700000" algn="tl">
                      <a:srgbClr val="000000">
                        <a:alpha val="43137"/>
                      </a:srgbClr>
                    </a:outerShdw>
                  </a:effectLst>
                </a:rPr>
                <a:t> 2D11</a:t>
              </a:r>
            </a:p>
          </p:txBody>
        </p:sp>
        <p:sp>
          <p:nvSpPr>
            <p:cNvPr id="5" name="正方形/長方形 4"/>
            <p:cNvSpPr/>
            <p:nvPr/>
          </p:nvSpPr>
          <p:spPr>
            <a:xfrm>
              <a:off x="89704" y="49728"/>
              <a:ext cx="10690380" cy="346272"/>
            </a:xfrm>
            <a:prstGeom prst="rect">
              <a:avLst/>
            </a:prstGeom>
          </p:spPr>
          <p:txBody>
            <a:bodyPr wrap="square" lIns="128016" tIns="64008" rIns="128016" bIns="64008">
              <a:spAutoFit/>
            </a:bodyPr>
            <a:lstStyle/>
            <a:p>
              <a:pPr algn="ctr">
                <a:lnSpc>
                  <a:spcPts val="2600"/>
                </a:lnSpc>
                <a:defRPr/>
              </a:pPr>
              <a:r>
                <a:rPr lang="ja-JP" altLang="en-US" sz="1200" b="1" dirty="0" smtClean="0">
                  <a:latin typeface="+mn-ea"/>
                  <a:cs typeface="Meiryo" charset="-128"/>
                </a:rPr>
                <a:t>　　　　　　　　　　　　　　</a:t>
              </a:r>
              <a:r>
                <a:rPr lang="ja-JP" altLang="en-US" sz="2000" b="1" dirty="0" smtClean="0">
                  <a:latin typeface="ＭＳ ゴシック" pitchFamily="49" charset="-128"/>
                  <a:ea typeface="ＭＳ ゴシック" pitchFamily="49" charset="-128"/>
                  <a:cs typeface="Meiryo" charset="-128"/>
                </a:rPr>
                <a:t>合理的配慮要望での意思表明を支援する心拍情報を含む</a:t>
              </a:r>
              <a:r>
                <a:rPr lang="en-US" altLang="ja-JP" sz="2000" b="1" dirty="0" smtClean="0">
                  <a:latin typeface="ＭＳ ゴシック" pitchFamily="49" charset="-128"/>
                  <a:ea typeface="ＭＳ ゴシック" pitchFamily="49" charset="-128"/>
                  <a:cs typeface="Meiryo" charset="-128"/>
                </a:rPr>
                <a:t>ICF-CY</a:t>
              </a:r>
              <a:r>
                <a:rPr lang="ja-JP" altLang="en-US" sz="2000" b="1" dirty="0" smtClean="0">
                  <a:latin typeface="ＭＳ ゴシック" pitchFamily="49" charset="-128"/>
                  <a:ea typeface="ＭＳ ゴシック" pitchFamily="49" charset="-128"/>
                  <a:cs typeface="Meiryo" charset="-128"/>
                </a:rPr>
                <a:t>ポートフォリオ</a:t>
              </a:r>
              <a:endParaRPr lang="ja-JP" altLang="en-US" sz="2000" b="1" dirty="0">
                <a:latin typeface="ＭＳ ゴシック" pitchFamily="49" charset="-128"/>
                <a:ea typeface="ＭＳ ゴシック" pitchFamily="49" charset="-128"/>
                <a:cs typeface="Times New Roman" pitchFamily="18" charset="0"/>
              </a:endParaRPr>
            </a:p>
          </p:txBody>
        </p:sp>
        <p:sp>
          <p:nvSpPr>
            <p:cNvPr id="6" name="テキスト ボックス 5"/>
            <p:cNvSpPr txBox="1"/>
            <p:nvPr/>
          </p:nvSpPr>
          <p:spPr>
            <a:xfrm>
              <a:off x="1541721" y="540920"/>
              <a:ext cx="9101474" cy="257977"/>
            </a:xfrm>
            <a:prstGeom prst="rect">
              <a:avLst/>
            </a:prstGeom>
            <a:noFill/>
          </p:spPr>
          <p:txBody>
            <a:bodyPr wrap="square" lIns="128016" tIns="64008" rIns="128016" bIns="64008" rtlCol="0">
              <a:spAutoFit/>
            </a:bodyPr>
            <a:lstStyle/>
            <a:p>
              <a:pPr algn="ctr"/>
              <a:r>
                <a:rPr lang="zh-CN" altLang="en-US" sz="1400" dirty="0" smtClean="0">
                  <a:latin typeface="Times New Roman" pitchFamily="18" charset="0"/>
                  <a:cs typeface="Times New Roman" pitchFamily="18" charset="0"/>
                </a:rPr>
                <a:t>正　○永森正仁　　学　浅川紘　　学　今井健太　　学　保志野柚菜　正　塩野谷明　 正　三宅仁</a:t>
              </a:r>
              <a:r>
                <a:rPr lang="zh-CN" altLang="en-US" sz="1400" dirty="0" smtClean="0">
                  <a:latin typeface="+mn-ea"/>
                  <a:ea typeface="+mn-ea"/>
                  <a:cs typeface="Times New Roman" pitchFamily="18" charset="0"/>
                </a:rPr>
                <a:t>　</a:t>
              </a:r>
              <a:r>
                <a:rPr lang="en-US" altLang="zh-CN" sz="1400" dirty="0" smtClean="0">
                  <a:latin typeface="+mn-ea"/>
                  <a:ea typeface="+mn-ea"/>
                  <a:cs typeface="Times New Roman" pitchFamily="18" charset="0"/>
                </a:rPr>
                <a:t>(</a:t>
              </a:r>
              <a:r>
                <a:rPr lang="zh-CN" altLang="en-US" sz="1400" dirty="0" smtClean="0">
                  <a:latin typeface="+mn-ea"/>
                  <a:ea typeface="+mn-ea"/>
                  <a:cs typeface="Times New Roman" pitchFamily="18" charset="0"/>
                </a:rPr>
                <a:t>長岡</a:t>
              </a:r>
              <a:r>
                <a:rPr lang="ja-JP" altLang="en-US" sz="1400" dirty="0" smtClean="0">
                  <a:latin typeface="+mn-ea"/>
                  <a:ea typeface="+mn-ea"/>
                  <a:cs typeface="Times New Roman" pitchFamily="18" charset="0"/>
                </a:rPr>
                <a:t>技術科学大学</a:t>
              </a:r>
              <a:r>
                <a:rPr lang="en-US" altLang="ja-JP" sz="1400" dirty="0" smtClean="0">
                  <a:latin typeface="+mn-ea"/>
                  <a:ea typeface="+mn-ea"/>
                  <a:cs typeface="Times New Roman" pitchFamily="18" charset="0"/>
                </a:rPr>
                <a:t>)</a:t>
              </a:r>
              <a:r>
                <a:rPr lang="ja-JP" altLang="en-US" sz="1400" dirty="0" smtClean="0">
                  <a:latin typeface="+mn-ea"/>
                  <a:ea typeface="+mn-ea"/>
                  <a:cs typeface="Times New Roman" pitchFamily="18" charset="0"/>
                </a:rPr>
                <a:t>　　</a:t>
              </a:r>
              <a:endParaRPr lang="ja-JP" altLang="en-US" sz="1400" dirty="0">
                <a:latin typeface="+mn-ea"/>
                <a:ea typeface="+mn-ea"/>
                <a:cs typeface="Times New Roman" pitchFamily="18" charset="0"/>
              </a:endParaRPr>
            </a:p>
          </p:txBody>
        </p:sp>
      </p:grpSp>
      <p:sp>
        <p:nvSpPr>
          <p:cNvPr id="8" name="角丸四角形 7"/>
          <p:cNvSpPr/>
          <p:nvPr/>
        </p:nvSpPr>
        <p:spPr>
          <a:xfrm>
            <a:off x="101300" y="1117601"/>
            <a:ext cx="10583087" cy="804292"/>
          </a:xfrm>
          <a:prstGeom prst="roundRect">
            <a:avLst>
              <a:gd name="adj" fmla="val 10934"/>
            </a:avLst>
          </a:prstGeom>
          <a:solidFill>
            <a:srgbClr val="FFFFE5"/>
          </a:solidFill>
          <a:ln w="19050">
            <a:solidFill>
              <a:srgbClr val="33CC33"/>
            </a:solidFill>
          </a:ln>
          <a:effectLst>
            <a:outerShdw dist="50800" sx="1000" sy="1000" algn="ctr" rotWithShape="0">
              <a:srgbClr val="005000"/>
            </a:outerShdw>
          </a:effectLst>
        </p:spPr>
        <p:style>
          <a:lnRef idx="2">
            <a:schemeClr val="dk1"/>
          </a:lnRef>
          <a:fillRef idx="1">
            <a:schemeClr val="lt1"/>
          </a:fillRef>
          <a:effectRef idx="0">
            <a:schemeClr val="dk1"/>
          </a:effectRef>
          <a:fontRef idx="minor">
            <a:schemeClr val="dk1"/>
          </a:fontRef>
        </p:style>
        <p:txBody>
          <a:bodyPr lIns="128016" tIns="64008" rIns="128016" bIns="64008" anchor="t"/>
          <a:lstStyle/>
          <a:p>
            <a:pPr algn="dist"/>
            <a:r>
              <a:rPr lang="ja-JP" altLang="en-US" sz="1400" dirty="0" smtClean="0"/>
              <a:t>　　</a:t>
            </a:r>
            <a:r>
              <a:rPr lang="ja-JP" altLang="ja-JP" sz="1400" dirty="0" smtClean="0"/>
              <a:t>障害者差別解消法</a:t>
            </a:r>
            <a:r>
              <a:rPr lang="ja-JP" altLang="en-US" sz="1400" dirty="0" smtClean="0"/>
              <a:t>の</a:t>
            </a:r>
            <a:r>
              <a:rPr lang="ja-JP" altLang="ja-JP" sz="1400" dirty="0" smtClean="0"/>
              <a:t>施行</a:t>
            </a:r>
            <a:r>
              <a:rPr lang="ja-JP" altLang="en-US" sz="1400" dirty="0" smtClean="0"/>
              <a:t>により</a:t>
            </a:r>
            <a:r>
              <a:rPr lang="ja-JP" altLang="ja-JP" sz="1400" dirty="0" smtClean="0"/>
              <a:t>合理的配慮の提供が行政機関で義務付けられた</a:t>
            </a:r>
            <a:r>
              <a:rPr lang="ja-JP" altLang="en-US" sz="1400" dirty="0" smtClean="0"/>
              <a:t>が，</a:t>
            </a:r>
            <a:r>
              <a:rPr lang="ja-JP" altLang="ja-JP" sz="1400" b="1" dirty="0" smtClean="0">
                <a:solidFill>
                  <a:srgbClr val="FF0000"/>
                </a:solidFill>
              </a:rPr>
              <a:t>配慮が必要と思われる場合でも，学生本人から配慮申請に関する意思表明を期待することは難しい場合が多い</a:t>
            </a:r>
            <a:r>
              <a:rPr lang="ja-JP" altLang="ja-JP" sz="1400" dirty="0" smtClean="0"/>
              <a:t>．</a:t>
            </a:r>
            <a:r>
              <a:rPr lang="ja-JP" altLang="en-US" sz="1400" dirty="0" smtClean="0"/>
              <a:t>現状から，</a:t>
            </a:r>
            <a:r>
              <a:rPr lang="ja-JP" altLang="ja-JP" sz="1400" dirty="0" smtClean="0"/>
              <a:t>合理的配慮の要望における意思表明の支援を目的とし</a:t>
            </a:r>
            <a:r>
              <a:rPr lang="ja-JP" altLang="en-US" sz="1400" dirty="0" smtClean="0"/>
              <a:t>，　　</a:t>
            </a:r>
            <a:r>
              <a:rPr lang="ja-JP" altLang="ja-JP" sz="1400" dirty="0" smtClean="0"/>
              <a:t>要望に対する対応プロセスからの振り返りを促す，心拍情報を含む</a:t>
            </a:r>
            <a:r>
              <a:rPr lang="en-US" altLang="ja-JP" sz="1400" dirty="0" smtClean="0"/>
              <a:t>ICF-CY</a:t>
            </a:r>
            <a:r>
              <a:rPr lang="ja-JP" altLang="ja-JP" sz="1400" dirty="0" smtClean="0"/>
              <a:t>に則った構造を有する</a:t>
            </a:r>
            <a:r>
              <a:rPr lang="en-US" altLang="ja-JP" sz="1400" dirty="0" smtClean="0"/>
              <a:t>e</a:t>
            </a:r>
            <a:r>
              <a:rPr lang="ja-JP" altLang="ja-JP" sz="1400" dirty="0" smtClean="0"/>
              <a:t>ポートフォリオシステムを報告する．</a:t>
            </a:r>
            <a:endParaRPr lang="en-US" altLang="ja-JP" sz="1400" dirty="0">
              <a:solidFill>
                <a:schemeClr val="tx1"/>
              </a:solidFill>
              <a:latin typeface="+mn-ea"/>
              <a:cs typeface="メイリオ" panose="020B0604030504040204" pitchFamily="50" charset="-128"/>
            </a:endParaRPr>
          </a:p>
        </p:txBody>
      </p:sp>
      <p:sp>
        <p:nvSpPr>
          <p:cNvPr id="2" name="テキスト ボックス 1"/>
          <p:cNvSpPr txBox="1"/>
          <p:nvPr/>
        </p:nvSpPr>
        <p:spPr>
          <a:xfrm>
            <a:off x="1775636" y="473348"/>
            <a:ext cx="8902436" cy="307777"/>
          </a:xfrm>
          <a:prstGeom prst="rect">
            <a:avLst/>
          </a:prstGeom>
          <a:noFill/>
        </p:spPr>
        <p:txBody>
          <a:bodyPr wrap="square" rtlCol="0">
            <a:spAutoFit/>
          </a:bodyPr>
          <a:lstStyle/>
          <a:p>
            <a:r>
              <a:rPr lang="en-US" altLang="ja-JP" sz="1400" dirty="0" smtClean="0"/>
              <a:t>         E-portfolio System using ICF-CY with Heartbeat Information to Support Reasonable Accommodation</a:t>
            </a:r>
            <a:endParaRPr kumimoji="1" lang="ja-JP" altLang="en-US" sz="1400" dirty="0"/>
          </a:p>
        </p:txBody>
      </p:sp>
      <p:sp>
        <p:nvSpPr>
          <p:cNvPr id="66" name="AutoShape 2"/>
          <p:cNvSpPr>
            <a:spLocks noChangeArrowheads="1"/>
          </p:cNvSpPr>
          <p:nvPr/>
        </p:nvSpPr>
        <p:spPr bwMode="auto">
          <a:xfrm>
            <a:off x="72083" y="1956005"/>
            <a:ext cx="10657184" cy="2959026"/>
          </a:xfrm>
          <a:prstGeom prst="roundRect">
            <a:avLst>
              <a:gd name="adj" fmla="val 0"/>
            </a:avLst>
          </a:prstGeom>
          <a:solidFill>
            <a:srgbClr val="FFFFEB"/>
          </a:solidFill>
          <a:ln w="19050">
            <a:solidFill>
              <a:srgbClr val="00B0F0"/>
            </a:solidFill>
            <a:round/>
            <a:headEnd type="none" w="sm" len="sm"/>
            <a:tailEnd type="none" w="sm" len="sm"/>
          </a:ln>
          <a:effectLst/>
        </p:spPr>
        <p:txBody>
          <a:bodyPr vert="horz" wrap="none" anchor="ctr"/>
          <a:lstStyle/>
          <a:p>
            <a:pPr algn="ctr">
              <a:spcBef>
                <a:spcPts val="600"/>
              </a:spcBef>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en-US" altLang="ja-JP" sz="1400" b="1" dirty="0" smtClean="0">
              <a:latin typeface="メイリオ" pitchFamily="50" charset="-128"/>
              <a:ea typeface="メイリオ" pitchFamily="50" charset="-128"/>
              <a:cs typeface="メイリオ" pitchFamily="50" charset="-128"/>
            </a:endParaRPr>
          </a:p>
          <a:p>
            <a:pPr>
              <a:lnSpc>
                <a:spcPct val="150000"/>
              </a:lnSpc>
            </a:pPr>
            <a:endParaRPr lang="ja-JP" altLang="en-US" sz="1400" b="1" dirty="0" smtClean="0">
              <a:latin typeface="メイリオ" pitchFamily="50" charset="-128"/>
              <a:ea typeface="メイリオ" pitchFamily="50" charset="-128"/>
              <a:cs typeface="メイリオ" pitchFamily="50" charset="-128"/>
            </a:endParaRPr>
          </a:p>
        </p:txBody>
      </p:sp>
      <p:sp>
        <p:nvSpPr>
          <p:cNvPr id="68" name="AutoShape 2"/>
          <p:cNvSpPr>
            <a:spLocks noChangeArrowheads="1"/>
          </p:cNvSpPr>
          <p:nvPr/>
        </p:nvSpPr>
        <p:spPr bwMode="auto">
          <a:xfrm>
            <a:off x="56872" y="1918063"/>
            <a:ext cx="10631256" cy="357688"/>
          </a:xfrm>
          <a:prstGeom prst="roundRect">
            <a:avLst>
              <a:gd name="adj" fmla="val 16667"/>
            </a:avLst>
          </a:prstGeom>
          <a:noFill/>
          <a:ln w="19050">
            <a:noFill/>
            <a:round/>
            <a:headEnd type="none" w="sm" len="sm"/>
            <a:tailEnd type="none" w="sm" len="sm"/>
          </a:ln>
          <a:effectLst/>
        </p:spPr>
        <p:txBody>
          <a:bodyPr vert="horz" wrap="none" anchor="ctr"/>
          <a:lstStyle/>
          <a:p>
            <a:pPr algn="ctr">
              <a:lnSpc>
                <a:spcPct val="150000"/>
              </a:lnSpc>
            </a:pPr>
            <a:r>
              <a:rPr lang="ja-JP" altLang="en-US" sz="1200" b="1" dirty="0" smtClean="0">
                <a:latin typeface="メイリオ" pitchFamily="50" charset="-128"/>
                <a:ea typeface="メイリオ" pitchFamily="50" charset="-128"/>
                <a:cs typeface="メイリオ" pitchFamily="50" charset="-128"/>
              </a:rPr>
              <a:t>長岡技術科学大学・</a:t>
            </a:r>
            <a:r>
              <a:rPr lang="ja-JP" altLang="en-US" sz="1200" b="1" dirty="0" err="1" smtClean="0">
                <a:latin typeface="メイリオ" pitchFamily="50" charset="-128"/>
                <a:ea typeface="メイリオ" pitchFamily="50" charset="-128"/>
                <a:cs typeface="メイリオ" pitchFamily="50" charset="-128"/>
              </a:rPr>
              <a:t>障がい</a:t>
            </a:r>
            <a:r>
              <a:rPr lang="ja-JP" altLang="en-US" sz="1200" b="1" dirty="0" smtClean="0">
                <a:latin typeface="メイリオ" pitchFamily="50" charset="-128"/>
                <a:ea typeface="メイリオ" pitchFamily="50" charset="-128"/>
                <a:cs typeface="メイリオ" pitchFamily="50" charset="-128"/>
              </a:rPr>
              <a:t>学生支援室の協働学習・教科および生活・日常支援における合理的配慮のコンセプト</a:t>
            </a:r>
          </a:p>
        </p:txBody>
      </p:sp>
      <p:pic>
        <p:nvPicPr>
          <p:cNvPr id="4" name="Picture 3"/>
          <p:cNvPicPr>
            <a:picLocks noChangeAspect="1" noChangeArrowheads="1"/>
          </p:cNvPicPr>
          <p:nvPr/>
        </p:nvPicPr>
        <p:blipFill>
          <a:blip r:embed="rId3" cstate="print"/>
          <a:srcRect/>
          <a:stretch>
            <a:fillRect/>
          </a:stretch>
        </p:blipFill>
        <p:spPr bwMode="auto">
          <a:xfrm>
            <a:off x="3645887" y="2245661"/>
            <a:ext cx="3514074" cy="2635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188035" y="2245661"/>
            <a:ext cx="3504360" cy="2627965"/>
          </a:xfrm>
          <a:prstGeom prst="rect">
            <a:avLst/>
          </a:prstGeom>
          <a:noFill/>
          <a:ln w="9525">
            <a:noFill/>
            <a:miter lim="800000"/>
            <a:headEnd/>
            <a:tailEnd/>
          </a:ln>
          <a:effectLst/>
        </p:spPr>
      </p:pic>
      <p:sp>
        <p:nvSpPr>
          <p:cNvPr id="82" name="角丸四角形 81"/>
          <p:cNvSpPr/>
          <p:nvPr/>
        </p:nvSpPr>
        <p:spPr>
          <a:xfrm>
            <a:off x="72083" y="12820650"/>
            <a:ext cx="10656648" cy="1545046"/>
          </a:xfrm>
          <a:prstGeom prst="roundRect">
            <a:avLst>
              <a:gd name="adj" fmla="val 10934"/>
            </a:avLst>
          </a:prstGeom>
          <a:solidFill>
            <a:srgbClr val="FFFFE5"/>
          </a:solidFill>
          <a:ln w="28575">
            <a:solidFill>
              <a:srgbClr val="FF9933"/>
            </a:solidFill>
          </a:ln>
          <a:effectLst>
            <a:outerShdw dist="50800" sx="1000" sy="1000" algn="ctr" rotWithShape="0">
              <a:srgbClr val="005000"/>
            </a:outerShdw>
          </a:effectLst>
        </p:spPr>
        <p:style>
          <a:lnRef idx="2">
            <a:schemeClr val="dk1"/>
          </a:lnRef>
          <a:fillRef idx="1">
            <a:schemeClr val="lt1"/>
          </a:fillRef>
          <a:effectRef idx="0">
            <a:schemeClr val="dk1"/>
          </a:effectRef>
          <a:fontRef idx="minor">
            <a:schemeClr val="dk1"/>
          </a:fontRef>
        </p:style>
        <p:txBody>
          <a:bodyPr lIns="128016" tIns="0" rIns="128016" bIns="64008" anchor="t"/>
          <a:lstStyle/>
          <a:p>
            <a:pPr algn="dist">
              <a:lnSpc>
                <a:spcPts val="1900"/>
              </a:lnSpc>
            </a:pPr>
            <a:r>
              <a:rPr lang="ja-JP" altLang="en-US" sz="1400" dirty="0" smtClean="0">
                <a:ea typeface="ＭＳ Ｐゴシック" pitchFamily="50" charset="-128"/>
              </a:rPr>
              <a:t>　本学において実践とともに開発を継続している</a:t>
            </a:r>
            <a:r>
              <a:rPr lang="en-US" altLang="ja-JP" sz="1400" dirty="0" smtClean="0">
                <a:ea typeface="ＭＳ Ｐゴシック" pitchFamily="50" charset="-128"/>
              </a:rPr>
              <a:t>ICF-CY</a:t>
            </a:r>
            <a:r>
              <a:rPr lang="ja-JP" altLang="ja-JP" sz="1400" dirty="0" smtClean="0">
                <a:ea typeface="ＭＳ Ｐゴシック" pitchFamily="50" charset="-128"/>
              </a:rPr>
              <a:t>に則った構造を有する</a:t>
            </a:r>
            <a:r>
              <a:rPr lang="en-US" altLang="ja-JP" sz="1400" dirty="0" smtClean="0">
                <a:ea typeface="ＭＳ Ｐゴシック" pitchFamily="50" charset="-128"/>
              </a:rPr>
              <a:t>e</a:t>
            </a:r>
            <a:r>
              <a:rPr lang="ja-JP" altLang="ja-JP" sz="1400" dirty="0" smtClean="0">
                <a:ea typeface="ＭＳ Ｐゴシック" pitchFamily="50" charset="-128"/>
              </a:rPr>
              <a:t>ポートフォリオ</a:t>
            </a:r>
            <a:r>
              <a:rPr lang="ja-JP" altLang="en-US" sz="1400" dirty="0" smtClean="0">
                <a:ea typeface="ＭＳ Ｐゴシック" pitchFamily="50" charset="-128"/>
              </a:rPr>
              <a:t>・</a:t>
            </a:r>
            <a:r>
              <a:rPr lang="ja-JP" altLang="ja-JP" sz="1400" dirty="0" smtClean="0">
                <a:ea typeface="ＭＳ Ｐゴシック" pitchFamily="50" charset="-128"/>
              </a:rPr>
              <a:t>システム</a:t>
            </a:r>
            <a:r>
              <a:rPr lang="ja-JP" altLang="en-US" sz="1400" dirty="0" smtClean="0">
                <a:ea typeface="ＭＳ Ｐゴシック" pitchFamily="50" charset="-128"/>
              </a:rPr>
              <a:t>は，合理的配慮検討</a:t>
            </a:r>
            <a:r>
              <a:rPr lang="ja-JP" altLang="ja-JP" sz="1400" dirty="0" smtClean="0">
                <a:ea typeface="ＭＳ Ｐゴシック" pitchFamily="50" charset="-128"/>
              </a:rPr>
              <a:t>プロセス</a:t>
            </a:r>
            <a:r>
              <a:rPr lang="ja-JP" altLang="en-US" sz="1400" dirty="0" smtClean="0">
                <a:ea typeface="ＭＳ Ｐゴシック" pitchFamily="50" charset="-128"/>
              </a:rPr>
              <a:t>での合意形成の判断</a:t>
            </a:r>
            <a:r>
              <a:rPr lang="ja-JP" altLang="ja-JP" sz="1400" dirty="0" smtClean="0">
                <a:ea typeface="ＭＳ Ｐゴシック" pitchFamily="50" charset="-128"/>
              </a:rPr>
              <a:t>材料のひとつとして</a:t>
            </a:r>
            <a:r>
              <a:rPr lang="ja-JP" altLang="en-US" sz="1400" dirty="0" smtClean="0">
                <a:ea typeface="ＭＳ Ｐゴシック" pitchFamily="50" charset="-128"/>
              </a:rPr>
              <a:t>，</a:t>
            </a:r>
            <a:r>
              <a:rPr lang="ja-JP" altLang="ja-JP" sz="1400" dirty="0" smtClean="0">
                <a:ea typeface="ＭＳ Ｐゴシック" pitchFamily="50" charset="-128"/>
              </a:rPr>
              <a:t>困り感を</a:t>
            </a:r>
            <a:r>
              <a:rPr lang="ja-JP" altLang="en-US" sz="1400" dirty="0" smtClean="0">
                <a:ea typeface="ＭＳ Ｐゴシック" pitchFamily="50" charset="-128"/>
              </a:rPr>
              <a:t>反映する</a:t>
            </a:r>
            <a:r>
              <a:rPr lang="ja-JP" altLang="ja-JP" sz="1400" dirty="0" smtClean="0">
                <a:ea typeface="ＭＳ Ｐゴシック" pitchFamily="50" charset="-128"/>
              </a:rPr>
              <a:t>心拍情報</a:t>
            </a:r>
            <a:r>
              <a:rPr lang="ja-JP" altLang="en-US" sz="1400" dirty="0" smtClean="0">
                <a:ea typeface="ＭＳ Ｐゴシック" pitchFamily="50" charset="-128"/>
              </a:rPr>
              <a:t>（より侵襲性の低い</a:t>
            </a:r>
            <a:r>
              <a:rPr lang="ja-JP" altLang="ja-JP" sz="1400" dirty="0" smtClean="0">
                <a:ea typeface="ＭＳ Ｐゴシック" pitchFamily="50" charset="-128"/>
              </a:rPr>
              <a:t>ウェアラブル端末により記録された心拍</a:t>
            </a:r>
            <a:r>
              <a:rPr lang="ja-JP" altLang="en-US" sz="1400" dirty="0" smtClean="0">
                <a:ea typeface="ＭＳ Ｐゴシック" pitchFamily="50" charset="-128"/>
              </a:rPr>
              <a:t>情報</a:t>
            </a:r>
            <a:r>
              <a:rPr lang="ja-JP" altLang="ja-JP" sz="1400" dirty="0" smtClean="0">
                <a:ea typeface="ＭＳ Ｐゴシック" pitchFamily="50" charset="-128"/>
              </a:rPr>
              <a:t>の推移）</a:t>
            </a:r>
            <a:r>
              <a:rPr lang="ja-JP" altLang="en-US" sz="1400" dirty="0" smtClean="0">
                <a:ea typeface="ＭＳ Ｐゴシック" pitchFamily="50" charset="-128"/>
              </a:rPr>
              <a:t>を採用する</a:t>
            </a:r>
            <a:r>
              <a:rPr lang="ja-JP" altLang="ja-JP" sz="1400" dirty="0" smtClean="0">
                <a:ea typeface="ＭＳ Ｐゴシック" pitchFamily="50" charset="-128"/>
              </a:rPr>
              <a:t>．</a:t>
            </a:r>
            <a:r>
              <a:rPr lang="ja-JP" altLang="en-US" sz="1400" dirty="0" smtClean="0">
                <a:ea typeface="ＭＳ Ｐゴシック" pitchFamily="50" charset="-128"/>
              </a:rPr>
              <a:t>採用した心拍情報は，すべての対象学生の困り感を反映するとは言い難いが，</a:t>
            </a:r>
            <a:r>
              <a:rPr lang="ja-JP" altLang="en-US" sz="1400" b="1" dirty="0" smtClean="0">
                <a:solidFill>
                  <a:srgbClr val="CC6600"/>
                </a:solidFill>
                <a:ea typeface="ＭＳ Ｐゴシック" pitchFamily="50" charset="-128"/>
              </a:rPr>
              <a:t>その客観的な変化を本人および支援者らの　主観的な記録と共に蓄積しプロセスとして振り返ることにより，あいまいな心拍情報や記憶に頼った蓄積が，日常の指標として学生自身の意思表明の助けになることが実践から確認できつつある</a:t>
            </a:r>
            <a:r>
              <a:rPr lang="ja-JP" altLang="en-US" sz="1400" dirty="0" smtClean="0">
                <a:ea typeface="ＭＳ Ｐゴシック" pitchFamily="50" charset="-128"/>
              </a:rPr>
              <a:t>．また，データベース構造は事例に対する個人情報の分離を前提に設計しており，事例の蓄積が建設的な合理的配慮</a:t>
            </a:r>
            <a:r>
              <a:rPr lang="ja-JP" altLang="ja-JP" sz="1400" dirty="0" smtClean="0">
                <a:ea typeface="ＭＳ Ｐゴシック" pitchFamily="50" charset="-128"/>
              </a:rPr>
              <a:t>を目的とした情報共有への支援</a:t>
            </a:r>
            <a:r>
              <a:rPr lang="ja-JP" altLang="en-US" sz="1400" dirty="0" smtClean="0">
                <a:ea typeface="ＭＳ Ｐゴシック" pitchFamily="50" charset="-128"/>
              </a:rPr>
              <a:t>と共に</a:t>
            </a:r>
            <a:r>
              <a:rPr lang="ja-JP" altLang="ja-JP" sz="1400" dirty="0" smtClean="0">
                <a:ea typeface="ＭＳ Ｐゴシック" pitchFamily="50" charset="-128"/>
              </a:rPr>
              <a:t>，</a:t>
            </a:r>
            <a:r>
              <a:rPr lang="ja-JP" altLang="en-US" sz="1400" dirty="0" smtClean="0">
                <a:ea typeface="ＭＳ Ｐゴシック" pitchFamily="50" charset="-128"/>
              </a:rPr>
              <a:t>真正な合意形成の推進への一助となることを期待する．</a:t>
            </a:r>
            <a:r>
              <a:rPr lang="ja-JP" altLang="en-US" sz="1400" dirty="0" smtClean="0"/>
              <a:t>　　</a:t>
            </a:r>
            <a:endParaRPr lang="en-US" altLang="ja-JP" sz="1400" dirty="0" smtClean="0"/>
          </a:p>
        </p:txBody>
      </p:sp>
      <p:pic>
        <p:nvPicPr>
          <p:cNvPr id="1044" name="Picture 20"/>
          <p:cNvPicPr>
            <a:picLocks noChangeAspect="1" noChangeArrowheads="1"/>
          </p:cNvPicPr>
          <p:nvPr/>
        </p:nvPicPr>
        <p:blipFill>
          <a:blip r:embed="rId5" cstate="print"/>
          <a:srcRect/>
          <a:stretch>
            <a:fillRect/>
          </a:stretch>
        </p:blipFill>
        <p:spPr bwMode="auto">
          <a:xfrm>
            <a:off x="8129528" y="10636075"/>
            <a:ext cx="2537872" cy="1584780"/>
          </a:xfrm>
          <a:prstGeom prst="rect">
            <a:avLst/>
          </a:prstGeom>
          <a:noFill/>
          <a:ln w="9525">
            <a:noFill/>
            <a:miter lim="800000"/>
            <a:headEnd/>
            <a:tailEnd/>
          </a:ln>
          <a:effectLst/>
        </p:spPr>
      </p:pic>
      <p:sp>
        <p:nvSpPr>
          <p:cNvPr id="87" name="角丸四角形 86"/>
          <p:cNvSpPr/>
          <p:nvPr/>
        </p:nvSpPr>
        <p:spPr>
          <a:xfrm>
            <a:off x="173039" y="9261166"/>
            <a:ext cx="5123392" cy="259309"/>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altLang="ja-JP" sz="1050" b="1" dirty="0" smtClean="0">
                <a:solidFill>
                  <a:srgbClr val="FF9933"/>
                </a:solidFill>
                <a:effectLst>
                  <a:outerShdw blurRad="38100" dist="38100" dir="2700000" algn="tl">
                    <a:srgbClr val="000000">
                      <a:alpha val="43137"/>
                    </a:srgbClr>
                  </a:outerShdw>
                </a:effectLst>
                <a:latin typeface="+mn-ea"/>
                <a:cs typeface="メイリオ" pitchFamily="50" charset="-128"/>
              </a:rPr>
              <a:t>【</a:t>
            </a:r>
            <a:r>
              <a:rPr lang="ja-JP" altLang="en-US" sz="1050" b="1" dirty="0" smtClean="0">
                <a:solidFill>
                  <a:srgbClr val="FF9933"/>
                </a:solidFill>
                <a:effectLst>
                  <a:outerShdw blurRad="38100" dist="38100" dir="2700000" algn="tl">
                    <a:srgbClr val="000000">
                      <a:alpha val="43137"/>
                    </a:srgbClr>
                  </a:outerShdw>
                </a:effectLst>
                <a:latin typeface="+mn-ea"/>
                <a:cs typeface="メイリオ" pitchFamily="50" charset="-128"/>
              </a:rPr>
              <a:t>仮想環境</a:t>
            </a:r>
            <a:r>
              <a:rPr lang="en-US" altLang="ja-JP" sz="1050" b="1" dirty="0" smtClean="0">
                <a:solidFill>
                  <a:srgbClr val="FF9933"/>
                </a:solidFill>
                <a:effectLst>
                  <a:outerShdw blurRad="38100" dist="38100" dir="2700000" algn="tl">
                    <a:srgbClr val="000000">
                      <a:alpha val="43137"/>
                    </a:srgbClr>
                  </a:outerShdw>
                </a:effectLst>
                <a:latin typeface="+mn-ea"/>
                <a:cs typeface="メイリオ" pitchFamily="50" charset="-128"/>
              </a:rPr>
              <a:t>】</a:t>
            </a:r>
            <a:r>
              <a:rPr lang="ja-JP" altLang="en-US" sz="1300" dirty="0" smtClean="0">
                <a:solidFill>
                  <a:schemeClr val="tx1"/>
                </a:solidFill>
                <a:latin typeface="+mn-ea"/>
                <a:cs typeface="メイリオ" pitchFamily="50" charset="-128"/>
              </a:rPr>
              <a:t>社会に一般化しているウェアラブル端末の使用妥当性の検討</a:t>
            </a:r>
            <a:endParaRPr lang="en-US" altLang="ja-JP" sz="1050" dirty="0" smtClean="0">
              <a:solidFill>
                <a:schemeClr val="tx1"/>
              </a:solidFill>
              <a:latin typeface="+mn-ea"/>
            </a:endParaRPr>
          </a:p>
        </p:txBody>
      </p:sp>
      <p:pic>
        <p:nvPicPr>
          <p:cNvPr id="1042" name="Picture 18"/>
          <p:cNvPicPr>
            <a:picLocks noChangeAspect="1" noChangeArrowheads="1"/>
          </p:cNvPicPr>
          <p:nvPr/>
        </p:nvPicPr>
        <p:blipFill>
          <a:blip r:embed="rId6" cstate="print"/>
          <a:srcRect/>
          <a:stretch>
            <a:fillRect/>
          </a:stretch>
        </p:blipFill>
        <p:spPr bwMode="auto">
          <a:xfrm>
            <a:off x="136393" y="9534122"/>
            <a:ext cx="5208164" cy="2973223"/>
          </a:xfrm>
          <a:prstGeom prst="rect">
            <a:avLst/>
          </a:prstGeom>
          <a:noFill/>
          <a:ln w="9525">
            <a:noFill/>
            <a:miter lim="800000"/>
            <a:headEnd/>
            <a:tailEnd/>
          </a:ln>
          <a:effectLst/>
        </p:spPr>
      </p:pic>
      <p:sp>
        <p:nvSpPr>
          <p:cNvPr id="89" name="角丸四角形 88"/>
          <p:cNvSpPr/>
          <p:nvPr/>
        </p:nvSpPr>
        <p:spPr>
          <a:xfrm>
            <a:off x="5402792" y="9256617"/>
            <a:ext cx="5285523" cy="259309"/>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altLang="ja-JP" sz="1050" b="1" dirty="0" smtClean="0">
                <a:solidFill>
                  <a:srgbClr val="FF9933"/>
                </a:solidFill>
                <a:effectLst>
                  <a:outerShdw blurRad="38100" dist="38100" dir="2700000" algn="tl">
                    <a:srgbClr val="000000">
                      <a:alpha val="43137"/>
                    </a:srgbClr>
                  </a:outerShdw>
                </a:effectLst>
                <a:latin typeface="+mn-ea"/>
                <a:cs typeface="メイリオ" pitchFamily="50" charset="-128"/>
              </a:rPr>
              <a:t>【</a:t>
            </a:r>
            <a:r>
              <a:rPr lang="ja-JP" altLang="en-US" sz="1050" b="1" dirty="0" smtClean="0">
                <a:solidFill>
                  <a:srgbClr val="FF9933"/>
                </a:solidFill>
                <a:effectLst>
                  <a:outerShdw blurRad="38100" dist="38100" dir="2700000" algn="tl">
                    <a:srgbClr val="000000">
                      <a:alpha val="43137"/>
                    </a:srgbClr>
                  </a:outerShdw>
                </a:effectLst>
                <a:latin typeface="+mn-ea"/>
                <a:cs typeface="メイリオ" pitchFamily="50" charset="-128"/>
              </a:rPr>
              <a:t>実践環境</a:t>
            </a:r>
            <a:r>
              <a:rPr lang="en-US" altLang="ja-JP" sz="1050" b="1" dirty="0" smtClean="0">
                <a:solidFill>
                  <a:srgbClr val="FF9933"/>
                </a:solidFill>
                <a:effectLst>
                  <a:outerShdw blurRad="38100" dist="38100" dir="2700000" algn="tl">
                    <a:srgbClr val="000000">
                      <a:alpha val="43137"/>
                    </a:srgbClr>
                  </a:outerShdw>
                </a:effectLst>
                <a:latin typeface="+mn-ea"/>
                <a:cs typeface="メイリオ" pitchFamily="50" charset="-128"/>
              </a:rPr>
              <a:t>】</a:t>
            </a:r>
            <a:r>
              <a:rPr lang="ja-JP" altLang="en-US" sz="1300" dirty="0" smtClean="0">
                <a:solidFill>
                  <a:schemeClr val="tx1"/>
                </a:solidFill>
                <a:latin typeface="+mn-ea"/>
                <a:cs typeface="メイリオ" pitchFamily="50" charset="-128"/>
              </a:rPr>
              <a:t>時計型端末を用いた合理的配慮および支援内容の検討</a:t>
            </a:r>
            <a:endParaRPr lang="en-US" altLang="ja-JP" sz="1050" dirty="0" smtClean="0">
              <a:solidFill>
                <a:schemeClr val="tx1"/>
              </a:solidFill>
              <a:latin typeface="+mn-ea"/>
              <a:cs typeface="メイリオ" pitchFamily="50" charset="-128"/>
            </a:endParaRPr>
          </a:p>
        </p:txBody>
      </p:sp>
      <p:sp>
        <p:nvSpPr>
          <p:cNvPr id="92" name="角丸四角形 91"/>
          <p:cNvSpPr/>
          <p:nvPr/>
        </p:nvSpPr>
        <p:spPr>
          <a:xfrm>
            <a:off x="5747825" y="10387577"/>
            <a:ext cx="1671851" cy="1958453"/>
          </a:xfrm>
          <a:prstGeom prst="roundRect">
            <a:avLst>
              <a:gd name="adj" fmla="val 3509"/>
            </a:avLst>
          </a:prstGeom>
          <a:noFill/>
          <a:ln w="12700">
            <a:solidFill>
              <a:srgbClr val="EF6611"/>
            </a:solidFill>
          </a:ln>
          <a:effectLst>
            <a:outerShdw blurRad="50800" dist="50800" dir="5400000" algn="ctr" rotWithShape="0">
              <a:srgbClr val="893A09"/>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sz="800" dirty="0" smtClean="0"/>
          </a:p>
          <a:p>
            <a:pPr algn="ctr"/>
            <a:endParaRPr lang="en-US" altLang="ja-JP" sz="800" dirty="0" smtClean="0"/>
          </a:p>
          <a:p>
            <a:pPr algn="ctr"/>
            <a:endParaRPr kumimoji="1" lang="en-US" altLang="ja-JP" sz="800" dirty="0" smtClean="0"/>
          </a:p>
          <a:p>
            <a:pPr algn="ctr"/>
            <a:endParaRPr lang="en-US" altLang="ja-JP" sz="800" dirty="0" smtClean="0"/>
          </a:p>
          <a:p>
            <a:pPr algn="ctr"/>
            <a:endParaRPr kumimoji="1" lang="en-US" altLang="ja-JP" sz="800" dirty="0" smtClean="0"/>
          </a:p>
          <a:p>
            <a:pPr algn="ctr"/>
            <a:endParaRPr lang="en-US" altLang="ja-JP" sz="800" dirty="0" smtClean="0"/>
          </a:p>
          <a:p>
            <a:pPr algn="ctr"/>
            <a:endParaRPr kumimoji="1" lang="en-US" altLang="ja-JP" sz="800" dirty="0" smtClean="0"/>
          </a:p>
          <a:p>
            <a:pPr algn="ctr"/>
            <a:endParaRPr lang="en-US" altLang="ja-JP" sz="800" dirty="0" smtClean="0"/>
          </a:p>
          <a:p>
            <a:pPr algn="ctr"/>
            <a:endParaRPr kumimoji="1" lang="en-US" altLang="ja-JP" sz="800" dirty="0" smtClean="0"/>
          </a:p>
          <a:p>
            <a:pPr algn="ctr"/>
            <a:endParaRPr lang="en-US" altLang="ja-JP" sz="800" dirty="0" smtClean="0"/>
          </a:p>
          <a:p>
            <a:pPr algn="ctr"/>
            <a:endParaRPr kumimoji="1" lang="en-US" altLang="ja-JP" sz="800" dirty="0" smtClean="0"/>
          </a:p>
          <a:p>
            <a:pPr algn="ctr"/>
            <a:endParaRPr lang="en-US" altLang="ja-JP" sz="800" dirty="0" smtClean="0"/>
          </a:p>
          <a:p>
            <a:pPr algn="ctr"/>
            <a:endParaRPr kumimoji="1" lang="en-US" altLang="ja-JP" sz="800" dirty="0" smtClean="0"/>
          </a:p>
          <a:p>
            <a:pPr algn="r"/>
            <a:endParaRPr kumimoji="1" lang="en-US" altLang="ja-JP" sz="800" dirty="0" smtClean="0"/>
          </a:p>
          <a:p>
            <a:r>
              <a:rPr kumimoji="1" lang="ja-JP" altLang="en-US" sz="800" dirty="0" smtClean="0"/>
              <a:t>プレゼンテーション当日</a:t>
            </a:r>
          </a:p>
        </p:txBody>
      </p:sp>
      <p:pic>
        <p:nvPicPr>
          <p:cNvPr id="1048" name="Picture 24"/>
          <p:cNvPicPr>
            <a:picLocks noChangeAspect="1" noChangeArrowheads="1"/>
          </p:cNvPicPr>
          <p:nvPr/>
        </p:nvPicPr>
        <p:blipFill>
          <a:blip r:embed="rId7" cstate="print"/>
          <a:srcRect/>
          <a:stretch>
            <a:fillRect/>
          </a:stretch>
        </p:blipFill>
        <p:spPr bwMode="auto">
          <a:xfrm>
            <a:off x="5451410" y="10432778"/>
            <a:ext cx="2470246" cy="1751217"/>
          </a:xfrm>
          <a:prstGeom prst="rect">
            <a:avLst/>
          </a:prstGeom>
          <a:noFill/>
          <a:ln w="9525">
            <a:noFill/>
            <a:miter lim="800000"/>
            <a:headEnd/>
            <a:tailEnd/>
          </a:ln>
          <a:effectLst/>
        </p:spPr>
      </p:pic>
      <p:pic>
        <p:nvPicPr>
          <p:cNvPr id="96" name="Picture 25"/>
          <p:cNvPicPr>
            <a:picLocks noChangeAspect="1" noChangeArrowheads="1"/>
          </p:cNvPicPr>
          <p:nvPr/>
        </p:nvPicPr>
        <p:blipFill>
          <a:blip r:embed="rId8" cstate="print"/>
          <a:srcRect/>
          <a:stretch>
            <a:fillRect/>
          </a:stretch>
        </p:blipFill>
        <p:spPr bwMode="auto">
          <a:xfrm>
            <a:off x="8041909" y="11004565"/>
            <a:ext cx="173724" cy="385214"/>
          </a:xfrm>
          <a:prstGeom prst="rect">
            <a:avLst/>
          </a:prstGeom>
          <a:noFill/>
          <a:ln w="9525">
            <a:noFill/>
            <a:miter lim="800000"/>
            <a:headEnd/>
            <a:tailEnd/>
          </a:ln>
          <a:effectLst/>
        </p:spPr>
      </p:pic>
      <p:pic>
        <p:nvPicPr>
          <p:cNvPr id="97" name="Picture 25"/>
          <p:cNvPicPr>
            <a:picLocks noChangeAspect="1" noChangeArrowheads="1"/>
          </p:cNvPicPr>
          <p:nvPr/>
        </p:nvPicPr>
        <p:blipFill>
          <a:blip r:embed="rId8" cstate="print"/>
          <a:srcRect/>
          <a:stretch>
            <a:fillRect/>
          </a:stretch>
        </p:blipFill>
        <p:spPr bwMode="auto">
          <a:xfrm>
            <a:off x="5382321" y="11072239"/>
            <a:ext cx="173724" cy="385214"/>
          </a:xfrm>
          <a:prstGeom prst="rect">
            <a:avLst/>
          </a:prstGeom>
          <a:noFill/>
          <a:ln w="9525">
            <a:noFill/>
            <a:miter lim="800000"/>
            <a:headEnd/>
            <a:tailEnd/>
          </a:ln>
          <a:effectLst/>
        </p:spPr>
      </p:pic>
      <p:sp>
        <p:nvSpPr>
          <p:cNvPr id="98" name="円形吹き出し 97"/>
          <p:cNvSpPr/>
          <p:nvPr/>
        </p:nvSpPr>
        <p:spPr>
          <a:xfrm>
            <a:off x="6191377" y="10503586"/>
            <a:ext cx="320723" cy="341193"/>
          </a:xfrm>
          <a:prstGeom prst="wedgeEllipseCallout">
            <a:avLst>
              <a:gd name="adj1" fmla="val 822"/>
              <a:gd name="adj2" fmla="val 68686"/>
            </a:avLst>
          </a:prstGeom>
          <a:ln w="12700">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600" dirty="0" smtClean="0"/>
              <a:t>発表中</a:t>
            </a:r>
          </a:p>
        </p:txBody>
      </p:sp>
      <p:sp>
        <p:nvSpPr>
          <p:cNvPr id="99" name="円形吹き出し 98"/>
          <p:cNvSpPr/>
          <p:nvPr/>
        </p:nvSpPr>
        <p:spPr>
          <a:xfrm>
            <a:off x="5756923" y="10321614"/>
            <a:ext cx="320723" cy="341193"/>
          </a:xfrm>
          <a:prstGeom prst="wedgeEllipseCallout">
            <a:avLst>
              <a:gd name="adj1" fmla="val 822"/>
              <a:gd name="adj2" fmla="val 68686"/>
            </a:avLst>
          </a:prstGeom>
          <a:ln w="12700">
            <a:solidFill>
              <a:srgbClr val="FFD579"/>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600" dirty="0" smtClean="0"/>
              <a:t>発表前</a:t>
            </a:r>
          </a:p>
        </p:txBody>
      </p:sp>
      <p:sp>
        <p:nvSpPr>
          <p:cNvPr id="100" name="円形吹き出し 99"/>
          <p:cNvSpPr/>
          <p:nvPr/>
        </p:nvSpPr>
        <p:spPr>
          <a:xfrm>
            <a:off x="6619006" y="10344361"/>
            <a:ext cx="320723" cy="341193"/>
          </a:xfrm>
          <a:prstGeom prst="wedgeEllipseCallout">
            <a:avLst>
              <a:gd name="adj1" fmla="val 822"/>
              <a:gd name="adj2" fmla="val 68686"/>
            </a:avLst>
          </a:prstGeom>
          <a:ln w="12700">
            <a:solidFill>
              <a:srgbClr val="FFD579"/>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600" dirty="0" smtClean="0"/>
              <a:t>発表後</a:t>
            </a:r>
          </a:p>
        </p:txBody>
      </p:sp>
      <p:sp>
        <p:nvSpPr>
          <p:cNvPr id="101" name="円形吹き出し 100"/>
          <p:cNvSpPr/>
          <p:nvPr/>
        </p:nvSpPr>
        <p:spPr>
          <a:xfrm>
            <a:off x="7051190" y="10339807"/>
            <a:ext cx="320723" cy="382139"/>
          </a:xfrm>
          <a:prstGeom prst="wedgeEllipseCallout">
            <a:avLst>
              <a:gd name="adj1" fmla="val -3433"/>
              <a:gd name="adj2" fmla="val 38329"/>
            </a:avLst>
          </a:prstGeom>
          <a:ln w="12700">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600" dirty="0" smtClean="0"/>
              <a:t>当日全体</a:t>
            </a:r>
          </a:p>
        </p:txBody>
      </p:sp>
      <p:sp>
        <p:nvSpPr>
          <p:cNvPr id="102" name="円形吹き出し 101"/>
          <p:cNvSpPr/>
          <p:nvPr/>
        </p:nvSpPr>
        <p:spPr>
          <a:xfrm>
            <a:off x="7672159" y="10326164"/>
            <a:ext cx="320723" cy="423078"/>
          </a:xfrm>
          <a:prstGeom prst="wedgeEllipseCallout">
            <a:avLst>
              <a:gd name="adj1" fmla="val -20455"/>
              <a:gd name="adj2" fmla="val 41843"/>
            </a:avLst>
          </a:prstGeom>
          <a:ln w="12700">
            <a:solidFill>
              <a:srgbClr val="92D050"/>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600" dirty="0" smtClean="0"/>
              <a:t>後日振返り</a:t>
            </a:r>
          </a:p>
        </p:txBody>
      </p:sp>
      <p:sp>
        <p:nvSpPr>
          <p:cNvPr id="103" name="角丸四角形吹き出し 102"/>
          <p:cNvSpPr/>
          <p:nvPr/>
        </p:nvSpPr>
        <p:spPr>
          <a:xfrm>
            <a:off x="8170303" y="10329001"/>
            <a:ext cx="2477069" cy="279779"/>
          </a:xfrm>
          <a:prstGeom prst="wedgeRoundRectCallout">
            <a:avLst>
              <a:gd name="adj1" fmla="val -17198"/>
              <a:gd name="adj2" fmla="val 109383"/>
              <a:gd name="adj3" fmla="val 16667"/>
            </a:avLst>
          </a:prstGeom>
          <a:ln w="19050">
            <a:solidFill>
              <a:srgbClr val="FFC000"/>
            </a:solidFill>
          </a:ln>
          <a:effectLst/>
        </p:spPr>
        <p:style>
          <a:lnRef idx="2">
            <a:schemeClr val="dk1"/>
          </a:lnRef>
          <a:fillRef idx="1">
            <a:schemeClr val="lt1"/>
          </a:fillRef>
          <a:effectRef idx="0">
            <a:schemeClr val="dk1"/>
          </a:effectRef>
          <a:fontRef idx="minor">
            <a:schemeClr val="dk1"/>
          </a:fontRef>
        </p:style>
        <p:txBody>
          <a:bodyPr lIns="36000" rIns="36000" rtlCol="0" anchor="ctr"/>
          <a:lstStyle/>
          <a:p>
            <a:r>
              <a:rPr kumimoji="1" lang="ja-JP" altLang="en-US" sz="600" dirty="0" smtClean="0"/>
              <a:t>　職業体験中の自律を促す為必要と判断する支援以外の声掛けを排除，できるだけ対象学生との雑談を消去し，サポーターは見守りを重視し対応</a:t>
            </a:r>
          </a:p>
        </p:txBody>
      </p:sp>
      <p:sp>
        <p:nvSpPr>
          <p:cNvPr id="104" name="角丸四角形吹き出し 103"/>
          <p:cNvSpPr/>
          <p:nvPr/>
        </p:nvSpPr>
        <p:spPr>
          <a:xfrm>
            <a:off x="8178692" y="12246734"/>
            <a:ext cx="2455034" cy="172078"/>
          </a:xfrm>
          <a:prstGeom prst="wedgeRoundRectCallout">
            <a:avLst>
              <a:gd name="adj1" fmla="val 5907"/>
              <a:gd name="adj2" fmla="val -86874"/>
              <a:gd name="adj3" fmla="val 16667"/>
            </a:avLst>
          </a:prstGeom>
          <a:ln w="19050">
            <a:solidFill>
              <a:srgbClr val="92D050"/>
            </a:solidFill>
          </a:ln>
          <a:effectLst/>
        </p:spPr>
        <p:style>
          <a:lnRef idx="2">
            <a:schemeClr val="dk1"/>
          </a:lnRef>
          <a:fillRef idx="1">
            <a:schemeClr val="lt1"/>
          </a:fillRef>
          <a:effectRef idx="0">
            <a:schemeClr val="dk1"/>
          </a:effectRef>
          <a:fontRef idx="minor">
            <a:schemeClr val="dk1"/>
          </a:fontRef>
        </p:style>
        <p:txBody>
          <a:bodyPr lIns="36000" rIns="36000" rtlCol="0" anchor="ctr"/>
          <a:lstStyle/>
          <a:p>
            <a:r>
              <a:rPr kumimoji="1" lang="ja-JP" altLang="en-US" sz="600" dirty="0" smtClean="0"/>
              <a:t>　主観・客観（</a:t>
            </a:r>
            <a:r>
              <a:rPr kumimoji="1" lang="en-US" altLang="ja-JP" sz="600" dirty="0" smtClean="0"/>
              <a:t>LP</a:t>
            </a:r>
            <a:r>
              <a:rPr kumimoji="1" lang="ja-JP" altLang="en-US" sz="600" dirty="0" smtClean="0"/>
              <a:t>）からの振り返り，学生の希望から適度な声掛けを継続</a:t>
            </a:r>
          </a:p>
        </p:txBody>
      </p:sp>
      <p:sp>
        <p:nvSpPr>
          <p:cNvPr id="29" name="AutoShape 2"/>
          <p:cNvSpPr>
            <a:spLocks noChangeArrowheads="1"/>
          </p:cNvSpPr>
          <p:nvPr/>
        </p:nvSpPr>
        <p:spPr bwMode="auto">
          <a:xfrm>
            <a:off x="72084" y="4985083"/>
            <a:ext cx="10657184" cy="3897061"/>
          </a:xfrm>
          <a:prstGeom prst="roundRect">
            <a:avLst>
              <a:gd name="adj" fmla="val 0"/>
            </a:avLst>
          </a:prstGeom>
          <a:solidFill>
            <a:srgbClr val="FFFFEB"/>
          </a:solidFill>
          <a:ln w="19050">
            <a:solidFill>
              <a:srgbClr val="FFC000"/>
            </a:solidFill>
            <a:round/>
            <a:headEnd type="none" w="sm" len="sm"/>
            <a:tailEnd type="none" w="sm" len="sm"/>
          </a:ln>
        </p:spPr>
        <p:txBody>
          <a:bodyPr wrap="none" anchor="ctr"/>
          <a:lstStyle/>
          <a:p>
            <a:pPr marL="342900" indent="-342900" algn="ctr" eaLnBrk="1" hangingPunct="1">
              <a:spcAft>
                <a:spcPts val="600"/>
              </a:spcAft>
              <a:defRPr/>
            </a:pPr>
            <a:r>
              <a:rPr lang="ja-JP" altLang="en-US" sz="1200" b="1" dirty="0" smtClean="0">
                <a:latin typeface="メイリオ" pitchFamily="50" charset="-128"/>
                <a:ea typeface="メイリオ" pitchFamily="50" charset="-128"/>
                <a:cs typeface="メイリオ" pitchFamily="50" charset="-128"/>
              </a:rPr>
              <a:t>国際生活機能分類</a:t>
            </a:r>
            <a:r>
              <a:rPr lang="ja-JP" altLang="en-US" sz="1200" b="1" dirty="0">
                <a:latin typeface="メイリオ" pitchFamily="50" charset="-128"/>
                <a:ea typeface="メイリオ" pitchFamily="50" charset="-128"/>
                <a:cs typeface="メイリオ" pitchFamily="50" charset="-128"/>
              </a:rPr>
              <a:t>（</a:t>
            </a:r>
            <a:r>
              <a:rPr lang="en-US" altLang="ja-JP" sz="1200" b="1" dirty="0" smtClean="0">
                <a:solidFill>
                  <a:srgbClr val="FF0000"/>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ICF-CY</a:t>
            </a:r>
            <a:r>
              <a:rPr lang="ja-JP" altLang="en-US" sz="900" b="1" dirty="0" smtClean="0">
                <a:latin typeface="メイリオ" pitchFamily="50" charset="-128"/>
                <a:ea typeface="メイリオ" pitchFamily="50" charset="-128"/>
                <a:cs typeface="メイリオ" pitchFamily="50" charset="-128"/>
              </a:rPr>
              <a:t>：</a:t>
            </a:r>
            <a:r>
              <a:rPr lang="en-US" altLang="ja-JP" sz="900" b="1" dirty="0">
                <a:latin typeface="メイリオ" pitchFamily="50" charset="-128"/>
                <a:ea typeface="メイリオ" pitchFamily="50" charset="-128"/>
                <a:cs typeface="メイリオ" pitchFamily="50" charset="-128"/>
              </a:rPr>
              <a:t>International Classification of </a:t>
            </a:r>
            <a:r>
              <a:rPr lang="en-US" altLang="ja-JP" sz="900" b="1" dirty="0" smtClean="0">
                <a:latin typeface="メイリオ" pitchFamily="50" charset="-128"/>
                <a:ea typeface="メイリオ" pitchFamily="50" charset="-128"/>
                <a:cs typeface="メイリオ" pitchFamily="50" charset="-128"/>
              </a:rPr>
              <a:t>Functioning, </a:t>
            </a:r>
            <a:r>
              <a:rPr lang="en-US" altLang="ja-JP" sz="900" b="1" dirty="0">
                <a:latin typeface="メイリオ" pitchFamily="50" charset="-128"/>
                <a:ea typeface="メイリオ" pitchFamily="50" charset="-128"/>
                <a:cs typeface="メイリオ" pitchFamily="50" charset="-128"/>
              </a:rPr>
              <a:t>Disability</a:t>
            </a:r>
            <a:r>
              <a:rPr lang="ja-JP" altLang="en-US" sz="900" b="1" dirty="0">
                <a:latin typeface="メイリオ" pitchFamily="50" charset="-128"/>
                <a:ea typeface="メイリオ" pitchFamily="50" charset="-128"/>
                <a:cs typeface="メイリオ" pitchFamily="50" charset="-128"/>
              </a:rPr>
              <a:t> </a:t>
            </a:r>
            <a:r>
              <a:rPr lang="en-US" altLang="ja-JP" sz="900" b="1" dirty="0">
                <a:latin typeface="メイリオ" pitchFamily="50" charset="-128"/>
                <a:ea typeface="メイリオ" pitchFamily="50" charset="-128"/>
                <a:cs typeface="メイリオ" pitchFamily="50" charset="-128"/>
              </a:rPr>
              <a:t>and </a:t>
            </a:r>
            <a:r>
              <a:rPr lang="en-US" altLang="ja-JP" sz="900" b="1" dirty="0" smtClean="0">
                <a:latin typeface="メイリオ" pitchFamily="50" charset="-128"/>
                <a:ea typeface="メイリオ" pitchFamily="50" charset="-128"/>
                <a:cs typeface="メイリオ" pitchFamily="50" charset="-128"/>
              </a:rPr>
              <a:t>Health, </a:t>
            </a:r>
            <a:r>
              <a:rPr lang="en-US" altLang="ja-JP" sz="900" b="1" dirty="0" smtClean="0"/>
              <a:t>version for Children and Youth</a:t>
            </a:r>
            <a:r>
              <a:rPr lang="ja-JP" altLang="en-US" sz="1200" b="1" dirty="0" smtClean="0">
                <a:latin typeface="メイリオ" pitchFamily="50" charset="-128"/>
                <a:ea typeface="メイリオ" pitchFamily="50" charset="-128"/>
                <a:cs typeface="メイリオ" pitchFamily="50" charset="-128"/>
              </a:rPr>
              <a:t>）に則った</a:t>
            </a:r>
            <a:r>
              <a:rPr lang="en-US" altLang="ja-JP" sz="1200" b="1" dirty="0" smtClean="0">
                <a:latin typeface="メイリオ" pitchFamily="50" charset="-128"/>
                <a:ea typeface="メイリオ" pitchFamily="50" charset="-128"/>
                <a:cs typeface="メイリオ" pitchFamily="50" charset="-128"/>
              </a:rPr>
              <a:t>e</a:t>
            </a:r>
            <a:r>
              <a:rPr lang="ja-JP" altLang="en-US" sz="1200" b="1" dirty="0" smtClean="0">
                <a:latin typeface="メイリオ" pitchFamily="50" charset="-128"/>
                <a:ea typeface="メイリオ" pitchFamily="50" charset="-128"/>
                <a:cs typeface="メイリオ" pitchFamily="50" charset="-128"/>
              </a:rPr>
              <a:t>ポートフォリオ・システム</a:t>
            </a:r>
            <a:endParaRPr lang="en-US" altLang="ja-JP" sz="1200" b="1" dirty="0" smtClean="0">
              <a:latin typeface="メイリオ" pitchFamily="50" charset="-128"/>
              <a:ea typeface="メイリオ" pitchFamily="50" charset="-128"/>
              <a:cs typeface="メイリオ" pitchFamily="50" charset="-128"/>
            </a:endParaRPr>
          </a:p>
          <a:p>
            <a:pPr marL="342900" indent="-342900" algn="dist"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pPr marL="342900" indent="-342900" algn="ctr" eaLnBrk="1" hangingPunct="1">
              <a:spcAft>
                <a:spcPts val="600"/>
              </a:spcAft>
              <a:defRPr/>
            </a:pPr>
            <a:endParaRPr lang="en-US" altLang="ja-JP" sz="1200" dirty="0" smtClean="0">
              <a:latin typeface="メイリオ" pitchFamily="50" charset="-128"/>
              <a:ea typeface="メイリオ" pitchFamily="50" charset="-128"/>
              <a:cs typeface="メイリオ" pitchFamily="50" charset="-128"/>
            </a:endParaRPr>
          </a:p>
          <a:p>
            <a:endParaRPr lang="en-US" altLang="ja-JP" sz="1200" dirty="0" smtClean="0">
              <a:latin typeface="メイリオ" pitchFamily="50" charset="-128"/>
              <a:ea typeface="メイリオ" pitchFamily="50" charset="-128"/>
              <a:cs typeface="メイリオ" pitchFamily="50" charset="-128"/>
            </a:endParaRPr>
          </a:p>
        </p:txBody>
      </p:sp>
      <p:pic>
        <p:nvPicPr>
          <p:cNvPr id="12" name="Picture 11"/>
          <p:cNvPicPr>
            <a:picLocks noChangeAspect="1" noChangeArrowheads="1"/>
          </p:cNvPicPr>
          <p:nvPr/>
        </p:nvPicPr>
        <p:blipFill>
          <a:blip r:embed="rId9" cstate="print"/>
          <a:srcRect/>
          <a:stretch>
            <a:fillRect/>
          </a:stretch>
        </p:blipFill>
        <p:spPr bwMode="auto">
          <a:xfrm>
            <a:off x="1392865" y="5282379"/>
            <a:ext cx="9219314" cy="3539717"/>
          </a:xfrm>
          <a:prstGeom prst="rect">
            <a:avLst/>
          </a:prstGeom>
          <a:noFill/>
          <a:ln w="9525">
            <a:noFill/>
            <a:miter lim="800000"/>
            <a:headEnd/>
            <a:tailEnd/>
          </a:ln>
          <a:effectLst/>
        </p:spPr>
      </p:pic>
      <p:pic>
        <p:nvPicPr>
          <p:cNvPr id="1040" name="Picture 16"/>
          <p:cNvPicPr>
            <a:picLocks noChangeAspect="1" noChangeArrowheads="1"/>
          </p:cNvPicPr>
          <p:nvPr/>
        </p:nvPicPr>
        <p:blipFill>
          <a:blip r:embed="rId10" cstate="print"/>
          <a:srcRect/>
          <a:stretch>
            <a:fillRect/>
          </a:stretch>
        </p:blipFill>
        <p:spPr bwMode="auto">
          <a:xfrm>
            <a:off x="432124" y="5648202"/>
            <a:ext cx="1044116" cy="1047874"/>
          </a:xfrm>
          <a:prstGeom prst="rect">
            <a:avLst/>
          </a:prstGeom>
          <a:noFill/>
          <a:ln w="9525">
            <a:noFill/>
            <a:miter lim="800000"/>
            <a:headEnd/>
            <a:tailEnd/>
          </a:ln>
          <a:effectLst/>
        </p:spPr>
      </p:pic>
      <p:pic>
        <p:nvPicPr>
          <p:cNvPr id="1041" name="Picture 17"/>
          <p:cNvPicPr>
            <a:picLocks noChangeAspect="1" noChangeArrowheads="1"/>
          </p:cNvPicPr>
          <p:nvPr/>
        </p:nvPicPr>
        <p:blipFill>
          <a:blip r:embed="rId11" cstate="print"/>
          <a:srcRect/>
          <a:stretch>
            <a:fillRect/>
          </a:stretch>
        </p:blipFill>
        <p:spPr bwMode="auto">
          <a:xfrm>
            <a:off x="140771" y="8634518"/>
            <a:ext cx="1571735" cy="227708"/>
          </a:xfrm>
          <a:prstGeom prst="rect">
            <a:avLst/>
          </a:prstGeom>
          <a:noFill/>
          <a:ln w="9525">
            <a:noFill/>
            <a:miter lim="800000"/>
            <a:headEnd/>
            <a:tailEnd/>
          </a:ln>
          <a:effectLst/>
        </p:spPr>
      </p:pic>
      <p:sp>
        <p:nvSpPr>
          <p:cNvPr id="105" name="Oval 14"/>
          <p:cNvSpPr>
            <a:spLocks noChangeArrowheads="1"/>
          </p:cNvSpPr>
          <p:nvPr/>
        </p:nvSpPr>
        <p:spPr bwMode="auto">
          <a:xfrm>
            <a:off x="590550" y="5226665"/>
            <a:ext cx="1185086" cy="478810"/>
          </a:xfrm>
          <a:prstGeom prst="ellipse">
            <a:avLst/>
          </a:prstGeom>
          <a:gradFill rotWithShape="1">
            <a:gsLst>
              <a:gs pos="0">
                <a:srgbClr val="FFE2AF"/>
              </a:gs>
              <a:gs pos="100000">
                <a:srgbClr val="FDFF9F"/>
              </a:gs>
            </a:gsLst>
            <a:path path="shape">
              <a:fillToRect l="50000" t="50000" r="50000" b="50000"/>
            </a:path>
          </a:gradFill>
          <a:ln w="9525">
            <a:solidFill>
              <a:srgbClr val="FF0000"/>
            </a:solidFill>
            <a:round/>
            <a:headEnd/>
            <a:tailEnd/>
          </a:ln>
        </p:spPr>
        <p:txBody>
          <a:bodyPr wrap="none" anchor="ctr"/>
          <a:lstStyle/>
          <a:p>
            <a:pPr algn="ctr"/>
            <a:r>
              <a:rPr lang="ja-JP" altLang="en-US" sz="1200" dirty="0" smtClean="0"/>
              <a:t>合意形成</a:t>
            </a:r>
            <a:endParaRPr lang="ja-JP" altLang="en-US" sz="1200" dirty="0"/>
          </a:p>
        </p:txBody>
      </p:sp>
      <p:pic>
        <p:nvPicPr>
          <p:cNvPr id="102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3640" y="2245660"/>
            <a:ext cx="3504361" cy="262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80737" y="9604359"/>
            <a:ext cx="2607578" cy="649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69225" y="8047397"/>
            <a:ext cx="2549370" cy="75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4463" y="6774991"/>
            <a:ext cx="2036761" cy="187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角丸四角形吹き出し 41"/>
          <p:cNvSpPr/>
          <p:nvPr/>
        </p:nvSpPr>
        <p:spPr>
          <a:xfrm>
            <a:off x="5600763" y="9652059"/>
            <a:ext cx="2320893" cy="484368"/>
          </a:xfrm>
          <a:prstGeom prst="wedgeRoundRectCallout">
            <a:avLst>
              <a:gd name="adj1" fmla="val -17198"/>
              <a:gd name="adj2" fmla="val 109383"/>
              <a:gd name="adj3" fmla="val 16667"/>
            </a:avLst>
          </a:prstGeom>
          <a:ln w="19050">
            <a:solidFill>
              <a:srgbClr val="FF0000"/>
            </a:solidFill>
          </a:ln>
          <a:effectLst/>
        </p:spPr>
        <p:style>
          <a:lnRef idx="2">
            <a:schemeClr val="dk1"/>
          </a:lnRef>
          <a:fillRef idx="1">
            <a:schemeClr val="lt1"/>
          </a:fillRef>
          <a:effectRef idx="0">
            <a:schemeClr val="dk1"/>
          </a:effectRef>
          <a:fontRef idx="minor">
            <a:schemeClr val="dk1"/>
          </a:fontRef>
        </p:style>
        <p:txBody>
          <a:bodyPr lIns="36000" rIns="36000" rtlCol="0" anchor="ctr"/>
          <a:lstStyle/>
          <a:p>
            <a:r>
              <a:rPr kumimoji="1" lang="ja-JP" altLang="en-US" sz="800" dirty="0" smtClean="0"/>
              <a:t>　</a:t>
            </a:r>
            <a:r>
              <a:rPr kumimoji="1" lang="ja-JP" altLang="en-US" sz="800" dirty="0" smtClean="0"/>
              <a:t>大学生でも学習（プレゼンテーション）において</a:t>
            </a:r>
            <a:endParaRPr kumimoji="1" lang="en-US" altLang="ja-JP" sz="800" dirty="0" smtClean="0"/>
          </a:p>
          <a:p>
            <a:r>
              <a:rPr kumimoji="1" lang="ja-JP" altLang="en-US" sz="800" dirty="0" smtClean="0"/>
              <a:t>緊張する　</a:t>
            </a:r>
            <a:endParaRPr kumimoji="1" lang="en-US" altLang="ja-JP" sz="800" dirty="0" smtClean="0"/>
          </a:p>
          <a:p>
            <a:r>
              <a:rPr kumimoji="1" lang="ja-JP" altLang="en-US" sz="800" dirty="0" smtClean="0"/>
              <a:t>　　　　　　　他者とかかわりでのストレスコントロール</a:t>
            </a:r>
            <a:endParaRPr kumimoji="1" lang="ja-JP" altLang="en-US" sz="800" dirty="0" smtClean="0"/>
          </a:p>
        </p:txBody>
      </p:sp>
      <p:sp>
        <p:nvSpPr>
          <p:cNvPr id="44" name="AutoShape 58"/>
          <p:cNvSpPr>
            <a:spLocks noChangeArrowheads="1"/>
          </p:cNvSpPr>
          <p:nvPr/>
        </p:nvSpPr>
        <p:spPr bwMode="auto">
          <a:xfrm rot="16200000">
            <a:off x="5941302" y="9980300"/>
            <a:ext cx="128125" cy="80180"/>
          </a:xfrm>
          <a:prstGeom prst="downArrow">
            <a:avLst>
              <a:gd name="adj1" fmla="val 52343"/>
              <a:gd name="adj2" fmla="val 48528"/>
            </a:avLst>
          </a:prstGeom>
          <a:gradFill rotWithShape="1">
            <a:gsLst>
              <a:gs pos="0">
                <a:srgbClr val="FFFFC7"/>
              </a:gs>
              <a:gs pos="100000">
                <a:srgbClr val="FFFF66"/>
              </a:gs>
            </a:gsLst>
            <a:lin ang="5400000" scaled="1"/>
          </a:gradFill>
          <a:ln w="9525">
            <a:solidFill>
              <a:srgbClr val="FFC000"/>
            </a:solidFill>
            <a:miter lim="800000"/>
            <a:headEnd/>
            <a:tailEnd/>
          </a:ln>
        </p:spPr>
        <p:txBody>
          <a:bodyPr vert="eaVert" wrap="none" anchor="ctr"/>
          <a:lstStyle>
            <a:lvl1pPr>
              <a:defRPr kumimoji="1" sz="3600">
                <a:solidFill>
                  <a:schemeClr val="tx1"/>
                </a:solidFill>
                <a:latin typeface="Arial" charset="0"/>
                <a:ea typeface="ＭＳ Ｐゴシック" charset="-128"/>
              </a:defRPr>
            </a:lvl1pPr>
            <a:lvl2pPr marL="742950" indent="-285750">
              <a:defRPr kumimoji="1" sz="3600">
                <a:solidFill>
                  <a:schemeClr val="tx1"/>
                </a:solidFill>
                <a:latin typeface="Arial" charset="0"/>
                <a:ea typeface="ＭＳ Ｐゴシック" charset="-128"/>
              </a:defRPr>
            </a:lvl2pPr>
            <a:lvl3pPr marL="1143000" indent="-228600">
              <a:defRPr kumimoji="1" sz="3600">
                <a:solidFill>
                  <a:schemeClr val="tx1"/>
                </a:solidFill>
                <a:latin typeface="Arial" charset="0"/>
                <a:ea typeface="ＭＳ Ｐゴシック" charset="-128"/>
              </a:defRPr>
            </a:lvl3pPr>
            <a:lvl4pPr marL="1600200" indent="-228600">
              <a:defRPr kumimoji="1" sz="3600">
                <a:solidFill>
                  <a:schemeClr val="tx1"/>
                </a:solidFill>
                <a:latin typeface="Arial" charset="0"/>
                <a:ea typeface="ＭＳ Ｐゴシック" charset="-128"/>
              </a:defRPr>
            </a:lvl4pPr>
            <a:lvl5pPr marL="2057400" indent="-228600">
              <a:defRPr kumimoji="1" sz="36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6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6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6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600">
                <a:solidFill>
                  <a:schemeClr val="tx1"/>
                </a:solidFill>
                <a:latin typeface="Arial" charset="0"/>
                <a:ea typeface="ＭＳ Ｐゴシック" charset="-128"/>
              </a:defRPr>
            </a:lvl9pPr>
          </a:lstStyle>
          <a:p>
            <a:pPr algn="ctr" eaLnBrk="1" hangingPunct="1"/>
            <a:endParaRPr lang="ja-JP" altLang="ja-JP" sz="1800"/>
          </a:p>
        </p:txBody>
      </p:sp>
    </p:spTree>
    <p:extLst>
      <p:ext uri="{BB962C8B-B14F-4D97-AF65-F5344CB8AC3E}">
        <p14:creationId xmlns:p14="http://schemas.microsoft.com/office/powerpoint/2010/main" val="16912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EF6611"/>
          </a:solidFill>
        </a:ln>
        <a:effectLst>
          <a:outerShdw blurRad="50800" dist="50800" dir="5400000" algn="ctr" rotWithShape="0">
            <a:srgbClr val="893A09"/>
          </a:outerShdw>
        </a:effectLst>
      </a:spPr>
      <a:bodyPr anchor="ctr"/>
      <a:lstStyle>
        <a:defPPr>
          <a:defRPr b="1" dirty="0" smtClean="0"/>
        </a:defPPr>
      </a:lstStyle>
      <a:style>
        <a:lnRef idx="2">
          <a:schemeClr val="dk1"/>
        </a:lnRef>
        <a:fillRef idx="1">
          <a:schemeClr val="lt1"/>
        </a:fillRef>
        <a:effectRef idx="0">
          <a:schemeClr val="dk1"/>
        </a:effectRef>
        <a:fontRef idx="minor">
          <a:schemeClr val="dk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EASTGLOB</Template>
  <TotalTime>76543</TotalTime>
  <Words>202</Words>
  <Application>Microsoft Office PowerPoint</Application>
  <PresentationFormat>ユーザー設定</PresentationFormat>
  <Paragraphs>83</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ＭＳ Ｐ明朝</vt:lpstr>
      <vt:lpstr>ＭＳ ゴシック</vt:lpstr>
      <vt:lpstr>Meiryo</vt:lpstr>
      <vt:lpstr>Meiryo</vt:lpstr>
      <vt:lpstr>Arial</vt:lpstr>
      <vt:lpstr>Times New Roman</vt:lpstr>
      <vt:lpstr>標準デザイン</vt:lpstr>
      <vt:lpstr>PowerPoint プレゼンテーション</vt:lpstr>
    </vt:vector>
  </TitlesOfParts>
  <Company>長岡技術科学大学マルチメディアシステムセンター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玉井飛鳥</dc:creator>
  <cp:lastModifiedBy>永森 正仁</cp:lastModifiedBy>
  <cp:revision>8397</cp:revision>
  <cp:lastPrinted>2017-12-13T10:33:08Z</cp:lastPrinted>
  <dcterms:created xsi:type="dcterms:W3CDTF">2001-09-18T07:04:55Z</dcterms:created>
  <dcterms:modified xsi:type="dcterms:W3CDTF">2017-12-18T06:11:55Z</dcterms:modified>
</cp:coreProperties>
</file>