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7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81629-DEE4-44AD-9D10-DEC7479BFDB0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1111-29FE-496D-A7DE-CA0A0B075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78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5840" y="1762298"/>
            <a:ext cx="10475422" cy="2386744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ストレス・マネージメント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一年</a:t>
            </a:r>
            <a:r>
              <a:rPr kumimoji="1" lang="en-US" altLang="ja-JP" dirty="0" smtClean="0"/>
              <a:t>171029</a:t>
            </a:r>
            <a:r>
              <a:rPr kumimoji="1" lang="ja-JP" altLang="en-US" sz="1800" dirty="0" smtClean="0"/>
              <a:t>９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神田　はづき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3136" y="441061"/>
            <a:ext cx="7729728" cy="1188720"/>
          </a:xfrm>
        </p:spPr>
        <p:txBody>
          <a:bodyPr/>
          <a:lstStyle/>
          <a:p>
            <a:r>
              <a:rPr kumimoji="1" lang="ja-JP" altLang="en-US" dirty="0" smtClean="0"/>
              <a:t>実現に向けて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3075" y="2243289"/>
            <a:ext cx="10050585" cy="5091449"/>
          </a:xfrm>
        </p:spPr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ja-JP" altLang="en-US" sz="2000" u="sng" dirty="0" smtClean="0"/>
              <a:t>”ストレス“は、すべてが悪いものではない。</a:t>
            </a:r>
            <a:endParaRPr kumimoji="1" lang="en-US" altLang="ja-JP" sz="2000" u="sng" dirty="0" smtClean="0"/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良いストレス</a:t>
            </a:r>
            <a:r>
              <a:rPr lang="ja-JP" altLang="en-US" sz="2000" dirty="0" smtClean="0"/>
              <a:t>もあれば、</a:t>
            </a:r>
            <a:r>
              <a:rPr lang="ja-JP" altLang="en-US" sz="2000" dirty="0" smtClean="0">
                <a:solidFill>
                  <a:srgbClr val="002060"/>
                </a:solidFill>
              </a:rPr>
              <a:t>悪いストレス</a:t>
            </a:r>
            <a:r>
              <a:rPr lang="ja-JP" altLang="en-US" sz="2000" dirty="0" smtClean="0"/>
              <a:t>もある。</a:t>
            </a:r>
            <a:endParaRPr lang="en-US" altLang="ja-JP" sz="2000" dirty="0" smtClean="0"/>
          </a:p>
          <a:p>
            <a:r>
              <a:rPr lang="ja-JP" altLang="en-US" sz="2000" dirty="0"/>
              <a:t>これを</a:t>
            </a:r>
            <a:r>
              <a:rPr lang="ja-JP" altLang="en-US" sz="2000" dirty="0" smtClean="0"/>
              <a:t>、ユーストレスとディストレスという。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だから私は、“　ストレス　”をテーマにした研究をしていきたい！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同時に、</a:t>
            </a:r>
            <a:r>
              <a:rPr kumimoji="1" lang="ja-JP" altLang="en-US" sz="2000" u="sng" dirty="0" smtClean="0"/>
              <a:t>ストレスチェック</a:t>
            </a:r>
            <a:r>
              <a:rPr kumimoji="1" lang="ja-JP" altLang="en-US" sz="2000" dirty="0" smtClean="0"/>
              <a:t>についての知識も</a:t>
            </a:r>
            <a:r>
              <a:rPr lang="ja-JP" altLang="en-US" sz="2000" dirty="0" smtClean="0"/>
              <a:t>深めていき、</a:t>
            </a:r>
            <a:r>
              <a:rPr lang="ja-JP" altLang="en-US" sz="2000" u="sng" dirty="0" smtClean="0"/>
              <a:t>社員の</a:t>
            </a:r>
            <a:r>
              <a:rPr lang="en-US" altLang="ja-JP" sz="2000" u="sng" dirty="0" smtClean="0"/>
              <a:t>QOL</a:t>
            </a:r>
            <a:r>
              <a:rPr lang="ja-JP" altLang="en-US" sz="2000" dirty="0" smtClean="0"/>
              <a:t>を大事にした</a:t>
            </a:r>
            <a:r>
              <a:rPr lang="ja-JP" altLang="en-US" sz="2000" u="sng" dirty="0" smtClean="0"/>
              <a:t>ストレス・マネジメント</a:t>
            </a:r>
            <a:r>
              <a:rPr lang="ja-JP" altLang="en-US" sz="2000" dirty="0" smtClean="0"/>
              <a:t>に努めていきたい！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94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278468"/>
            <a:ext cx="1256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ストレスチェック制度　導入マニュアル　厚生労働省</a:t>
            </a:r>
            <a:r>
              <a:rPr kumimoji="1" lang="en-US" altLang="ja-JP" sz="1200" dirty="0" smtClean="0"/>
              <a:t>http</a:t>
            </a:r>
            <a:r>
              <a:rPr kumimoji="1" lang="en-US" altLang="ja-JP" sz="1200" dirty="0"/>
              <a:t>://www.mhlw.go.jp/bunya/roudoukijun/anzeneisei12/pdf/150709-1.pdf</a:t>
            </a: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862969"/>
            <a:ext cx="1123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参考文献</a:t>
            </a:r>
            <a:endParaRPr kumimoji="1" lang="en-US" altLang="ja-JP" dirty="0" smtClean="0"/>
          </a:p>
          <a:p>
            <a:r>
              <a:rPr kumimoji="1" lang="ja-JP" altLang="en-US" sz="1200" dirty="0"/>
              <a:t>ストレスチェック等の職場におけるメンタルヘルス対策・過重労働対策</a:t>
            </a:r>
            <a:r>
              <a:rPr kumimoji="1" lang="ja-JP" altLang="en-US" sz="1200" dirty="0" smtClean="0"/>
              <a:t>等</a:t>
            </a:r>
            <a:r>
              <a:rPr kumimoji="1" lang="en-US" altLang="ja-JP" sz="1200" dirty="0"/>
              <a:t>http://www.mhlw.go.jp/bunya/roudoukijun/anzeneisei12/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416967"/>
            <a:ext cx="912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ストレスチェック開始で予想される</a:t>
            </a:r>
            <a:r>
              <a:rPr kumimoji="1" lang="en-US" altLang="ja-JP" sz="1200" dirty="0"/>
              <a:t>3</a:t>
            </a:r>
            <a:r>
              <a:rPr kumimoji="1" lang="ja-JP" altLang="en-US" sz="1200" dirty="0" err="1"/>
              <a:t>つの</a:t>
            </a:r>
            <a:r>
              <a:rPr kumimoji="1" lang="ja-JP" altLang="en-US" sz="1200" dirty="0"/>
              <a:t>課題 </a:t>
            </a:r>
            <a:r>
              <a:rPr kumimoji="1" lang="en-US" altLang="ja-JP" sz="1200" dirty="0"/>
              <a:t>| iCAREhttps://www.icare.jpn.com/stresscheck-problems/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58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8102" y="856627"/>
            <a:ext cx="8963337" cy="1188720"/>
          </a:xfrm>
        </p:spPr>
        <p:txBody>
          <a:bodyPr/>
          <a:lstStyle/>
          <a:p>
            <a:r>
              <a:rPr kumimoji="1" lang="ja-JP" altLang="en-US" dirty="0" smtClean="0"/>
              <a:t>労働者の仕事におけるストレスを解消したい！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8131" y="2242357"/>
            <a:ext cx="11147367" cy="4422371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今日「</a:t>
            </a:r>
            <a:r>
              <a:rPr lang="ja-JP" altLang="en-US" dirty="0" smtClean="0">
                <a:solidFill>
                  <a:srgbClr val="C00000"/>
                </a:solidFill>
              </a:rPr>
              <a:t>過重労働・違法労働・パワハラ</a:t>
            </a:r>
            <a:r>
              <a:rPr lang="ja-JP" altLang="en-US" dirty="0" smtClean="0"/>
              <a:t>」　が原因で労働者の自殺者が増えている。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日本の自殺者の割合は世界でもＴＯＰ。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その中で労働者による自殺は</a:t>
            </a:r>
            <a:r>
              <a:rPr lang="ja-JP" altLang="en-US" dirty="0" smtClean="0">
                <a:solidFill>
                  <a:srgbClr val="00B0F0"/>
                </a:solidFill>
              </a:rPr>
              <a:t>３割</a:t>
            </a:r>
            <a:r>
              <a:rPr lang="ja-JP" altLang="en-US" dirty="0" smtClean="0"/>
              <a:t>にもなっている。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また、自殺者だけでなく仕事にストレスを感じている人は</a:t>
            </a:r>
            <a:r>
              <a:rPr lang="ja-JP" altLang="en-US" dirty="0"/>
              <a:t>労働者</a:t>
            </a:r>
            <a:r>
              <a:rPr lang="ja-JP" altLang="en-US" dirty="0" smtClean="0"/>
              <a:t>の６０％・・・。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厚生労働省の調査によるもの</a:t>
            </a:r>
            <a:r>
              <a:rPr lang="en-US" altLang="ja-JP" sz="1200" dirty="0" smtClean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そして政府は、この現状をどうにかしようと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</a:t>
            </a:r>
            <a:r>
              <a:rPr lang="ja-JP" altLang="en-US" sz="3600" dirty="0" smtClean="0">
                <a:solidFill>
                  <a:srgbClr val="0070C0"/>
                </a:solidFill>
              </a:rPr>
              <a:t>ストレスチェック</a:t>
            </a:r>
            <a:r>
              <a:rPr lang="ja-JP" altLang="en-US" dirty="0" smtClean="0"/>
              <a:t>　　　　　　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というものを実施した！！！！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　　　　　　　　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AutoShape 2" descr="「労働者 疲れてる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0" y="2242357"/>
            <a:ext cx="2371344" cy="15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867700" y="1342505"/>
            <a:ext cx="4729941" cy="11887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 rot="10800000">
            <a:off x="195585" y="1547199"/>
            <a:ext cx="6303992" cy="354850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9949" y="457200"/>
            <a:ext cx="630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600" dirty="0">
                <a:solidFill>
                  <a:srgbClr val="0070C0"/>
                </a:solidFill>
              </a:rPr>
              <a:t>ストレスチェック</a:t>
            </a:r>
            <a:r>
              <a:rPr kumimoji="1" lang="ja-JP" altLang="en-US" sz="3600" dirty="0"/>
              <a:t>とは何か。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3" y="1800221"/>
            <a:ext cx="5751936" cy="30627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67700" y="1706032"/>
            <a:ext cx="476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ストレス検査の結果を集計・分析</a:t>
            </a:r>
            <a:endParaRPr kumimoji="1" lang="ja-JP" altLang="en-US" sz="2400" dirty="0"/>
          </a:p>
        </p:txBody>
      </p:sp>
      <p:sp>
        <p:nvSpPr>
          <p:cNvPr id="11" name="下矢印 10"/>
          <p:cNvSpPr/>
          <p:nvPr/>
        </p:nvSpPr>
        <p:spPr>
          <a:xfrm>
            <a:off x="8916874" y="2549912"/>
            <a:ext cx="665018" cy="44057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40823" y="2990486"/>
            <a:ext cx="2560564" cy="17768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職場環境の改善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597379" y="2990485"/>
            <a:ext cx="2571559" cy="177686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本人に結果を通告し、意思による面接指導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8916874" y="4803863"/>
            <a:ext cx="665018" cy="44057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01125" y="5280949"/>
            <a:ext cx="4729941" cy="11887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メンタルヘルス不調を未然に防止！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乗算 2"/>
          <p:cNvSpPr/>
          <p:nvPr/>
        </p:nvSpPr>
        <p:spPr>
          <a:xfrm>
            <a:off x="2967643" y="423950"/>
            <a:ext cx="5660967" cy="5777346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4401" y="2878666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これで、労働者のストレスが軽減されたか！？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18662" y="587813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ストレスチェックについての新たな問題が続出。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0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雲形吹き出し 13"/>
          <p:cNvSpPr/>
          <p:nvPr/>
        </p:nvSpPr>
        <p:spPr>
          <a:xfrm rot="1008374">
            <a:off x="7924105" y="4656033"/>
            <a:ext cx="4137796" cy="178651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 rot="942281">
            <a:off x="8034482" y="208938"/>
            <a:ext cx="3980308" cy="185831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974471" y="760044"/>
            <a:ext cx="6820699" cy="86618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5931" y="268421"/>
            <a:ext cx="8171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ストレスチェック問題点①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ストレスチェックの受験率の低さ。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689442">
            <a:off x="8314989" y="726482"/>
            <a:ext cx="36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確かに、</a:t>
            </a:r>
            <a:r>
              <a:rPr kumimoji="1" lang="ja-JP" altLang="en-US" u="sng" dirty="0" smtClean="0"/>
              <a:t>受験する時間</a:t>
            </a:r>
            <a:r>
              <a:rPr kumimoji="1" lang="ja-JP" altLang="en-US" dirty="0" smtClean="0"/>
              <a:t>や</a:t>
            </a:r>
            <a:r>
              <a:rPr kumimoji="1" lang="ja-JP" altLang="en-US" u="sng" dirty="0" smtClean="0"/>
              <a:t>業務での影響</a:t>
            </a:r>
            <a:r>
              <a:rPr kumimoji="1" lang="ja-JP" altLang="en-US" dirty="0" smtClean="0"/>
              <a:t>を考えると納得できなくもない・・・。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0431" y="2117854"/>
            <a:ext cx="461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ストレスチェック</a:t>
            </a:r>
            <a:r>
              <a:rPr kumimoji="1" lang="ja-JP" altLang="en-US" sz="2800" dirty="0" smtClean="0"/>
              <a:t>問題点②</a:t>
            </a:r>
            <a:endParaRPr kumimoji="1" lang="ja-JP" altLang="en-US" sz="28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974470" y="2699603"/>
            <a:ext cx="6820699" cy="86618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</a:rPr>
              <a:t>アンケート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は年に一回しか行わない。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0431" y="38920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ストレスチェック</a:t>
            </a:r>
            <a:r>
              <a:rPr kumimoji="1" lang="ja-JP" altLang="en-US" sz="2800" dirty="0" smtClean="0"/>
              <a:t>問題点③</a:t>
            </a:r>
            <a:endParaRPr kumimoji="1" lang="ja-JP" altLang="en-US" sz="28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974470" y="4508864"/>
            <a:ext cx="6820699" cy="86618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C00000"/>
                </a:solidFill>
              </a:rPr>
              <a:t>50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人以上いる事業所でしかアンケートが行われていない。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雲形吹き出し 9"/>
          <p:cNvSpPr/>
          <p:nvPr/>
        </p:nvSpPr>
        <p:spPr>
          <a:xfrm rot="937990">
            <a:off x="7881232" y="2512782"/>
            <a:ext cx="4115493" cy="175601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じ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rot="764042">
            <a:off x="8382571" y="3034144"/>
            <a:ext cx="33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年</a:t>
            </a:r>
            <a:r>
              <a:rPr kumimoji="1" lang="ja-JP" altLang="en-US" u="sng" dirty="0" smtClean="0"/>
              <a:t>に</a:t>
            </a:r>
            <a:r>
              <a:rPr kumimoji="1" lang="ja-JP" altLang="en-US" u="sng" dirty="0"/>
              <a:t>一回だけ</a:t>
            </a:r>
            <a:r>
              <a:rPr kumimoji="1" lang="ja-JP" altLang="en-US" u="sng" dirty="0" smtClean="0"/>
              <a:t>しか義務付けられていない。</a:t>
            </a:r>
            <a:endParaRPr kumimoji="1" lang="en-US" altLang="ja-JP" u="sng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841313">
            <a:off x="8363640" y="5074058"/>
            <a:ext cx="3894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u="sng" dirty="0" smtClean="0"/>
              <a:t>産業医の選任義務</a:t>
            </a:r>
            <a:r>
              <a:rPr kumimoji="1" lang="ja-JP" altLang="en-US" sz="1600" dirty="0" smtClean="0"/>
              <a:t>が課されて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いない。</a:t>
            </a:r>
            <a:r>
              <a:rPr kumimoji="1" lang="ja-JP" altLang="en-US" sz="1600" u="sng" dirty="0" smtClean="0"/>
              <a:t>労働者のプライバシー</a:t>
            </a:r>
            <a:r>
              <a:rPr kumimoji="1" lang="ja-JP" altLang="en-US" sz="1600" dirty="0" smtClean="0"/>
              <a:t>に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よる問題が・・・。誰が回答したか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特定</a:t>
            </a:r>
            <a:r>
              <a:rPr kumimoji="1" lang="ja-JP" altLang="en-US" sz="1600" dirty="0" smtClean="0"/>
              <a:t>されてしまう可能性。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66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17970" y="304801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まず</a:t>
            </a:r>
            <a:r>
              <a:rPr kumimoji="1" lang="ja-JP" altLang="en-US" dirty="0" smtClean="0"/>
              <a:t>、受験率を上げるために最も</a:t>
            </a:r>
            <a:r>
              <a:rPr kumimoji="1" lang="ja-JP" altLang="en-US" dirty="0" smtClean="0"/>
              <a:t>重要なのは</a:t>
            </a:r>
            <a:endParaRPr kumimoji="1" lang="en-US" altLang="ja-JP" dirty="0" smtClean="0"/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ストレスチェックを受験しやすい環境づくり！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125416"/>
            <a:ext cx="370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受験率が低い要因としては・・・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664307" y="1586523"/>
            <a:ext cx="2352431" cy="1320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受験する</a:t>
            </a:r>
            <a:r>
              <a:rPr kumimoji="1" lang="ja-JP" altLang="en-US" sz="2000" dirty="0" smtClean="0"/>
              <a:t>時間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が取れない</a:t>
            </a:r>
            <a:r>
              <a:rPr kumimoji="1" lang="ja-JP" altLang="en-US" dirty="0" smtClean="0"/>
              <a:t>　　　　　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63816" y="1586523"/>
            <a:ext cx="2164860" cy="13207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プライバシーについての問題</a:t>
            </a: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6275754" y="1586523"/>
            <a:ext cx="2055445" cy="13207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行う</a:t>
            </a:r>
            <a:r>
              <a:rPr kumimoji="1" lang="ja-JP" altLang="en-US" sz="2000" dirty="0" smtClean="0"/>
              <a:t>目的が分からない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8878277" y="1586523"/>
            <a:ext cx="2073994" cy="13207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興味がない</a:t>
            </a:r>
            <a:endParaRPr kumimoji="1"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 rot="2468675">
            <a:off x="4390178" y="3269076"/>
            <a:ext cx="1347228" cy="65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5400000">
            <a:off x="6806829" y="3215604"/>
            <a:ext cx="1052711" cy="65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7274471">
            <a:off x="9134424" y="3291680"/>
            <a:ext cx="1186315" cy="621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583723" y="4228121"/>
            <a:ext cx="5916246" cy="193821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ストレスチェックについての説明不足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1520091" y="3019107"/>
            <a:ext cx="640861" cy="1251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428" y="4443044"/>
            <a:ext cx="3591172" cy="165295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企業側がアンケートを配布しときっぱなし</a:t>
            </a:r>
          </a:p>
        </p:txBody>
      </p:sp>
    </p:spTree>
    <p:extLst>
      <p:ext uri="{BB962C8B-B14F-4D97-AF65-F5344CB8AC3E}">
        <p14:creationId xmlns:p14="http://schemas.microsoft.com/office/powerpoint/2010/main" val="18110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9938" y="679938"/>
            <a:ext cx="106234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受験率を上げるために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最も重要なのは</a:t>
            </a:r>
            <a:r>
              <a:rPr kumimoji="1" lang="ja-JP" altLang="en-US" sz="2800" u="sng" dirty="0" smtClean="0">
                <a:solidFill>
                  <a:srgbClr val="FF33CC"/>
                </a:solidFill>
              </a:rPr>
              <a:t>ストレスチェックを何故行うのかを知ってもらう</a:t>
            </a:r>
            <a:r>
              <a:rPr kumimoji="1" lang="ja-JP" altLang="en-US" dirty="0" smtClean="0"/>
              <a:t>こと！</a:t>
            </a:r>
            <a:endParaRPr kumimoji="1" lang="en-US" altLang="ja-JP" dirty="0" smtClean="0"/>
          </a:p>
        </p:txBody>
      </p:sp>
      <p:sp>
        <p:nvSpPr>
          <p:cNvPr id="4" name="角丸四角形吹き出し 3"/>
          <p:cNvSpPr/>
          <p:nvPr/>
        </p:nvSpPr>
        <p:spPr>
          <a:xfrm rot="10800000">
            <a:off x="449383" y="1805354"/>
            <a:ext cx="4786924" cy="239150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ｒ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077" y="2071077"/>
            <a:ext cx="45876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・労働者が自分自身のストレスに気づいてもらうため。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・アンケート内容は本人が了承しない限り、上司に見られることは絶対ない。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・会社の実態や労働条件を明らかにするため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1648" y="245403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アンケートをただ配布するだけでなく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社員が揃う時間に、経営者が必ず詳しく説明する。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7077" y="4884617"/>
            <a:ext cx="10972800" cy="156784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これは大前提として絶対行う！！！！！！！！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913" y="340662"/>
            <a:ext cx="10941539" cy="1188720"/>
          </a:xfrm>
        </p:spPr>
        <p:txBody>
          <a:bodyPr/>
          <a:lstStyle/>
          <a:p>
            <a:r>
              <a:rPr kumimoji="1" lang="ja-JP" altLang="en-US" dirty="0" smtClean="0"/>
              <a:t>ある時期に一斉にストレスチェックを行うのは　　</a:t>
            </a:r>
            <a:endParaRPr kumimoji="1" lang="ja-JP" altLang="en-US" dirty="0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9213" y="2631366"/>
            <a:ext cx="4304149" cy="859611"/>
          </a:xfrm>
          <a:prstGeom prst="rect">
            <a:avLst/>
          </a:prstGeom>
        </p:spPr>
      </p:pic>
      <p:sp>
        <p:nvSpPr>
          <p:cNvPr id="5" name="乗算 4"/>
          <p:cNvSpPr/>
          <p:nvPr/>
        </p:nvSpPr>
        <p:spPr>
          <a:xfrm>
            <a:off x="9604243" y="368465"/>
            <a:ext cx="1630331" cy="1133113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914" y="1622048"/>
            <a:ext cx="1133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労働者一人一人のストレスを軽減させ、労働者の負担を軽くし、会社の生産性を上げる</a:t>
            </a:r>
            <a:r>
              <a:rPr kumimoji="1" lang="ja-JP" altLang="en-US" dirty="0" smtClean="0"/>
              <a:t>ために経営者自ら悪い情報を耳にすることが重要。そのためには、労働者のストレスが溜まっているときに</a:t>
            </a:r>
            <a:r>
              <a:rPr kumimoji="1" lang="ja-JP" altLang="en-US" dirty="0" smtClean="0">
                <a:solidFill>
                  <a:srgbClr val="002060"/>
                </a:solidFill>
              </a:rPr>
              <a:t>年に一回ではなく定期的</a:t>
            </a:r>
            <a:r>
              <a:rPr kumimoji="1" lang="ja-JP" altLang="en-US" dirty="0" smtClean="0"/>
              <a:t>にアンケートを行うことが良いのではないか！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69" y="4131112"/>
            <a:ext cx="3090940" cy="859611"/>
          </a:xfrm>
          <a:prstGeom prst="rect">
            <a:avLst/>
          </a:prstGeom>
        </p:spPr>
      </p:pic>
      <p:pic>
        <p:nvPicPr>
          <p:cNvPr id="10" name="コンテンツ プレースホルダー 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10296" y="2657856"/>
            <a:ext cx="4271963" cy="83312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516185" y="2915043"/>
            <a:ext cx="327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労働者の退勤システム</a:t>
            </a:r>
            <a:endParaRPr kumimoji="1" lang="ja-JP" altLang="en-US" sz="20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493" y="3490977"/>
            <a:ext cx="1066892" cy="64013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493" y="4990723"/>
            <a:ext cx="1066892" cy="64013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02" y="3502131"/>
            <a:ext cx="1066892" cy="640135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6151317" y="4131112"/>
            <a:ext cx="3079262" cy="844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成績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が伸びない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02" y="4990723"/>
            <a:ext cx="1066892" cy="6401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690" y="5604155"/>
            <a:ext cx="7251757" cy="122714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813" y="4430234"/>
            <a:ext cx="2254859" cy="23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177142" y="5289649"/>
            <a:ext cx="6013012" cy="625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63111" y="3807876"/>
            <a:ext cx="9426844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65046" y="2547815"/>
            <a:ext cx="4407877" cy="4220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5011" y="674099"/>
            <a:ext cx="7729728" cy="1188720"/>
          </a:xfrm>
        </p:spPr>
        <p:txBody>
          <a:bodyPr/>
          <a:lstStyle/>
          <a:p>
            <a:r>
              <a:rPr kumimoji="1" lang="ja-JP" altLang="en-US" dirty="0" smtClean="0"/>
              <a:t>工学的なアプローチとして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4738" y="1922586"/>
            <a:ext cx="9925539" cy="4935414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1100" dirty="0" smtClean="0"/>
              <a:t>ストレスチェックの目的は、社員自身が</a:t>
            </a:r>
            <a:r>
              <a:rPr kumimoji="1" lang="ja-JP" altLang="en-US" sz="1100" u="sng" dirty="0" smtClean="0"/>
              <a:t>自分のストレスに気づく</a:t>
            </a:r>
            <a:r>
              <a:rPr kumimoji="1" lang="ja-JP" altLang="en-US" sz="1100" dirty="0" smtClean="0"/>
              <a:t>こと。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ならば・・・！！！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　　　　　　　　</a:t>
            </a:r>
            <a:endParaRPr lang="en-US" altLang="ja-JP" sz="1100" dirty="0" smtClean="0"/>
          </a:p>
          <a:p>
            <a:r>
              <a:rPr lang="ja-JP" altLang="en-US" sz="1100" dirty="0"/>
              <a:t>　</a:t>
            </a:r>
            <a:r>
              <a:rPr lang="ja-JP" altLang="en-US" sz="1100" dirty="0" smtClean="0"/>
              <a:t>　　　　　　　　　　　　</a:t>
            </a:r>
            <a:r>
              <a:rPr lang="ja-JP" altLang="en-US" sz="1400" dirty="0" smtClean="0"/>
              <a:t>一人一人結果を収集し電子情報として、データ化する。</a:t>
            </a:r>
            <a:endParaRPr lang="en-US" altLang="ja-JP" sz="1400" dirty="0" smtClean="0"/>
          </a:p>
          <a:p>
            <a:endParaRPr lang="en-US" altLang="ja-JP" sz="1100" dirty="0"/>
          </a:p>
          <a:p>
            <a:endParaRPr kumimoji="1" lang="en-US" altLang="ja-JP" sz="1100" dirty="0" smtClean="0"/>
          </a:p>
          <a:p>
            <a:endParaRPr lang="en-US" altLang="ja-JP" sz="11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このデータ</a:t>
            </a:r>
            <a:r>
              <a:rPr lang="ja-JP" altLang="en-US" sz="1400" dirty="0" smtClean="0"/>
              <a:t>と会社のスケジュールカレンダーを用いて</a:t>
            </a:r>
            <a:r>
              <a:rPr kumimoji="1" lang="ja-JP" altLang="en-US" sz="1400" dirty="0" smtClean="0"/>
              <a:t>、社員のストレスが高くなりそうな時期・時間を予想するスマートフォンのアプリの実現。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カレンダーの情報として（会議がある日・提出期限がある仕事・いつまでにノルマをクリアしなければならないのか）ということの記入</a:t>
            </a:r>
            <a:endParaRPr kumimoji="1"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100" dirty="0"/>
          </a:p>
          <a:p>
            <a:endParaRPr lang="en-US" altLang="ja-JP" sz="1300" dirty="0" smtClean="0"/>
          </a:p>
          <a:p>
            <a:r>
              <a:rPr lang="ja-JP" altLang="en-US" sz="1400" dirty="0" smtClean="0"/>
              <a:t>この情報を本人が見たいときにいつでも見れるように！＝自分のストレスへの気づき</a:t>
            </a:r>
            <a:endParaRPr lang="en-US" altLang="ja-JP" sz="1400" dirty="0" smtClean="0"/>
          </a:p>
          <a:p>
            <a:r>
              <a:rPr lang="ja-JP" altLang="en-US" sz="1400" dirty="0" smtClean="0"/>
              <a:t>気軽に自分の健康管理や、メンタルヘルスケアができる！</a:t>
            </a:r>
            <a:endParaRPr lang="en-US" altLang="ja-JP" sz="1400" dirty="0" smtClean="0"/>
          </a:p>
          <a:p>
            <a:endParaRPr lang="en-US" altLang="ja-JP" sz="1400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sz="1100" dirty="0" smtClean="0"/>
              <a:t>　</a:t>
            </a:r>
            <a:endParaRPr kumimoji="1" lang="en-US" altLang="ja-JP" sz="1100" dirty="0"/>
          </a:p>
        </p:txBody>
      </p:sp>
      <p:sp>
        <p:nvSpPr>
          <p:cNvPr id="5" name="下矢印 4"/>
          <p:cNvSpPr/>
          <p:nvPr/>
        </p:nvSpPr>
        <p:spPr>
          <a:xfrm>
            <a:off x="4360984" y="3166122"/>
            <a:ext cx="1016000" cy="445477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23" y="2547815"/>
            <a:ext cx="1167462" cy="1215222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360984" y="4782043"/>
            <a:ext cx="1016000" cy="445477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92" y="4973519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420</TotalTime>
  <Words>453</Words>
  <Application>Microsoft Office PowerPoint</Application>
  <PresentationFormat>ワイド画面</PresentationFormat>
  <Paragraphs>89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HGｺﾞｼｯｸE</vt:lpstr>
      <vt:lpstr>游ゴシック</vt:lpstr>
      <vt:lpstr>Arial</vt:lpstr>
      <vt:lpstr>Gill Sans MT</vt:lpstr>
      <vt:lpstr>Parcel</vt:lpstr>
      <vt:lpstr>ストレス・マネージメント</vt:lpstr>
      <vt:lpstr>労働者の仕事におけるストレスを解消したい！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ある時期に一斉にストレスチェックを行うのは　　</vt:lpstr>
      <vt:lpstr>工学的なアプローチとして</vt:lpstr>
      <vt:lpstr>実現に向けて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社員のＱＯＬを大事にした経営</dc:title>
  <dc:creator>Administrator</dc:creator>
  <cp:lastModifiedBy>Administrator</cp:lastModifiedBy>
  <cp:revision>56</cp:revision>
  <dcterms:created xsi:type="dcterms:W3CDTF">2017-11-13T05:44:37Z</dcterms:created>
  <dcterms:modified xsi:type="dcterms:W3CDTF">2017-11-27T05:47:05Z</dcterms:modified>
</cp:coreProperties>
</file>