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9" r:id="rId4"/>
    <p:sldId id="257" r:id="rId5"/>
    <p:sldId id="258" r:id="rId6"/>
    <p:sldId id="260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8" y="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5079-4EC5-4DC3-9D93-AEB313AAA456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F9AD-3EE2-47E2-8ECF-7BF3D5241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5091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5079-4EC5-4DC3-9D93-AEB313AAA456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F9AD-3EE2-47E2-8ECF-7BF3D5241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291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5079-4EC5-4DC3-9D93-AEB313AAA456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F9AD-3EE2-47E2-8ECF-7BF3D5241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53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5079-4EC5-4DC3-9D93-AEB313AAA456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F9AD-3EE2-47E2-8ECF-7BF3D5241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8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5079-4EC5-4DC3-9D93-AEB313AAA456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F9AD-3EE2-47E2-8ECF-7BF3D5241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543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5079-4EC5-4DC3-9D93-AEB313AAA456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F9AD-3EE2-47E2-8ECF-7BF3D5241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85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5079-4EC5-4DC3-9D93-AEB313AAA456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F9AD-3EE2-47E2-8ECF-7BF3D5241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701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5079-4EC5-4DC3-9D93-AEB313AAA456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F9AD-3EE2-47E2-8ECF-7BF3D5241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62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5079-4EC5-4DC3-9D93-AEB313AAA456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F9AD-3EE2-47E2-8ECF-7BF3D5241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95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5079-4EC5-4DC3-9D93-AEB313AAA456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F9AD-3EE2-47E2-8ECF-7BF3D5241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888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5079-4EC5-4DC3-9D93-AEB313AAA456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F9AD-3EE2-47E2-8ECF-7BF3D5241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04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55079-4EC5-4DC3-9D93-AEB313AAA456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4F9AD-3EE2-47E2-8ECF-7BF3D5241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630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人工知能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　　　　　　　　</a:t>
            </a:r>
            <a:r>
              <a:rPr lang="ja-JP" altLang="en-US" sz="2800" dirty="0" smtClean="0"/>
              <a:t>～機械学習～</a:t>
            </a:r>
            <a:endParaRPr kumimoji="1" lang="ja-JP" altLang="en-US" sz="2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323933"/>
            <a:ext cx="9144000" cy="1655762"/>
          </a:xfrm>
        </p:spPr>
        <p:txBody>
          <a:bodyPr/>
          <a:lstStyle/>
          <a:p>
            <a:pPr algn="r"/>
            <a:r>
              <a:rPr kumimoji="1" lang="ja-JP" altLang="en-US" dirty="0" smtClean="0"/>
              <a:t>情報・経営システム工学課程</a:t>
            </a:r>
            <a:endParaRPr kumimoji="1" lang="en-US" altLang="ja-JP" dirty="0" smtClean="0"/>
          </a:p>
          <a:p>
            <a:pPr algn="r"/>
            <a:r>
              <a:rPr lang="en-US" altLang="ja-JP" dirty="0" smtClean="0"/>
              <a:t>17104483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</a:t>
            </a:r>
            <a:r>
              <a:rPr lang="ja-JP" altLang="en-US" dirty="0" smtClean="0"/>
              <a:t>年　鈴木  詩織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833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2391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sz="3200" b="1" dirty="0" smtClean="0"/>
              <a:t>プログラミングから人工知能に興味を持ち始め・・</a:t>
            </a:r>
            <a:endParaRPr kumimoji="1" lang="en-US" altLang="ja-JP" sz="3200" b="1" dirty="0" smtClean="0"/>
          </a:p>
          <a:p>
            <a:pPr marL="0" indent="0" algn="ctr">
              <a:buNone/>
            </a:pPr>
            <a:endParaRPr kumimoji="1" lang="en-US" altLang="ja-JP" sz="4800" b="1" dirty="0" smtClean="0"/>
          </a:p>
          <a:p>
            <a:pPr marL="0" indent="0" algn="ctr">
              <a:buNone/>
            </a:pPr>
            <a:endParaRPr lang="en-US" altLang="ja-JP" sz="4800" b="1" dirty="0"/>
          </a:p>
          <a:p>
            <a:pPr marL="0" indent="0" algn="ctr">
              <a:buNone/>
            </a:pPr>
            <a:r>
              <a:rPr lang="ja-JP" altLang="en-US" sz="4000" b="1" dirty="0" smtClean="0"/>
              <a:t>・</a:t>
            </a:r>
            <a:r>
              <a:rPr kumimoji="1" lang="ja-JP" altLang="en-US" sz="4000" b="1" dirty="0" smtClean="0"/>
              <a:t>少子高齢化の影響で介護士の数が必要</a:t>
            </a:r>
            <a:endParaRPr lang="en-US" altLang="ja-JP" sz="4000" b="1" dirty="0"/>
          </a:p>
          <a:p>
            <a:pPr marL="0" indent="0" algn="ctr">
              <a:buNone/>
            </a:pPr>
            <a:endParaRPr lang="en-US" altLang="ja-JP" sz="4000" b="1" dirty="0" smtClean="0"/>
          </a:p>
          <a:p>
            <a:pPr marL="0" indent="0" algn="ctr">
              <a:buNone/>
            </a:pPr>
            <a:r>
              <a:rPr lang="ja-JP" altLang="en-US" sz="4000" b="1" dirty="0" smtClean="0"/>
              <a:t>・</a:t>
            </a:r>
            <a:r>
              <a:rPr kumimoji="1" lang="ja-JP" altLang="en-US" sz="4000" b="1" dirty="0" smtClean="0"/>
              <a:t>人工知能を介護の分野で活かしたい</a:t>
            </a:r>
            <a:endParaRPr kumimoji="1" lang="en-US" altLang="ja-JP" sz="4000" b="1" dirty="0" smtClean="0"/>
          </a:p>
          <a:p>
            <a:pPr marL="0" indent="0">
              <a:buNone/>
            </a:pPr>
            <a:endParaRPr lang="en-US" altLang="ja-JP" sz="4800" b="1" dirty="0"/>
          </a:p>
          <a:p>
            <a:pPr marL="0" indent="0">
              <a:buNone/>
            </a:pPr>
            <a:endParaRPr kumimoji="1" lang="ja-JP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51366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0920" y="255030"/>
            <a:ext cx="10515600" cy="1325563"/>
          </a:xfrm>
        </p:spPr>
        <p:txBody>
          <a:bodyPr/>
          <a:lstStyle/>
          <a:p>
            <a:r>
              <a:rPr lang="ja-JP" altLang="en-US" dirty="0"/>
              <a:t>介護の分野で活躍中の知能ロボット</a:t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572126"/>
            <a:ext cx="10515600" cy="4604837"/>
          </a:xfrm>
        </p:spPr>
        <p:txBody>
          <a:bodyPr/>
          <a:lstStyle/>
          <a:p>
            <a:pPr marL="0" indent="0">
              <a:buNone/>
            </a:pP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22" y="2951746"/>
            <a:ext cx="3671637" cy="3671637"/>
          </a:xfrm>
          <a:prstGeom prst="rect">
            <a:avLst/>
          </a:prstGeom>
        </p:spPr>
      </p:pic>
      <p:sp>
        <p:nvSpPr>
          <p:cNvPr id="7" name="雲形吹き出し 6"/>
          <p:cNvSpPr/>
          <p:nvPr/>
        </p:nvSpPr>
        <p:spPr>
          <a:xfrm>
            <a:off x="4547062" y="1125706"/>
            <a:ext cx="5636030" cy="4039984"/>
          </a:xfrm>
          <a:prstGeom prst="cloud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224549" y="1849805"/>
            <a:ext cx="42810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 smtClean="0">
                <a:solidFill>
                  <a:schemeClr val="bg1"/>
                </a:solidFill>
              </a:rPr>
              <a:t>・パロ</a:t>
            </a:r>
            <a:endParaRPr kumimoji="1" lang="en-US" altLang="ja-JP" sz="6000" dirty="0" smtClean="0">
              <a:solidFill>
                <a:schemeClr val="bg1"/>
              </a:solidFill>
            </a:endParaRPr>
          </a:p>
          <a:p>
            <a:r>
              <a:rPr kumimoji="1" lang="ja-JP" altLang="en-US" sz="6000" dirty="0" smtClean="0">
                <a:solidFill>
                  <a:schemeClr val="bg1"/>
                </a:solidFill>
              </a:rPr>
              <a:t>・</a:t>
            </a:r>
            <a:r>
              <a:rPr kumimoji="1" lang="en-US" altLang="ja-JP" sz="6000" dirty="0" smtClean="0">
                <a:solidFill>
                  <a:schemeClr val="bg1"/>
                </a:solidFill>
              </a:rPr>
              <a:t>PALRO</a:t>
            </a:r>
          </a:p>
          <a:p>
            <a:r>
              <a:rPr kumimoji="1" lang="ja-JP" altLang="en-US" sz="6000" dirty="0" smtClean="0">
                <a:solidFill>
                  <a:schemeClr val="bg1"/>
                </a:solidFill>
              </a:rPr>
              <a:t>・</a:t>
            </a:r>
            <a:r>
              <a:rPr kumimoji="1" lang="en-US" altLang="ja-JP" sz="6000" dirty="0" smtClean="0">
                <a:solidFill>
                  <a:schemeClr val="bg1"/>
                </a:solidFill>
              </a:rPr>
              <a:t>Tapia</a:t>
            </a:r>
            <a:endParaRPr kumimoji="1" lang="ja-JP" altLang="en-US" sz="6000" dirty="0">
              <a:solidFill>
                <a:schemeClr val="bg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224549" y="2309276"/>
            <a:ext cx="4064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 smtClean="0">
                <a:solidFill>
                  <a:schemeClr val="bg1"/>
                </a:solidFill>
              </a:rPr>
              <a:t>・</a:t>
            </a:r>
            <a:r>
              <a:rPr kumimoji="1" lang="en-US" altLang="ja-JP" sz="6000" dirty="0" smtClean="0">
                <a:solidFill>
                  <a:schemeClr val="bg1"/>
                </a:solidFill>
              </a:rPr>
              <a:t>Nao</a:t>
            </a:r>
          </a:p>
          <a:p>
            <a:r>
              <a:rPr kumimoji="1" lang="ja-JP" altLang="en-US" sz="6000" dirty="0" smtClean="0">
                <a:solidFill>
                  <a:schemeClr val="bg1"/>
                </a:solidFill>
              </a:rPr>
              <a:t>・</a:t>
            </a:r>
            <a:r>
              <a:rPr kumimoji="1" lang="en-US" altLang="ja-JP" sz="6000" dirty="0" smtClean="0">
                <a:solidFill>
                  <a:schemeClr val="bg1"/>
                </a:solidFill>
              </a:rPr>
              <a:t>Pepper</a:t>
            </a:r>
            <a:endParaRPr kumimoji="1" lang="ja-JP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05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949"/>
          </a:xfrm>
        </p:spPr>
        <p:txBody>
          <a:bodyPr/>
          <a:lstStyle/>
          <a:p>
            <a:pPr algn="ctr"/>
            <a:r>
              <a:rPr kumimoji="1" lang="ja-JP" altLang="en-US" b="1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人工知能レベル</a:t>
            </a:r>
            <a:endParaRPr kumimoji="1" lang="ja-JP" altLang="en-US" b="1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4932" y="1443789"/>
            <a:ext cx="11482136" cy="49329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4000" b="1" dirty="0" smtClean="0"/>
              <a:t>１</a:t>
            </a:r>
            <a:r>
              <a:rPr kumimoji="1" lang="en-US" altLang="ja-JP" sz="4000" b="1" dirty="0" smtClean="0"/>
              <a:t>.</a:t>
            </a:r>
            <a:r>
              <a:rPr kumimoji="1" lang="ja-JP" altLang="en-US" sz="4000" b="1" dirty="0" smtClean="0"/>
              <a:t>言われたことだけをやる</a:t>
            </a:r>
            <a:r>
              <a:rPr kumimoji="1" lang="en-US" altLang="ja-JP" sz="4000" b="1" dirty="0" smtClean="0"/>
              <a:t>(</a:t>
            </a:r>
            <a:r>
              <a:rPr kumimoji="1" lang="ja-JP" altLang="en-US" sz="4000" b="1" dirty="0" smtClean="0"/>
              <a:t>アルバイト</a:t>
            </a:r>
            <a:r>
              <a:rPr kumimoji="1" lang="en-US" altLang="ja-JP" sz="4000" b="1" dirty="0" smtClean="0"/>
              <a:t>)</a:t>
            </a:r>
          </a:p>
          <a:p>
            <a:pPr marL="0" indent="0">
              <a:buNone/>
            </a:pPr>
            <a:endParaRPr lang="en-US" altLang="ja-JP" sz="4000" b="1" dirty="0"/>
          </a:p>
          <a:p>
            <a:pPr marL="0" indent="0">
              <a:buNone/>
            </a:pPr>
            <a:r>
              <a:rPr kumimoji="1" lang="ja-JP" altLang="en-US" sz="4000" b="1" dirty="0" smtClean="0"/>
              <a:t>２</a:t>
            </a:r>
            <a:r>
              <a:rPr kumimoji="1" lang="en-US" altLang="ja-JP" sz="4000" b="1" dirty="0" smtClean="0"/>
              <a:t>.</a:t>
            </a:r>
            <a:r>
              <a:rPr kumimoji="1" lang="ja-JP" altLang="en-US" sz="4000" b="1" dirty="0" smtClean="0"/>
              <a:t>ルールを理解して、判断できる</a:t>
            </a:r>
            <a:r>
              <a:rPr kumimoji="1" lang="en-US" altLang="ja-JP" sz="4000" b="1" dirty="0" smtClean="0"/>
              <a:t>(</a:t>
            </a:r>
            <a:r>
              <a:rPr kumimoji="1" lang="ja-JP" altLang="en-US" sz="4000" b="1" dirty="0" smtClean="0"/>
              <a:t>一般社員</a:t>
            </a:r>
            <a:r>
              <a:rPr kumimoji="1" lang="en-US" altLang="ja-JP" sz="4000" b="1" dirty="0" smtClean="0"/>
              <a:t>)</a:t>
            </a:r>
          </a:p>
          <a:p>
            <a:pPr marL="0" indent="0">
              <a:buNone/>
            </a:pPr>
            <a:endParaRPr lang="en-US" altLang="ja-JP" sz="4000" b="1" dirty="0"/>
          </a:p>
          <a:p>
            <a:pPr marL="0" indent="0">
              <a:buNone/>
            </a:pPr>
            <a:r>
              <a:rPr lang="ja-JP" altLang="en-US" sz="4000" b="1" dirty="0"/>
              <a:t> </a:t>
            </a:r>
            <a:r>
              <a:rPr kumimoji="1" lang="en-US" altLang="ja-JP" sz="4000" b="1" dirty="0" smtClean="0"/>
              <a:t>3.</a:t>
            </a:r>
            <a:r>
              <a:rPr kumimoji="1" lang="ja-JP" altLang="en-US" sz="4000" b="1" dirty="0" smtClean="0"/>
              <a:t>ルールを改善して、</a:t>
            </a:r>
            <a:r>
              <a:rPr lang="ja-JP" altLang="en-US" sz="4000" b="1" dirty="0" smtClean="0"/>
              <a:t>より良い判断が可能</a:t>
            </a:r>
            <a:r>
              <a:rPr lang="en-US" altLang="ja-JP" sz="4000" b="1" dirty="0" smtClean="0"/>
              <a:t>(</a:t>
            </a:r>
            <a:r>
              <a:rPr lang="ja-JP" altLang="en-US" sz="4000" b="1" dirty="0" smtClean="0"/>
              <a:t>課長</a:t>
            </a:r>
            <a:r>
              <a:rPr lang="en-US" altLang="ja-JP" sz="4000" b="1" dirty="0" smtClean="0"/>
              <a:t>)</a:t>
            </a:r>
          </a:p>
          <a:p>
            <a:pPr marL="0" indent="0">
              <a:buNone/>
            </a:pPr>
            <a:endParaRPr lang="en-US" altLang="ja-JP" sz="4000" b="1" dirty="0" smtClean="0"/>
          </a:p>
          <a:p>
            <a:pPr marL="0" indent="0">
              <a:buNone/>
            </a:pPr>
            <a:r>
              <a:rPr kumimoji="1" lang="ja-JP" altLang="en-US" sz="4000" b="1" dirty="0" smtClean="0"/>
              <a:t>４</a:t>
            </a:r>
            <a:r>
              <a:rPr kumimoji="1" lang="en-US" altLang="ja-JP" sz="4000" b="1" dirty="0" smtClean="0"/>
              <a:t>.</a:t>
            </a:r>
            <a:r>
              <a:rPr kumimoji="1" lang="ja-JP" altLang="en-US" sz="4000" b="1" dirty="0" smtClean="0"/>
              <a:t>自分で判断基準を設計し、判断できる</a:t>
            </a:r>
            <a:r>
              <a:rPr kumimoji="1" lang="en-US" altLang="ja-JP" sz="4000" b="1" dirty="0" smtClean="0"/>
              <a:t>(</a:t>
            </a:r>
            <a:r>
              <a:rPr kumimoji="1" lang="ja-JP" altLang="en-US" sz="4000" b="1" dirty="0" smtClean="0"/>
              <a:t>経営層</a:t>
            </a:r>
            <a:r>
              <a:rPr kumimoji="1" lang="en-US" altLang="ja-JP" sz="4000" b="1" dirty="0" smtClean="0"/>
              <a:t>)</a:t>
            </a:r>
          </a:p>
          <a:p>
            <a:pPr marL="0" indent="0" algn="r">
              <a:buNone/>
            </a:pPr>
            <a:endParaRPr lang="en-US" altLang="ja-JP" sz="2000" b="1" dirty="0" smtClean="0"/>
          </a:p>
          <a:p>
            <a:pPr marL="0" indent="0" algn="r">
              <a:buNone/>
            </a:pPr>
            <a:r>
              <a:rPr lang="en-US" altLang="ja-JP" sz="2000" b="1" dirty="0" smtClean="0"/>
              <a:t>https</a:t>
            </a:r>
            <a:r>
              <a:rPr lang="en-US" altLang="ja-JP" sz="2000" b="1" dirty="0"/>
              <a:t>://www.sejuku.net/blog/7290#Python</a:t>
            </a:r>
          </a:p>
          <a:p>
            <a:pPr marL="0" indent="0">
              <a:buNone/>
            </a:pPr>
            <a:endParaRPr kumimoji="1" lang="en-US" altLang="ja-JP" sz="4000" b="1" dirty="0" smtClean="0"/>
          </a:p>
          <a:p>
            <a:pPr marL="0" indent="0">
              <a:buNone/>
            </a:pPr>
            <a:endParaRPr lang="en-US" altLang="ja-JP" sz="4000" b="1" dirty="0"/>
          </a:p>
          <a:p>
            <a:pPr marL="0" indent="0">
              <a:buNone/>
            </a:pPr>
            <a:endParaRPr kumimoji="1"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203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7612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83368"/>
            <a:ext cx="10515600" cy="4893595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sz="4400" b="1" dirty="0" smtClean="0"/>
              <a:t>人工知能というものをやりたい</a:t>
            </a:r>
            <a:r>
              <a:rPr lang="ja-JP" altLang="en-US" sz="4400" dirty="0" smtClean="0"/>
              <a:t>・・・・</a:t>
            </a:r>
            <a:endParaRPr lang="en-US" altLang="ja-JP" sz="4400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 smtClean="0"/>
              <a:t>　　　　　　　　　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 algn="ctr">
              <a:buNone/>
            </a:pP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sz="4800" b="1" dirty="0" smtClean="0">
                <a:solidFill>
                  <a:srgbClr val="FF0000"/>
                </a:solidFill>
              </a:rPr>
              <a:t>機械学習</a:t>
            </a: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r>
              <a:rPr lang="ja-JP" altLang="en-US" dirty="0" smtClean="0"/>
              <a:t>　　　　</a:t>
            </a:r>
            <a:endParaRPr kumimoji="1" lang="ja-JP" altLang="en-US" dirty="0"/>
          </a:p>
        </p:txBody>
      </p:sp>
      <p:sp>
        <p:nvSpPr>
          <p:cNvPr id="4" name="下矢印 3"/>
          <p:cNvSpPr/>
          <p:nvPr/>
        </p:nvSpPr>
        <p:spPr>
          <a:xfrm>
            <a:off x="5102629" y="2510443"/>
            <a:ext cx="1986742" cy="1920240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041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0537"/>
          </a:xfrm>
        </p:spPr>
        <p:txBody>
          <a:bodyPr>
            <a:noAutofit/>
          </a:bodyPr>
          <a:lstStyle/>
          <a:p>
            <a:r>
              <a:rPr kumimoji="1" lang="en-US" altLang="ja-JP" sz="7200" b="1" dirty="0" smtClean="0"/>
              <a:t>Python</a:t>
            </a:r>
            <a:endParaRPr kumimoji="1" lang="ja-JP" altLang="en-US" sz="72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25905" y="1845716"/>
            <a:ext cx="10515600" cy="4780425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b="1" dirty="0" smtClean="0"/>
              <a:t>登場・・・</a:t>
            </a:r>
            <a:r>
              <a:rPr kumimoji="1" lang="en-US" altLang="ja-JP" b="1" dirty="0" smtClean="0"/>
              <a:t>1991</a:t>
            </a:r>
            <a:r>
              <a:rPr kumimoji="1" lang="ja-JP" altLang="en-US" b="1" dirty="0" smtClean="0"/>
              <a:t>年</a:t>
            </a:r>
            <a:endParaRPr kumimoji="1" lang="en-US" altLang="ja-JP" b="1" dirty="0" smtClean="0"/>
          </a:p>
          <a:p>
            <a:pPr marL="0" indent="0">
              <a:buNone/>
            </a:pPr>
            <a:r>
              <a:rPr lang="ja-JP" altLang="en-US" b="1" dirty="0" smtClean="0"/>
              <a:t>設計者・・・グイド・ヴァンロッサム</a:t>
            </a:r>
            <a:endParaRPr lang="en-US" altLang="ja-JP" b="1" dirty="0" smtClean="0"/>
          </a:p>
          <a:p>
            <a:pPr marL="0" indent="0">
              <a:buNone/>
            </a:pPr>
            <a:r>
              <a:rPr kumimoji="1" lang="ja-JP" altLang="en-US" b="1" dirty="0" smtClean="0"/>
              <a:t>開発・・・</a:t>
            </a:r>
            <a:r>
              <a:rPr kumimoji="1" lang="en-US" altLang="ja-JP" b="1" dirty="0" smtClean="0"/>
              <a:t>Python</a:t>
            </a:r>
            <a:r>
              <a:rPr kumimoji="1" lang="ja-JP" altLang="en-US" b="1" dirty="0" smtClean="0"/>
              <a:t>ソフトウェア財団</a:t>
            </a:r>
            <a:endParaRPr kumimoji="1" lang="en-US" altLang="ja-JP" b="1" dirty="0" smtClean="0"/>
          </a:p>
          <a:p>
            <a:pPr marL="0" indent="0">
              <a:buNone/>
            </a:pPr>
            <a:endParaRPr lang="en-US" altLang="ja-JP" b="1" dirty="0" smtClean="0"/>
          </a:p>
          <a:p>
            <a:pPr marL="0" indent="0">
              <a:buNone/>
            </a:pPr>
            <a:r>
              <a:rPr lang="ja-JP" altLang="en-US" b="1" dirty="0"/>
              <a:t>多</a:t>
            </a:r>
            <a:r>
              <a:rPr lang="ja-JP" altLang="en-US" b="1" dirty="0" smtClean="0"/>
              <a:t>くの企業（</a:t>
            </a:r>
            <a:r>
              <a:rPr lang="en-US" altLang="ja-JP" b="1" dirty="0" smtClean="0"/>
              <a:t>Google</a:t>
            </a:r>
            <a:r>
              <a:rPr lang="ja-JP" altLang="en-US" b="1" dirty="0" err="1" smtClean="0"/>
              <a:t>、</a:t>
            </a:r>
            <a:r>
              <a:rPr lang="en-US" altLang="ja-JP" b="1" dirty="0" smtClean="0"/>
              <a:t>YouTube</a:t>
            </a:r>
            <a:r>
              <a:rPr lang="ja-JP" altLang="en-US" b="1" dirty="0" err="1" smtClean="0"/>
              <a:t>、</a:t>
            </a:r>
            <a:r>
              <a:rPr lang="en-US" altLang="ja-JP" b="1" dirty="0" smtClean="0"/>
              <a:t>NASA</a:t>
            </a:r>
            <a:r>
              <a:rPr lang="ja-JP" altLang="en-US" b="1" dirty="0" err="1" smtClean="0"/>
              <a:t>、</a:t>
            </a:r>
            <a:r>
              <a:rPr lang="en-US" altLang="ja-JP" b="1" dirty="0" smtClean="0"/>
              <a:t>Microsoft</a:t>
            </a:r>
            <a:r>
              <a:rPr lang="ja-JP" altLang="en-US" b="1" dirty="0" smtClean="0"/>
              <a:t>など）で使用されている。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b="1" dirty="0" smtClean="0"/>
              <a:t>広告管理の自動化システムの構築、</a:t>
            </a:r>
            <a:r>
              <a:rPr lang="en-US" altLang="ja-JP" b="1" dirty="0" smtClean="0"/>
              <a:t>YouTube</a:t>
            </a:r>
            <a:r>
              <a:rPr lang="ja-JP" altLang="en-US" b="1" dirty="0" smtClean="0"/>
              <a:t>のシステムなどで使われている！！</a:t>
            </a:r>
            <a:endParaRPr lang="en-US" altLang="ja-JP" b="1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954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796834"/>
            <a:ext cx="10515600" cy="5380129"/>
          </a:xfrm>
        </p:spPr>
        <p:txBody>
          <a:bodyPr/>
          <a:lstStyle/>
          <a:p>
            <a:pPr marL="0" indent="0">
              <a:buNone/>
            </a:pPr>
            <a:endParaRPr lang="en-US" altLang="ja-JP" sz="5400" b="1" dirty="0"/>
          </a:p>
          <a:p>
            <a:pPr marL="0" indent="0">
              <a:buNone/>
            </a:pPr>
            <a:endParaRPr kumimoji="1" lang="ja-JP" altLang="en-US" sz="5400" b="1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422111"/>
          </a:xfrm>
        </p:spPr>
        <p:txBody>
          <a:bodyPr>
            <a:normAutofit/>
          </a:bodyPr>
          <a:lstStyle/>
          <a:p>
            <a:r>
              <a:rPr kumimoji="1" lang="ja-JP" altLang="en-US" b="1" u="sng" dirty="0" smtClean="0">
                <a:solidFill>
                  <a:srgbClr val="FFFF00"/>
                </a:solidFill>
                <a:latin typeface="+mn-ea"/>
                <a:ea typeface="+mn-ea"/>
              </a:rPr>
              <a:t>ライブラリ</a:t>
            </a:r>
            <a:r>
              <a:rPr kumimoji="1" lang="ja-JP" altLang="en-US" b="1" dirty="0" smtClean="0">
                <a:latin typeface="+mn-ea"/>
                <a:ea typeface="+mn-ea"/>
              </a:rPr>
              <a:t>が豊富！</a:t>
            </a:r>
            <a:endParaRPr kumimoji="1" lang="ja-JP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708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修正と実行が早い</a:t>
            </a:r>
          </a:p>
          <a:p>
            <a:endParaRPr lang="ja-JP" altLang="en-US" dirty="0"/>
          </a:p>
          <a:p>
            <a:r>
              <a:rPr lang="ja-JP" altLang="en-US" dirty="0"/>
              <a:t>・参考になる書籍が多い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695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</TotalTime>
  <Words>200</Words>
  <Application>Microsoft Office PowerPoint</Application>
  <PresentationFormat>ワイド画面</PresentationFormat>
  <Paragraphs>46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Adobe Song Std L</vt:lpstr>
      <vt:lpstr>游ゴシック</vt:lpstr>
      <vt:lpstr>游ゴシック Light</vt:lpstr>
      <vt:lpstr>Arial</vt:lpstr>
      <vt:lpstr>Calibri</vt:lpstr>
      <vt:lpstr>Calibri Light</vt:lpstr>
      <vt:lpstr>Office Theme</vt:lpstr>
      <vt:lpstr>人工知能 　　　　　　　　～機械学習～</vt:lpstr>
      <vt:lpstr>PowerPoint プレゼンテーション</vt:lpstr>
      <vt:lpstr>介護の分野で活躍中の知能ロボット </vt:lpstr>
      <vt:lpstr>人工知能レベル</vt:lpstr>
      <vt:lpstr>PowerPoint プレゼンテーション</vt:lpstr>
      <vt:lpstr>Python</vt:lpstr>
      <vt:lpstr>ライブラリが豊富！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人工知能 　　　　　　　　～機械学習～</dc:title>
  <dc:creator>SGI</dc:creator>
  <cp:lastModifiedBy>SGI</cp:lastModifiedBy>
  <cp:revision>26</cp:revision>
  <dcterms:created xsi:type="dcterms:W3CDTF">2017-11-13T06:01:04Z</dcterms:created>
  <dcterms:modified xsi:type="dcterms:W3CDTF">2017-12-04T06:08:47Z</dcterms:modified>
</cp:coreProperties>
</file>