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 b="1" dirty="0"/>
              <a:t>テーマの理解度の算術平均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Sheet1!$B$5:$D$5</c:f>
                <c:numCache>
                  <c:formatCode>General</c:formatCode>
                  <c:ptCount val="3"/>
                  <c:pt idx="0">
                    <c:v>1.641303613</c:v>
                  </c:pt>
                  <c:pt idx="1">
                    <c:v>0.7985957062</c:v>
                  </c:pt>
                  <c:pt idx="2">
                    <c:v>1.049781318</c:v>
                  </c:pt>
                </c:numCache>
              </c:numRef>
            </c:plus>
            <c:minus>
              <c:numRef>
                <c:f>Sheet1!$B$5:$D$5</c:f>
                <c:numCache>
                  <c:formatCode>General</c:formatCode>
                  <c:ptCount val="3"/>
                  <c:pt idx="0">
                    <c:v>1.641303613</c:v>
                  </c:pt>
                  <c:pt idx="1">
                    <c:v>0.7985957062</c:v>
                  </c:pt>
                  <c:pt idx="2">
                    <c:v>1.049781318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Sheet1!$B$3:$D$3</c:f>
              <c:strCache>
                <c:ptCount val="3"/>
                <c:pt idx="0">
                  <c:v>9月</c:v>
                </c:pt>
                <c:pt idx="1">
                  <c:v>10月</c:v>
                </c:pt>
                <c:pt idx="2">
                  <c:v>11月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5.1</c:v>
                </c:pt>
                <c:pt idx="1">
                  <c:v>5.9</c:v>
                </c:pt>
                <c:pt idx="2">
                  <c:v>6.6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337392"/>
        <c:axId val="-2113028416"/>
      </c:lineChart>
      <c:catAx>
        <c:axId val="2142337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13028416"/>
        <c:crosses val="autoZero"/>
        <c:auto val="1"/>
        <c:lblAlgn val="ctr"/>
        <c:lblOffset val="100"/>
        <c:noMultiLvlLbl val="0"/>
      </c:catAx>
      <c:valAx>
        <c:axId val="-2113028416"/>
        <c:scaling>
          <c:orientation val="minMax"/>
          <c:max val="10.0"/>
          <c:min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233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8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2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0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5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9F2F-BE05-4246-8280-FCD4C2BD982E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C841-FDF5-5F40-A712-0205042D1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14084"/>
              </p:ext>
            </p:extLst>
          </p:nvPr>
        </p:nvGraphicFramePr>
        <p:xfrm>
          <a:off x="1573306" y="147917"/>
          <a:ext cx="9520517" cy="6387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0285588" y="46924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n= 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</a:rPr>
              <a:t>14</a:t>
            </a:r>
            <a:endParaRPr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61453" y="83857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平均値</a:t>
            </a:r>
            <a:r>
              <a:rPr kumimoji="1" lang="en-US" altLang="ja-JP" dirty="0" smtClean="0"/>
              <a:t>±S.D.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927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飛田浩貴</dc:creator>
  <cp:lastModifiedBy>飛田浩貴</cp:lastModifiedBy>
  <cp:revision>1</cp:revision>
  <dcterms:created xsi:type="dcterms:W3CDTF">2017-12-18T05:11:01Z</dcterms:created>
  <dcterms:modified xsi:type="dcterms:W3CDTF">2017-12-18T05:14:45Z</dcterms:modified>
</cp:coreProperties>
</file>