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77" r:id="rId3"/>
    <p:sldId id="258" r:id="rId4"/>
    <p:sldId id="259" r:id="rId5"/>
    <p:sldId id="260" r:id="rId6"/>
    <p:sldId id="261" r:id="rId7"/>
    <p:sldId id="262" r:id="rId8"/>
    <p:sldId id="279" r:id="rId9"/>
    <p:sldId id="278" r:id="rId10"/>
    <p:sldId id="263" r:id="rId11"/>
    <p:sldId id="264" r:id="rId12"/>
    <p:sldId id="265" r:id="rId13"/>
    <p:sldId id="267" r:id="rId14"/>
    <p:sldId id="266" r:id="rId15"/>
    <p:sldId id="269" r:id="rId16"/>
    <p:sldId id="276" r:id="rId17"/>
    <p:sldId id="270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7DC2C-1BB2-4EAE-82ED-951DA7817BAF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8E0F-A759-4F1F-BCB6-EA30916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10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089788" y="2016125"/>
            <a:ext cx="55819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ユーザーインタフェースと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コントロール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Times New Roman" panose="02020603050405020304" pitchFamily="18" charset="0"/>
              </a:rPr>
              <a:t>例題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9713"/>
            <a:ext cx="1905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9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(4) </a:t>
            </a:r>
            <a:r>
              <a:rPr kumimoji="1" lang="en-US" altLang="ja-JP" dirty="0" err="1" smtClean="0"/>
              <a:t>ListBox</a:t>
            </a:r>
            <a:endParaRPr kumimoji="1" lang="ja-JP" altLang="en-US" dirty="0"/>
          </a:p>
        </p:txBody>
      </p:sp>
      <p:pic>
        <p:nvPicPr>
          <p:cNvPr id="4098" name="Picture 2" descr="D:\Users\unehara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72" y="1607927"/>
            <a:ext cx="52959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65508" y="4869160"/>
            <a:ext cx="9582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ListBox1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423784" y="5053826"/>
            <a:ext cx="10756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65508" y="5623786"/>
            <a:ext cx="31019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SelectionMode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MultiExtended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683568" y="5238492"/>
            <a:ext cx="0" cy="3852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9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97271" y="2348880"/>
            <a:ext cx="828092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Private Sub Button1_Click(sender As </a:t>
            </a:r>
            <a:r>
              <a:rPr lang="en-US" altLang="ja-JP" dirty="0" err="1"/>
              <a:t>System.Object</a:t>
            </a:r>
            <a:r>
              <a:rPr lang="en-US" altLang="ja-JP" dirty="0"/>
              <a:t>, e As </a:t>
            </a:r>
            <a:r>
              <a:rPr lang="en-US" altLang="ja-JP" dirty="0" err="1"/>
              <a:t>System.EventArgs</a:t>
            </a:r>
            <a:r>
              <a:rPr lang="en-US" altLang="ja-JP" dirty="0"/>
              <a:t>) Handles Button1.Click</a:t>
            </a:r>
          </a:p>
          <a:p>
            <a:r>
              <a:rPr lang="en-US" altLang="ja-JP" dirty="0"/>
              <a:t>        If CheckBox1.Checked Then</a:t>
            </a:r>
          </a:p>
          <a:p>
            <a:r>
              <a:rPr lang="en-US" altLang="ja-JP" dirty="0"/>
              <a:t>            If CheckBox2.Checked Then</a:t>
            </a:r>
          </a:p>
          <a:p>
            <a:r>
              <a:rPr lang="en-US" altLang="ja-JP" dirty="0"/>
              <a:t>                ListBox1.Items.Add(CheckBox1.Text &amp; "(" &amp; CheckBox2.Text &amp; ")")</a:t>
            </a:r>
          </a:p>
          <a:p>
            <a:r>
              <a:rPr lang="en-US" altLang="ja-JP" dirty="0"/>
              <a:t>            Else</a:t>
            </a:r>
          </a:p>
          <a:p>
            <a:r>
              <a:rPr lang="en-US" altLang="ja-JP" dirty="0"/>
              <a:t>                ListBox1.Items.Add(CheckBox1.Text)</a:t>
            </a:r>
          </a:p>
          <a:p>
            <a:r>
              <a:rPr lang="en-US" altLang="ja-JP" dirty="0"/>
              <a:t>            End If</a:t>
            </a:r>
          </a:p>
          <a:p>
            <a:r>
              <a:rPr lang="en-US" altLang="ja-JP" dirty="0"/>
              <a:t>        End </a:t>
            </a:r>
            <a:r>
              <a:rPr lang="en-US" altLang="ja-JP" dirty="0" smtClean="0"/>
              <a:t>If</a:t>
            </a:r>
          </a:p>
          <a:p>
            <a:r>
              <a:rPr lang="en-US" altLang="ja-JP" dirty="0" smtClean="0"/>
              <a:t>End Sub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5" y="1330675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ご注文の追加</a:t>
            </a:r>
            <a:r>
              <a:rPr lang="en-US" altLang="ja-JP" dirty="0" smtClean="0"/>
              <a:t>(Button1)</a:t>
            </a:r>
            <a:r>
              <a:rPr lang="ja-JP" altLang="en-US" dirty="0" smtClean="0"/>
              <a:t>が押されたら、注文リスト</a:t>
            </a:r>
            <a:r>
              <a:rPr lang="en-US" altLang="ja-JP" dirty="0" smtClean="0"/>
              <a:t>(ListBox1)</a:t>
            </a:r>
            <a:r>
              <a:rPr lang="ja-JP" altLang="en-US" dirty="0" smtClean="0"/>
              <a:t>に注文を追加する。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6743" y="1852407"/>
            <a:ext cx="30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kumimoji="1" lang="ja-JP" altLang="en-US" dirty="0" smtClean="0"/>
              <a:t>ご飯の追加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509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97271" y="2348880"/>
            <a:ext cx="8280920" cy="2893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If CheckBox3.Checked Then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/>
              <a:t>If RadioButton1.Checked And RadioButton3.Checked Then</a:t>
            </a:r>
          </a:p>
          <a:p>
            <a:r>
              <a:rPr lang="en-US" altLang="ja-JP" sz="1400" dirty="0"/>
              <a:t>                ListBox1.Items.Add(CheckBox3.Text </a:t>
            </a:r>
            <a:r>
              <a:rPr lang="en-US" altLang="ja-JP" sz="1400" dirty="0" smtClean="0"/>
              <a:t>&amp; </a:t>
            </a:r>
            <a:r>
              <a:rPr lang="en-US" altLang="ja-JP" sz="1400" dirty="0"/>
              <a:t>"(" &amp; RadioButton1.Text &amp; "," &amp; RadioButton3.Text &amp; ")")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 err="1"/>
              <a:t>ElseIf</a:t>
            </a:r>
            <a:r>
              <a:rPr lang="en-US" altLang="ja-JP" dirty="0"/>
              <a:t> RadioButton1.Checked And RadioButton4.Checked Then</a:t>
            </a:r>
          </a:p>
          <a:p>
            <a:r>
              <a:rPr lang="en-US" altLang="ja-JP" sz="1400" dirty="0"/>
              <a:t>                ListBox1.Items.Add(CheckBox3.Text &amp; "(" &amp; RadioButton1.Text &amp; "," &amp; RadioButton4.Text &amp; ")")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 err="1"/>
              <a:t>ElseIf</a:t>
            </a:r>
            <a:r>
              <a:rPr lang="en-US" altLang="ja-JP" dirty="0"/>
              <a:t> RadioButton2.Checked And RadioButton3.Checked Then</a:t>
            </a:r>
          </a:p>
          <a:p>
            <a:r>
              <a:rPr lang="en-US" altLang="ja-JP" sz="1400" dirty="0"/>
              <a:t>                ListBox1.Items.Add(CheckBox3.Text &amp; "(" &amp; RadioButton2.Text &amp; "," &amp; RadioButton3.Text &amp; ")")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/>
              <a:t>Else</a:t>
            </a:r>
          </a:p>
          <a:p>
            <a:r>
              <a:rPr lang="en-US" altLang="ja-JP" sz="1400" dirty="0"/>
              <a:t>                ListBox1.Items.Add(CheckBox3.Text &amp; "(" &amp; RadioButton2.Text &amp; "," &amp; RadioButton4.Text &amp; ")")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/>
              <a:t>End If</a:t>
            </a:r>
          </a:p>
          <a:p>
            <a:r>
              <a:rPr lang="en-US" altLang="ja-JP" dirty="0" smtClean="0"/>
              <a:t>End </a:t>
            </a:r>
            <a:r>
              <a:rPr lang="en-US" altLang="ja-JP" dirty="0"/>
              <a:t>If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5" y="1330675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ご注文の追加</a:t>
            </a:r>
            <a:r>
              <a:rPr lang="en-US" altLang="ja-JP" dirty="0" smtClean="0"/>
              <a:t>(Button1)</a:t>
            </a:r>
            <a:r>
              <a:rPr lang="ja-JP" altLang="en-US" dirty="0" smtClean="0"/>
              <a:t>が押されたら、注文リスト</a:t>
            </a:r>
            <a:r>
              <a:rPr lang="en-US" altLang="ja-JP" dirty="0" smtClean="0"/>
              <a:t>(ListBox1)</a:t>
            </a:r>
            <a:r>
              <a:rPr lang="ja-JP" altLang="en-US" dirty="0" smtClean="0"/>
              <a:t>に注文を追加する。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6743" y="1852407"/>
            <a:ext cx="30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みそ汁</a:t>
            </a:r>
            <a:r>
              <a:rPr kumimoji="1" lang="ja-JP" altLang="en-US" dirty="0" smtClean="0"/>
              <a:t>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736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97271" y="2348880"/>
            <a:ext cx="8280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If ComboBox1.Text &lt;&gt; "" Then</a:t>
            </a:r>
          </a:p>
          <a:p>
            <a:r>
              <a:rPr lang="en-US" altLang="ja-JP" dirty="0"/>
              <a:t>            ListBox1.Items.Add(ComboBox1.Text)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End </a:t>
            </a:r>
            <a:r>
              <a:rPr lang="en-US" altLang="ja-JP" dirty="0"/>
              <a:t>If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5" y="1330675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ご注文の追加</a:t>
            </a:r>
            <a:r>
              <a:rPr lang="en-US" altLang="ja-JP" dirty="0" smtClean="0"/>
              <a:t>(Button1)</a:t>
            </a:r>
            <a:r>
              <a:rPr lang="ja-JP" altLang="en-US" dirty="0" smtClean="0"/>
              <a:t>が押されたら、注文リスト</a:t>
            </a:r>
            <a:r>
              <a:rPr lang="en-US" altLang="ja-JP" dirty="0" smtClean="0"/>
              <a:t>(ListBox1)</a:t>
            </a:r>
            <a:r>
              <a:rPr lang="ja-JP" altLang="en-US" dirty="0" smtClean="0"/>
              <a:t>に注文を追加する。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6743" y="1852407"/>
            <a:ext cx="30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3.</a:t>
            </a:r>
            <a:r>
              <a:rPr lang="ja-JP" altLang="en-US" dirty="0"/>
              <a:t>おかず</a:t>
            </a:r>
            <a:r>
              <a:rPr kumimoji="1" lang="ja-JP" altLang="en-US" dirty="0" smtClean="0"/>
              <a:t>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10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  <p:pic>
        <p:nvPicPr>
          <p:cNvPr id="5122" name="Picture 2" descr="D:\Users\unehara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2959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343284" y="5958916"/>
            <a:ext cx="9405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Button5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4813574" y="5661248"/>
            <a:ext cx="1" cy="297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7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97271" y="2721694"/>
            <a:ext cx="828092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・・・</a:t>
            </a:r>
            <a:endParaRPr lang="en-US" altLang="ja-JP" dirty="0" smtClean="0"/>
          </a:p>
          <a:p>
            <a:r>
              <a:rPr lang="en-US" altLang="ja-JP" dirty="0" smtClean="0"/>
              <a:t>While </a:t>
            </a:r>
            <a:r>
              <a:rPr lang="en-US" altLang="ja-JP" dirty="0"/>
              <a:t>ListBox1.SelectedIndex &lt;&gt; -1</a:t>
            </a:r>
          </a:p>
          <a:p>
            <a:r>
              <a:rPr lang="en-US" altLang="ja-JP" dirty="0"/>
              <a:t>            ListBox1.Items.RemoveAt(ListBox1.SelectedIndex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 End While</a:t>
            </a:r>
          </a:p>
          <a:p>
            <a:r>
              <a:rPr lang="ja-JP" altLang="en-US" dirty="0"/>
              <a:t>・・・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5" y="1330675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ご注文の</a:t>
            </a:r>
            <a:r>
              <a:rPr lang="ja-JP" altLang="en-US" dirty="0"/>
              <a:t>削除</a:t>
            </a:r>
            <a:r>
              <a:rPr lang="en-US" altLang="ja-JP" dirty="0" smtClean="0"/>
              <a:t>(Button5)</a:t>
            </a:r>
            <a:r>
              <a:rPr lang="ja-JP" altLang="en-US" dirty="0" smtClean="0"/>
              <a:t>が押されたら、</a:t>
            </a:r>
            <a:endParaRPr lang="en-US" altLang="ja-JP" dirty="0" smtClean="0"/>
          </a:p>
          <a:p>
            <a:r>
              <a:rPr lang="ja-JP" altLang="en-US" dirty="0" smtClean="0"/>
              <a:t>注文リスト</a:t>
            </a:r>
            <a:r>
              <a:rPr lang="en-US" altLang="ja-JP" dirty="0" smtClean="0"/>
              <a:t>(ListBox1)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FF0000"/>
                </a:solidFill>
              </a:rPr>
              <a:t>選択されていた注文を全て削除</a:t>
            </a:r>
            <a:r>
              <a:rPr lang="ja-JP" altLang="en-US" dirty="0" smtClean="0"/>
              <a:t>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678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(5) </a:t>
            </a:r>
            <a:r>
              <a:rPr kumimoji="1" lang="en-US" altLang="ja-JP" dirty="0" err="1" smtClean="0"/>
              <a:t>PictureBox</a:t>
            </a:r>
            <a:endParaRPr kumimoji="1" lang="ja-JP" altLang="en-US" dirty="0"/>
          </a:p>
        </p:txBody>
      </p:sp>
      <p:pic>
        <p:nvPicPr>
          <p:cNvPr id="6146" name="Picture 2" descr="D:\Users\unehara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67" y="1627900"/>
            <a:ext cx="52959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 flipH="1" flipV="1">
            <a:off x="5172824" y="2450023"/>
            <a:ext cx="181746" cy="1488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63697" y="4508220"/>
            <a:ext cx="13040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PictureBox3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5172824" y="3389900"/>
            <a:ext cx="181746" cy="1488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5234351" y="4349010"/>
            <a:ext cx="181746" cy="1488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876256" y="2451655"/>
            <a:ext cx="1957202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Resources:</a:t>
            </a:r>
          </a:p>
          <a:p>
            <a:r>
              <a:rPr lang="en-US" altLang="ja-JP" dirty="0" err="1" smtClean="0"/>
              <a:t>gohan</a:t>
            </a:r>
            <a:endParaRPr lang="en-US" altLang="ja-JP" dirty="0" smtClean="0"/>
          </a:p>
          <a:p>
            <a:r>
              <a:rPr lang="en-US" altLang="ja-JP" dirty="0" err="1" smtClean="0"/>
              <a:t>gohan_oomori</a:t>
            </a:r>
            <a:endParaRPr lang="en-US" altLang="ja-JP" dirty="0" smtClean="0"/>
          </a:p>
          <a:p>
            <a:r>
              <a:rPr lang="en-US" altLang="ja-JP" dirty="0" err="1" smtClean="0"/>
              <a:t>okazu_hanburg</a:t>
            </a:r>
            <a:endParaRPr lang="en-US" altLang="ja-JP" dirty="0" smtClean="0"/>
          </a:p>
          <a:p>
            <a:r>
              <a:rPr lang="en-US" altLang="ja-JP" dirty="0" err="1" smtClean="0"/>
              <a:t>okazu_karaage</a:t>
            </a:r>
            <a:endParaRPr lang="en-US" altLang="ja-JP" dirty="0" smtClean="0"/>
          </a:p>
          <a:p>
            <a:r>
              <a:rPr lang="en-US" altLang="ja-JP" dirty="0" err="1" smtClean="0"/>
              <a:t>okazu_karei</a:t>
            </a:r>
            <a:endParaRPr lang="en-US" altLang="ja-JP" dirty="0" smtClean="0"/>
          </a:p>
          <a:p>
            <a:r>
              <a:rPr lang="en-US" altLang="ja-JP" dirty="0" err="1" smtClean="0"/>
              <a:t>tofu_aburaage</a:t>
            </a:r>
            <a:endParaRPr lang="en-US" altLang="ja-JP" dirty="0" smtClean="0"/>
          </a:p>
          <a:p>
            <a:r>
              <a:rPr lang="en-US" altLang="ja-JP" dirty="0" err="1" smtClean="0"/>
              <a:t>tofu_tamanegi</a:t>
            </a:r>
            <a:endParaRPr lang="en-US" altLang="ja-JP" dirty="0" smtClean="0"/>
          </a:p>
          <a:p>
            <a:r>
              <a:rPr lang="en-US" altLang="ja-JP" dirty="0" err="1" smtClean="0"/>
              <a:t>wakame_aburaage</a:t>
            </a:r>
            <a:endParaRPr lang="en-US" altLang="ja-JP" dirty="0" smtClean="0"/>
          </a:p>
          <a:p>
            <a:r>
              <a:rPr lang="en-US" altLang="ja-JP" dirty="0" err="1" smtClean="0"/>
              <a:t>wakame_tamanegi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28184" y="1844824"/>
            <a:ext cx="24595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SizeMode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StretchImage</a:t>
            </a:r>
            <a:endParaRPr lang="en-US" altLang="ja-JP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6567773" y="2804791"/>
            <a:ext cx="30848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588224" y="3717032"/>
            <a:ext cx="30848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588224" y="4725144"/>
            <a:ext cx="30848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6372201" y="2214157"/>
            <a:ext cx="0" cy="22940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263698" y="2598857"/>
            <a:ext cx="13040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PictureBox1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63698" y="3538734"/>
            <a:ext cx="13040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PictureBox2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208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(6) </a:t>
            </a:r>
            <a:r>
              <a:rPr kumimoji="1" lang="en-US" altLang="ja-JP" dirty="0" err="1" smtClean="0"/>
              <a:t>PictureBox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916832"/>
            <a:ext cx="8568952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Private Sub CheckBox1_CheckedChanged</a:t>
            </a:r>
            <a:r>
              <a:rPr lang="en-US" altLang="ja-JP" sz="900" dirty="0"/>
              <a:t>(sender As </a:t>
            </a:r>
            <a:r>
              <a:rPr lang="en-US" altLang="ja-JP" sz="900" dirty="0" err="1"/>
              <a:t>System.Object</a:t>
            </a:r>
            <a:r>
              <a:rPr lang="en-US" altLang="ja-JP" sz="900" dirty="0"/>
              <a:t>, e As </a:t>
            </a:r>
            <a:r>
              <a:rPr lang="en-US" altLang="ja-JP" sz="900" dirty="0" err="1"/>
              <a:t>System.EventArgs</a:t>
            </a:r>
            <a:r>
              <a:rPr lang="en-US" altLang="ja-JP" sz="900" dirty="0"/>
              <a:t>) Handles CheckBox1.CheckedChanged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/>
              <a:t>sender.Checked</a:t>
            </a:r>
            <a:r>
              <a:rPr lang="en-US" altLang="ja-JP" dirty="0"/>
              <a:t> Then</a:t>
            </a:r>
          </a:p>
          <a:p>
            <a:r>
              <a:rPr lang="en-US" altLang="ja-JP" dirty="0"/>
              <a:t>            CheckBox2.Visible = True</a:t>
            </a:r>
          </a:p>
          <a:p>
            <a:r>
              <a:rPr lang="en-US" altLang="ja-JP" dirty="0"/>
              <a:t>            PictureBox1.Image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My.Resources.gohan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Else</a:t>
            </a:r>
          </a:p>
          <a:p>
            <a:r>
              <a:rPr lang="en-US" altLang="ja-JP" dirty="0"/>
              <a:t>            CheckBox2.Visible = False</a:t>
            </a:r>
          </a:p>
          <a:p>
            <a:r>
              <a:rPr lang="en-US" altLang="ja-JP" dirty="0"/>
              <a:t>            PictureBox1.Image = </a:t>
            </a:r>
            <a:r>
              <a:rPr lang="en-US" altLang="ja-JP" dirty="0">
                <a:solidFill>
                  <a:srgbClr val="FF0000"/>
                </a:solidFill>
              </a:rPr>
              <a:t>Nothing</a:t>
            </a: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</a:t>
            </a:r>
            <a:r>
              <a:rPr lang="en-US" altLang="ja-JP" dirty="0" smtClean="0"/>
              <a:t>Sub</a:t>
            </a:r>
          </a:p>
          <a:p>
            <a:endParaRPr lang="en-US" altLang="ja-JP" dirty="0"/>
          </a:p>
          <a:p>
            <a:r>
              <a:rPr lang="en-US" altLang="ja-JP" dirty="0"/>
              <a:t> Private Sub CheckBox2_CheckedChanged</a:t>
            </a:r>
            <a:r>
              <a:rPr lang="en-US" altLang="ja-JP" sz="900" dirty="0"/>
              <a:t>(sender As </a:t>
            </a:r>
            <a:r>
              <a:rPr lang="en-US" altLang="ja-JP" sz="900" dirty="0" err="1"/>
              <a:t>System.Object</a:t>
            </a:r>
            <a:r>
              <a:rPr lang="en-US" altLang="ja-JP" sz="900" dirty="0"/>
              <a:t>, e As </a:t>
            </a:r>
            <a:r>
              <a:rPr lang="en-US" altLang="ja-JP" sz="900" dirty="0" err="1"/>
              <a:t>System.EventArgs</a:t>
            </a:r>
            <a:r>
              <a:rPr lang="en-US" altLang="ja-JP" sz="900" dirty="0"/>
              <a:t>) Handles CheckBox2.CheckedChanged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/>
              <a:t>sender.Checked</a:t>
            </a:r>
            <a:r>
              <a:rPr lang="en-US" altLang="ja-JP" dirty="0"/>
              <a:t> Then</a:t>
            </a:r>
          </a:p>
          <a:p>
            <a:r>
              <a:rPr lang="en-US" altLang="ja-JP" dirty="0"/>
              <a:t>            PictureBox1.Image = </a:t>
            </a:r>
            <a:r>
              <a:rPr lang="en-US" altLang="ja-JP" dirty="0" err="1"/>
              <a:t>My.Resources.gohan_oomori</a:t>
            </a:r>
            <a:endParaRPr lang="en-US" altLang="ja-JP" dirty="0"/>
          </a:p>
          <a:p>
            <a:r>
              <a:rPr lang="en-US" altLang="ja-JP" dirty="0"/>
              <a:t>        Else</a:t>
            </a:r>
          </a:p>
          <a:p>
            <a:r>
              <a:rPr lang="en-US" altLang="ja-JP" dirty="0"/>
              <a:t>            PictureBox1.Image = </a:t>
            </a:r>
            <a:r>
              <a:rPr lang="en-US" altLang="ja-JP" dirty="0" err="1"/>
              <a:t>My.Resources.gohan</a:t>
            </a:r>
            <a:endParaRPr lang="en-US" altLang="ja-JP" dirty="0"/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Sub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5" y="1330675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ご飯の画像を</a:t>
            </a:r>
            <a:r>
              <a:rPr lang="en-US" altLang="ja-JP" dirty="0" smtClean="0"/>
              <a:t>PictureBox1</a:t>
            </a:r>
            <a:r>
              <a:rPr lang="ja-JP" altLang="en-US" dirty="0" smtClean="0"/>
              <a:t>に表示する。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14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9512" y="924391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みそ汁の画像を</a:t>
            </a:r>
            <a:r>
              <a:rPr lang="en-US" altLang="ja-JP" dirty="0" smtClean="0"/>
              <a:t>PictureBox2</a:t>
            </a:r>
            <a:r>
              <a:rPr lang="ja-JP" altLang="en-US" dirty="0" smtClean="0"/>
              <a:t>に表示する。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9512" y="1293723"/>
            <a:ext cx="8280920" cy="5078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 smtClean="0"/>
              <a:t>    Private </a:t>
            </a:r>
            <a:r>
              <a:rPr lang="en-US" altLang="ja-JP" dirty="0"/>
              <a:t>Sub RadioButton1_CheckedChanged</a:t>
            </a:r>
            <a:r>
              <a:rPr lang="en-US" altLang="ja-JP" sz="800" dirty="0"/>
              <a:t>(sender As </a:t>
            </a:r>
            <a:r>
              <a:rPr lang="en-US" altLang="ja-JP" sz="800" dirty="0" err="1"/>
              <a:t>System.Object</a:t>
            </a:r>
            <a:r>
              <a:rPr lang="en-US" altLang="ja-JP" sz="800" dirty="0"/>
              <a:t>, e As </a:t>
            </a:r>
            <a:r>
              <a:rPr lang="en-US" altLang="ja-JP" sz="800" dirty="0" err="1"/>
              <a:t>System.EventArgs</a:t>
            </a:r>
            <a:r>
              <a:rPr lang="en-US" altLang="ja-JP" sz="800" dirty="0"/>
              <a:t>) Handles RadioButton1.CheckedChanged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/>
              <a:t>sender.checked</a:t>
            </a:r>
            <a:r>
              <a:rPr lang="en-US" altLang="ja-JP" dirty="0"/>
              <a:t> Then</a:t>
            </a:r>
          </a:p>
          <a:p>
            <a:r>
              <a:rPr lang="en-US" altLang="ja-JP" dirty="0"/>
              <a:t>            If RadioButton3.Checked Then</a:t>
            </a:r>
          </a:p>
          <a:p>
            <a:r>
              <a:rPr lang="en-US" altLang="ja-JP" dirty="0"/>
              <a:t>                PictureBox2.Image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My.Resources.tofu_aburaage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    </a:t>
            </a:r>
            <a:r>
              <a:rPr lang="en-US" altLang="ja-JP" dirty="0" err="1"/>
              <a:t>ElseIf</a:t>
            </a:r>
            <a:r>
              <a:rPr lang="en-US" altLang="ja-JP" dirty="0"/>
              <a:t> RadioButton4.Checked Then</a:t>
            </a:r>
          </a:p>
          <a:p>
            <a:r>
              <a:rPr lang="en-US" altLang="ja-JP" dirty="0"/>
              <a:t>                PictureBox2.Image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My.Resources.tofu_tamanegi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    End If</a:t>
            </a: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</a:t>
            </a:r>
            <a:r>
              <a:rPr lang="en-US" altLang="ja-JP" dirty="0" smtClean="0"/>
              <a:t>Sub</a:t>
            </a:r>
            <a:endParaRPr lang="ja-JP" altLang="en-US" dirty="0"/>
          </a:p>
          <a:p>
            <a:r>
              <a:rPr lang="en-US" altLang="ja-JP" dirty="0"/>
              <a:t>    Private Sub RadioButton2_CheckedChanged</a:t>
            </a:r>
            <a:r>
              <a:rPr lang="en-US" altLang="ja-JP" sz="800" dirty="0"/>
              <a:t>(sender As </a:t>
            </a:r>
            <a:r>
              <a:rPr lang="en-US" altLang="ja-JP" sz="800" dirty="0" err="1"/>
              <a:t>System.Object</a:t>
            </a:r>
            <a:r>
              <a:rPr lang="en-US" altLang="ja-JP" sz="800" dirty="0"/>
              <a:t>, e As </a:t>
            </a:r>
            <a:r>
              <a:rPr lang="en-US" altLang="ja-JP" sz="800" dirty="0" err="1"/>
              <a:t>System.EventArgs</a:t>
            </a:r>
            <a:r>
              <a:rPr lang="en-US" altLang="ja-JP" sz="800" dirty="0"/>
              <a:t>) Handles RadioButton2.CheckedChanged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/>
              <a:t>sender.checked</a:t>
            </a:r>
            <a:r>
              <a:rPr lang="en-US" altLang="ja-JP" dirty="0"/>
              <a:t> Then</a:t>
            </a:r>
          </a:p>
          <a:p>
            <a:r>
              <a:rPr lang="en-US" altLang="ja-JP" dirty="0"/>
              <a:t>            If RadioButton3.Checked Then</a:t>
            </a:r>
          </a:p>
          <a:p>
            <a:r>
              <a:rPr lang="en-US" altLang="ja-JP" dirty="0"/>
              <a:t>                PictureBox2.Image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My.Resources.wakame_aburaage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    </a:t>
            </a:r>
            <a:r>
              <a:rPr lang="en-US" altLang="ja-JP" dirty="0" err="1"/>
              <a:t>ElseIf</a:t>
            </a:r>
            <a:r>
              <a:rPr lang="en-US" altLang="ja-JP" dirty="0"/>
              <a:t> RadioButton4.Checked Then</a:t>
            </a:r>
          </a:p>
          <a:p>
            <a:r>
              <a:rPr lang="en-US" altLang="ja-JP" dirty="0"/>
              <a:t>                PictureBox2.Image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My.Resources.wakame_tamanegi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    End If</a:t>
            </a: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</a:t>
            </a:r>
            <a:r>
              <a:rPr lang="en-US" altLang="ja-JP" dirty="0" smtClean="0"/>
              <a:t>Sub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67544" y="637203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smtClean="0"/>
              <a:t>次のスライドに続く</a:t>
            </a:r>
            <a:r>
              <a:rPr lang="en-US" altLang="ja-JP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834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9512" y="1146009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79512" y="1515341"/>
            <a:ext cx="8280920" cy="5078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Private Sub RadioButton3_CheckedChanged</a:t>
            </a:r>
            <a:r>
              <a:rPr lang="en-US" altLang="ja-JP" sz="800" dirty="0"/>
              <a:t>(sender As </a:t>
            </a:r>
            <a:r>
              <a:rPr lang="en-US" altLang="ja-JP" sz="800" dirty="0" err="1"/>
              <a:t>System.Object</a:t>
            </a:r>
            <a:r>
              <a:rPr lang="en-US" altLang="ja-JP" sz="800" dirty="0"/>
              <a:t>, e As </a:t>
            </a:r>
            <a:r>
              <a:rPr lang="en-US" altLang="ja-JP" sz="800" dirty="0" err="1"/>
              <a:t>System.EventArgs</a:t>
            </a:r>
            <a:r>
              <a:rPr lang="en-US" altLang="ja-JP" sz="800" dirty="0"/>
              <a:t>) Handles RadioButton3.CheckedChanged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/>
              <a:t>sender.checked</a:t>
            </a:r>
            <a:r>
              <a:rPr lang="en-US" altLang="ja-JP" dirty="0"/>
              <a:t> Then</a:t>
            </a:r>
          </a:p>
          <a:p>
            <a:r>
              <a:rPr lang="en-US" altLang="ja-JP" dirty="0"/>
              <a:t>            If RadioButton1.Checked Then</a:t>
            </a:r>
          </a:p>
          <a:p>
            <a:r>
              <a:rPr lang="en-US" altLang="ja-JP" dirty="0"/>
              <a:t>                PictureBox2.Image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My.Resources.tofu_aburaage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    </a:t>
            </a:r>
            <a:r>
              <a:rPr lang="en-US" altLang="ja-JP" dirty="0" err="1"/>
              <a:t>ElseIf</a:t>
            </a:r>
            <a:r>
              <a:rPr lang="en-US" altLang="ja-JP" dirty="0"/>
              <a:t> RadioButton2.Checked Then</a:t>
            </a:r>
          </a:p>
          <a:p>
            <a:r>
              <a:rPr lang="en-US" altLang="ja-JP" dirty="0"/>
              <a:t>                PictureBox2.Image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My.Resources.wakame_aburaage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    End If</a:t>
            </a: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</a:t>
            </a:r>
            <a:r>
              <a:rPr lang="en-US" altLang="ja-JP" dirty="0" smtClean="0"/>
              <a:t>Sub</a:t>
            </a:r>
            <a:endParaRPr lang="ja-JP" altLang="en-US" dirty="0"/>
          </a:p>
          <a:p>
            <a:r>
              <a:rPr lang="en-US" altLang="ja-JP" dirty="0"/>
              <a:t>    Private Sub RadioButton4_CheckedChanged</a:t>
            </a:r>
            <a:r>
              <a:rPr lang="en-US" altLang="ja-JP" sz="800" dirty="0"/>
              <a:t>(sender As </a:t>
            </a:r>
            <a:r>
              <a:rPr lang="en-US" altLang="ja-JP" sz="800" dirty="0" err="1"/>
              <a:t>System.Object</a:t>
            </a:r>
            <a:r>
              <a:rPr lang="en-US" altLang="ja-JP" sz="800" dirty="0"/>
              <a:t>, e As </a:t>
            </a:r>
            <a:r>
              <a:rPr lang="en-US" altLang="ja-JP" sz="800" dirty="0" err="1"/>
              <a:t>System.EventArgs</a:t>
            </a:r>
            <a:r>
              <a:rPr lang="en-US" altLang="ja-JP" sz="800" dirty="0"/>
              <a:t>) Handles RadioButton4.CheckedChanged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/>
              <a:t>sender.checked</a:t>
            </a:r>
            <a:r>
              <a:rPr lang="en-US" altLang="ja-JP" dirty="0"/>
              <a:t> Then</a:t>
            </a:r>
          </a:p>
          <a:p>
            <a:r>
              <a:rPr lang="en-US" altLang="ja-JP" dirty="0"/>
              <a:t>            If RadioButton1.Checked Then</a:t>
            </a:r>
          </a:p>
          <a:p>
            <a:r>
              <a:rPr lang="en-US" altLang="ja-JP" dirty="0"/>
              <a:t>                PictureBox2.Image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My.Resources.tofu_tamanegi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    </a:t>
            </a:r>
            <a:r>
              <a:rPr lang="en-US" altLang="ja-JP" dirty="0" err="1"/>
              <a:t>ElseIf</a:t>
            </a:r>
            <a:r>
              <a:rPr lang="en-US" altLang="ja-JP" dirty="0"/>
              <a:t> RadioButton2.Checked Then</a:t>
            </a:r>
          </a:p>
          <a:p>
            <a:r>
              <a:rPr lang="en-US" altLang="ja-JP" dirty="0"/>
              <a:t>                PictureBox2.Image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My.Resources.wakame_tamanegi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    End If</a:t>
            </a: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Sub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28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2959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（例題</a:t>
            </a:r>
            <a:r>
              <a:rPr kumimoji="1" lang="ja-JP" altLang="en-US" dirty="0" smtClean="0"/>
              <a:t>）定食や</a:t>
            </a:r>
            <a:r>
              <a:rPr kumimoji="1" lang="ja-JP" altLang="en-US" dirty="0" err="1" smtClean="0"/>
              <a:t>さんの</a:t>
            </a:r>
            <a:r>
              <a:rPr lang="ja-JP" altLang="en-US" dirty="0" smtClean="0"/>
              <a:t>注文システム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0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9512" y="1146009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みそ汁のチェックを外すと、</a:t>
            </a:r>
            <a:r>
              <a:rPr lang="en-US" altLang="ja-JP" dirty="0" smtClean="0"/>
              <a:t>PictureBox2</a:t>
            </a:r>
            <a:r>
              <a:rPr lang="ja-JP" altLang="en-US" dirty="0" smtClean="0"/>
              <a:t>を消す。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79512" y="1515341"/>
            <a:ext cx="828092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Private Sub CheckBox3_CheckedChanged</a:t>
            </a:r>
            <a:r>
              <a:rPr lang="en-US" altLang="ja-JP" sz="800" dirty="0"/>
              <a:t>(sender As </a:t>
            </a:r>
            <a:r>
              <a:rPr lang="en-US" altLang="ja-JP" sz="800" dirty="0" err="1"/>
              <a:t>System.Object</a:t>
            </a:r>
            <a:r>
              <a:rPr lang="en-US" altLang="ja-JP" sz="800" dirty="0"/>
              <a:t>, e As </a:t>
            </a:r>
            <a:r>
              <a:rPr lang="en-US" altLang="ja-JP" sz="800" dirty="0" err="1"/>
              <a:t>System.EventArgs</a:t>
            </a:r>
            <a:r>
              <a:rPr lang="en-US" altLang="ja-JP" sz="800" dirty="0"/>
              <a:t>) Handles CheckBox3.CheckedChanged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/>
              <a:t>sender.Checked</a:t>
            </a:r>
            <a:r>
              <a:rPr lang="en-US" altLang="ja-JP" dirty="0"/>
              <a:t> Then</a:t>
            </a:r>
          </a:p>
          <a:p>
            <a:r>
              <a:rPr lang="en-US" altLang="ja-JP" dirty="0"/>
              <a:t>            GroupBox1.Visible = True</a:t>
            </a:r>
          </a:p>
          <a:p>
            <a:r>
              <a:rPr lang="en-US" altLang="ja-JP" dirty="0"/>
              <a:t>            GroupBox2.Visible = True</a:t>
            </a:r>
          </a:p>
          <a:p>
            <a:r>
              <a:rPr lang="en-US" altLang="ja-JP" dirty="0"/>
              <a:t>        Else</a:t>
            </a:r>
          </a:p>
          <a:p>
            <a:r>
              <a:rPr lang="en-US" altLang="ja-JP" dirty="0"/>
              <a:t>            GroupBox1.Visible = False</a:t>
            </a:r>
          </a:p>
          <a:p>
            <a:r>
              <a:rPr lang="en-US" altLang="ja-JP" dirty="0"/>
              <a:t>            GroupBox2.Visible = False</a:t>
            </a:r>
          </a:p>
          <a:p>
            <a:r>
              <a:rPr lang="en-US" altLang="ja-JP" dirty="0"/>
              <a:t>            </a:t>
            </a:r>
            <a:r>
              <a:rPr lang="en-US" altLang="ja-JP" dirty="0">
                <a:solidFill>
                  <a:srgbClr val="FF0000"/>
                </a:solidFill>
              </a:rPr>
              <a:t>PictureBox2.Image = Nothing</a:t>
            </a: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Sub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8001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9512" y="1338441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おかずを選ぶと、</a:t>
            </a:r>
            <a:r>
              <a:rPr lang="en-US" altLang="ja-JP" dirty="0" smtClean="0"/>
              <a:t>PictureBox3</a:t>
            </a:r>
            <a:r>
              <a:rPr lang="ja-JP" altLang="en-US" dirty="0" smtClean="0"/>
              <a:t>に表示する。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77483" y="1844824"/>
            <a:ext cx="8784976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 smtClean="0"/>
              <a:t>Private </a:t>
            </a:r>
            <a:r>
              <a:rPr lang="en-US" altLang="ja-JP" dirty="0"/>
              <a:t>Sub ComboBox1_SelectedIndexChanged</a:t>
            </a:r>
            <a:r>
              <a:rPr lang="en-US" altLang="ja-JP" sz="800" dirty="0"/>
              <a:t>(sender As </a:t>
            </a:r>
            <a:r>
              <a:rPr lang="en-US" altLang="ja-JP" sz="800" dirty="0" err="1"/>
              <a:t>System.Object</a:t>
            </a:r>
            <a:r>
              <a:rPr lang="en-US" altLang="ja-JP" sz="800" dirty="0"/>
              <a:t>, e As </a:t>
            </a:r>
            <a:r>
              <a:rPr lang="en-US" altLang="ja-JP" sz="800" dirty="0" err="1"/>
              <a:t>System.EventArgs</a:t>
            </a:r>
            <a:r>
              <a:rPr lang="en-US" altLang="ja-JP" sz="800" dirty="0"/>
              <a:t>) Handles ComboBox1.SelectedIndexChanged</a:t>
            </a:r>
          </a:p>
          <a:p>
            <a:r>
              <a:rPr lang="en-US" altLang="ja-JP" dirty="0"/>
              <a:t>        If ComboBox1.SelectedIndex = 0 Then</a:t>
            </a:r>
          </a:p>
          <a:p>
            <a:r>
              <a:rPr lang="en-US" altLang="ja-JP" dirty="0"/>
              <a:t>            PictureBox3.Image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My.Resources.okazu_hanburg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</a:t>
            </a:r>
            <a:r>
              <a:rPr lang="en-US" altLang="ja-JP" dirty="0" err="1"/>
              <a:t>ElseIf</a:t>
            </a:r>
            <a:r>
              <a:rPr lang="en-US" altLang="ja-JP" dirty="0"/>
              <a:t> ComboBox1.SelectedIndex = 1 Then</a:t>
            </a:r>
          </a:p>
          <a:p>
            <a:r>
              <a:rPr lang="en-US" altLang="ja-JP" dirty="0"/>
              <a:t>            PictureBox3.Image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My.Resources.okazu_karaage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</a:t>
            </a:r>
            <a:r>
              <a:rPr lang="en-US" altLang="ja-JP" dirty="0" err="1"/>
              <a:t>ElseIf</a:t>
            </a:r>
            <a:r>
              <a:rPr lang="en-US" altLang="ja-JP" dirty="0"/>
              <a:t> ComboBox1.SelectedIndex = 2 Then</a:t>
            </a:r>
          </a:p>
          <a:p>
            <a:r>
              <a:rPr lang="en-US" altLang="ja-JP" dirty="0"/>
              <a:t>            PictureBox3.Image = </a:t>
            </a:r>
            <a:r>
              <a:rPr lang="en-US" altLang="ja-JP" dirty="0" err="1">
                <a:solidFill>
                  <a:srgbClr val="FF0000"/>
                </a:solidFill>
              </a:rPr>
              <a:t>My.Resources.okazu_karei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Sub</a:t>
            </a:r>
          </a:p>
        </p:txBody>
      </p:sp>
    </p:spTree>
    <p:extLst>
      <p:ext uri="{BB962C8B-B14F-4D97-AF65-F5344CB8AC3E}">
        <p14:creationId xmlns:p14="http://schemas.microsoft.com/office/powerpoint/2010/main" val="359869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(1) </a:t>
            </a:r>
            <a:r>
              <a:rPr kumimoji="1" lang="en-US" altLang="ja-JP" dirty="0" err="1" smtClean="0"/>
              <a:t>CheckBox</a:t>
            </a:r>
            <a:endParaRPr kumimoji="1" lang="ja-JP" altLang="en-US" dirty="0"/>
          </a:p>
        </p:txBody>
      </p:sp>
      <p:pic>
        <p:nvPicPr>
          <p:cNvPr id="1026" name="Picture 2" descr="D:\Users\unehar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2959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75656" y="1300118"/>
            <a:ext cx="12060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CheckBox1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4155" y="1298409"/>
            <a:ext cx="12060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CheckBox2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339752" y="1667741"/>
            <a:ext cx="0" cy="537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987824" y="1667741"/>
            <a:ext cx="0" cy="537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109292" y="1300118"/>
            <a:ext cx="132472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visible=false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6" idx="3"/>
            <a:endCxn id="8" idx="1"/>
          </p:cNvCxnSpPr>
          <p:nvPr/>
        </p:nvCxnSpPr>
        <p:spPr>
          <a:xfrm>
            <a:off x="4040254" y="1483075"/>
            <a:ext cx="69038" cy="170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1988840"/>
            <a:ext cx="828092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Private Sub CheckBox1_CheckedChanged(</a:t>
            </a:r>
            <a:r>
              <a:rPr lang="en-US" altLang="ja-JP" dirty="0">
                <a:solidFill>
                  <a:srgbClr val="FF0000"/>
                </a:solidFill>
              </a:rPr>
              <a:t>sender</a:t>
            </a:r>
            <a:r>
              <a:rPr lang="en-US" altLang="ja-JP" dirty="0"/>
              <a:t> As </a:t>
            </a:r>
            <a:r>
              <a:rPr lang="en-US" altLang="ja-JP" dirty="0" err="1"/>
              <a:t>System.Object</a:t>
            </a:r>
            <a:r>
              <a:rPr lang="en-US" altLang="ja-JP" dirty="0"/>
              <a:t>, e As </a:t>
            </a:r>
            <a:r>
              <a:rPr lang="en-US" altLang="ja-JP" dirty="0" err="1"/>
              <a:t>System.EventArgs</a:t>
            </a:r>
            <a:r>
              <a:rPr lang="en-US" altLang="ja-JP" dirty="0"/>
              <a:t>) Handles CheckBox1.CheckedChanged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 smtClean="0">
                <a:solidFill>
                  <a:srgbClr val="FF0000"/>
                </a:solidFill>
              </a:rPr>
              <a:t>sender.Checked</a:t>
            </a:r>
            <a:r>
              <a:rPr lang="en-US" altLang="ja-JP" dirty="0" smtClean="0"/>
              <a:t> </a:t>
            </a:r>
            <a:r>
              <a:rPr lang="en-US" altLang="ja-JP" dirty="0"/>
              <a:t>Then</a:t>
            </a:r>
          </a:p>
          <a:p>
            <a:r>
              <a:rPr lang="en-US" altLang="ja-JP" dirty="0"/>
              <a:t>            CheckBox2.Visible = True</a:t>
            </a:r>
          </a:p>
          <a:p>
            <a:r>
              <a:rPr lang="en-US" altLang="ja-JP" dirty="0"/>
              <a:t>        Else</a:t>
            </a:r>
          </a:p>
          <a:p>
            <a:r>
              <a:rPr lang="en-US" altLang="ja-JP" dirty="0"/>
              <a:t>            CheckBox2.Visible = False</a:t>
            </a: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Sub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330675"/>
            <a:ext cx="716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ご飯</a:t>
            </a:r>
            <a:r>
              <a:rPr lang="en-US" altLang="ja-JP" dirty="0" smtClean="0"/>
              <a:t>(CheckBox1)</a:t>
            </a:r>
            <a:r>
              <a:rPr lang="ja-JP" altLang="en-US" dirty="0" smtClean="0"/>
              <a:t>がチェックされていたら、大盛り</a:t>
            </a:r>
            <a:r>
              <a:rPr lang="en-US" altLang="ja-JP" dirty="0" smtClean="0"/>
              <a:t>(CheckBox2)</a:t>
            </a:r>
            <a:r>
              <a:rPr lang="ja-JP" altLang="en-US" dirty="0" smtClean="0"/>
              <a:t>を表示する。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5643" y="2773670"/>
            <a:ext cx="35363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If CheckBox1.Checked Then</a:t>
            </a:r>
            <a:r>
              <a:rPr lang="ja-JP" altLang="en-US" dirty="0" smtClean="0"/>
              <a:t>　でも可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1"/>
          </p:cNvCxnSpPr>
          <p:nvPr/>
        </p:nvCxnSpPr>
        <p:spPr>
          <a:xfrm flipH="1" flipV="1">
            <a:off x="3203849" y="2773670"/>
            <a:ext cx="741794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4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(2) </a:t>
            </a:r>
            <a:r>
              <a:rPr kumimoji="1" lang="en-US" altLang="ja-JP" dirty="0" err="1" smtClean="0"/>
              <a:t>GroupBox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RadioButton</a:t>
            </a:r>
            <a:endParaRPr kumimoji="1" lang="ja-JP" altLang="en-US" dirty="0"/>
          </a:p>
        </p:txBody>
      </p:sp>
      <p:pic>
        <p:nvPicPr>
          <p:cNvPr id="2050" name="Picture 2" descr="D:\Users\unehara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286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38017" y="4077072"/>
            <a:ext cx="12060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CheckBox3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96516" y="4075363"/>
            <a:ext cx="12312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GroupBox1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267744" y="3140969"/>
            <a:ext cx="0" cy="936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3650185" y="3709450"/>
            <a:ext cx="273743" cy="3676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449772" y="4646137"/>
            <a:ext cx="132472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visible=false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6" idx="2"/>
            <a:endCxn id="9" idx="0"/>
          </p:cNvCxnSpPr>
          <p:nvPr/>
        </p:nvCxnSpPr>
        <p:spPr>
          <a:xfrm>
            <a:off x="4112133" y="4444695"/>
            <a:ext cx="0" cy="2014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926894" y="4075363"/>
            <a:ext cx="12312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GroupBox2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4727750" y="3709449"/>
            <a:ext cx="352813" cy="367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880150" y="4646137"/>
            <a:ext cx="132472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visible=false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18" idx="2"/>
            <a:endCxn id="20" idx="0"/>
          </p:cNvCxnSpPr>
          <p:nvPr/>
        </p:nvCxnSpPr>
        <p:spPr>
          <a:xfrm>
            <a:off x="5542511" y="4444695"/>
            <a:ext cx="0" cy="2014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563889" y="1844824"/>
            <a:ext cx="14727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RadioButton1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89064" y="1850616"/>
            <a:ext cx="14727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RadioButton3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3189343" y="2214156"/>
            <a:ext cx="374546" cy="926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3405112" y="2735888"/>
            <a:ext cx="374546" cy="742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4587221" y="2741680"/>
            <a:ext cx="955290" cy="856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568805" y="2219948"/>
            <a:ext cx="867291" cy="9851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89063" y="2372348"/>
            <a:ext cx="14727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RadioButton4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63888" y="2366556"/>
            <a:ext cx="14727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RadioButton2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78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1988840"/>
            <a:ext cx="828092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Private Sub CheckBox3_CheckedChanged(</a:t>
            </a:r>
            <a:r>
              <a:rPr lang="en-US" altLang="ja-JP" dirty="0">
                <a:solidFill>
                  <a:srgbClr val="FF0000"/>
                </a:solidFill>
              </a:rPr>
              <a:t>sender</a:t>
            </a:r>
            <a:r>
              <a:rPr lang="en-US" altLang="ja-JP" dirty="0"/>
              <a:t> As </a:t>
            </a:r>
            <a:r>
              <a:rPr lang="en-US" altLang="ja-JP" dirty="0" err="1"/>
              <a:t>System.Object</a:t>
            </a:r>
            <a:r>
              <a:rPr lang="en-US" altLang="ja-JP" dirty="0"/>
              <a:t>, e As </a:t>
            </a:r>
            <a:r>
              <a:rPr lang="en-US" altLang="ja-JP" dirty="0" err="1"/>
              <a:t>System.EventArgs</a:t>
            </a:r>
            <a:r>
              <a:rPr lang="en-US" altLang="ja-JP" dirty="0"/>
              <a:t>) Handles CheckBox3.CheckedChanged</a:t>
            </a:r>
          </a:p>
          <a:p>
            <a:r>
              <a:rPr lang="en-US" altLang="ja-JP" dirty="0"/>
              <a:t>        If </a:t>
            </a:r>
            <a:r>
              <a:rPr lang="en-US" altLang="ja-JP" dirty="0" err="1">
                <a:solidFill>
                  <a:srgbClr val="FF0000"/>
                </a:solidFill>
              </a:rPr>
              <a:t>sender.Checked</a:t>
            </a:r>
            <a:r>
              <a:rPr lang="en-US" altLang="ja-JP" dirty="0"/>
              <a:t> Then</a:t>
            </a:r>
          </a:p>
          <a:p>
            <a:r>
              <a:rPr lang="en-US" altLang="ja-JP" dirty="0"/>
              <a:t>            GroupBox1.Visible = True</a:t>
            </a:r>
          </a:p>
          <a:p>
            <a:r>
              <a:rPr lang="en-US" altLang="ja-JP" dirty="0"/>
              <a:t>            GroupBox2.Visible = True</a:t>
            </a:r>
          </a:p>
          <a:p>
            <a:r>
              <a:rPr lang="en-US" altLang="ja-JP" dirty="0"/>
              <a:t>        Else</a:t>
            </a:r>
          </a:p>
          <a:p>
            <a:r>
              <a:rPr lang="en-US" altLang="ja-JP" dirty="0"/>
              <a:t>            GroupBox1.Visible = False</a:t>
            </a:r>
          </a:p>
          <a:p>
            <a:r>
              <a:rPr lang="en-US" altLang="ja-JP" dirty="0"/>
              <a:t>            GroupBox2.Visible = False</a:t>
            </a:r>
          </a:p>
          <a:p>
            <a:r>
              <a:rPr lang="en-US" altLang="ja-JP" dirty="0"/>
              <a:t>        End If</a:t>
            </a:r>
          </a:p>
          <a:p>
            <a:r>
              <a:rPr lang="en-US" altLang="ja-JP" dirty="0"/>
              <a:t>    End Sub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5" y="1330675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みそ汁 </a:t>
            </a:r>
            <a:r>
              <a:rPr lang="en-US" altLang="ja-JP" dirty="0" smtClean="0"/>
              <a:t>(CheckBox3)</a:t>
            </a:r>
            <a:r>
              <a:rPr lang="ja-JP" altLang="en-US" dirty="0" smtClean="0"/>
              <a:t>がチェックされていたら、具</a:t>
            </a:r>
            <a:r>
              <a:rPr lang="en-US" altLang="ja-JP" dirty="0" smtClean="0"/>
              <a:t>1(GroupBox1),</a:t>
            </a:r>
            <a:r>
              <a:rPr lang="ja-JP" altLang="en-US" dirty="0" smtClean="0"/>
              <a:t>具</a:t>
            </a:r>
            <a:r>
              <a:rPr lang="en-US" altLang="ja-JP" dirty="0" smtClean="0"/>
              <a:t>2(GroupBox2)</a:t>
            </a:r>
            <a:r>
              <a:rPr lang="ja-JP" altLang="en-US" dirty="0" smtClean="0"/>
              <a:t>を表示する。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5643" y="2773670"/>
            <a:ext cx="35363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If CheckBox3.Checked Then</a:t>
            </a:r>
            <a:r>
              <a:rPr lang="ja-JP" altLang="en-US" dirty="0" smtClean="0"/>
              <a:t>　でも可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3203849" y="2773670"/>
            <a:ext cx="741794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Users\unehara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72" y="1844823"/>
            <a:ext cx="52959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67" y="4862708"/>
            <a:ext cx="20288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(3) </a:t>
            </a:r>
            <a:r>
              <a:rPr kumimoji="1" lang="en-US" altLang="ja-JP" dirty="0" err="1" smtClean="0"/>
              <a:t>ComboBox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6746" y="4598549"/>
            <a:ext cx="13167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ComboBox1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416473" y="4238509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286746" y="5186971"/>
            <a:ext cx="212109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Items(0~2)</a:t>
            </a:r>
          </a:p>
          <a:p>
            <a:r>
              <a:rPr kumimoji="1" lang="en-US" altLang="ja-JP" dirty="0" smtClean="0"/>
              <a:t>(0)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ハンバーグ</a:t>
            </a:r>
            <a:endParaRPr kumimoji="1" lang="en-US" altLang="ja-JP" dirty="0" smtClean="0"/>
          </a:p>
          <a:p>
            <a:pPr marL="342900" indent="-342900">
              <a:buAutoNum type="arabicParenBoth"/>
            </a:pPr>
            <a:r>
              <a:rPr lang="ja-JP" altLang="en-US" dirty="0" smtClean="0"/>
              <a:t>鶏のから揚げ</a:t>
            </a:r>
            <a:endParaRPr lang="en-US" altLang="ja-JP" dirty="0" smtClean="0"/>
          </a:p>
          <a:p>
            <a:pPr marL="342900" indent="-342900">
              <a:buAutoNum type="arabicParenBoth"/>
            </a:pPr>
            <a:r>
              <a:rPr kumimoji="1" lang="ja-JP" altLang="en-US" dirty="0"/>
              <a:t>かれ</a:t>
            </a:r>
            <a:r>
              <a:rPr kumimoji="1" lang="ja-JP" altLang="en-US" dirty="0" smtClean="0"/>
              <a:t>いの煮付け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02770" y="4967881"/>
            <a:ext cx="0" cy="2014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870922" y="4598549"/>
            <a:ext cx="309674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DropDownStyle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DropDownList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11" idx="1"/>
            <a:endCxn id="5" idx="3"/>
          </p:cNvCxnSpPr>
          <p:nvPr/>
        </p:nvCxnSpPr>
        <p:spPr>
          <a:xfrm flipH="1">
            <a:off x="4603453" y="4783215"/>
            <a:ext cx="26746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95536" y="4457327"/>
            <a:ext cx="9405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Button1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4" idx="3"/>
          </p:cNvCxnSpPr>
          <p:nvPr/>
        </p:nvCxnSpPr>
        <p:spPr>
          <a:xfrm>
            <a:off x="1336115" y="4641993"/>
            <a:ext cx="10756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0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取得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02082" y="1916832"/>
            <a:ext cx="828092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Private Sub Button1_Click(sender As </a:t>
            </a:r>
            <a:r>
              <a:rPr lang="en-US" altLang="ja-JP" dirty="0" err="1"/>
              <a:t>System.Object</a:t>
            </a:r>
            <a:r>
              <a:rPr lang="en-US" altLang="ja-JP" dirty="0"/>
              <a:t>, e As </a:t>
            </a:r>
            <a:r>
              <a:rPr lang="en-US" altLang="ja-JP" dirty="0" err="1"/>
              <a:t>System.EventArgs</a:t>
            </a:r>
            <a:r>
              <a:rPr lang="en-US" altLang="ja-JP" dirty="0"/>
              <a:t>) Handles Button1.Click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Dim order </a:t>
            </a:r>
            <a:r>
              <a:rPr lang="en-US" altLang="ja-JP" dirty="0"/>
              <a:t>As </a:t>
            </a:r>
            <a:r>
              <a:rPr lang="en-US" altLang="ja-JP" dirty="0" smtClean="0"/>
              <a:t>String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order = ComboBox1.Text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MsgBox</a:t>
            </a:r>
            <a:r>
              <a:rPr lang="en-US" altLang="ja-JP" dirty="0" smtClean="0"/>
              <a:t>(order &amp; “</a:t>
            </a:r>
            <a:r>
              <a:rPr lang="ja-JP" altLang="en-US" dirty="0" smtClean="0"/>
              <a:t>が注文されました</a:t>
            </a:r>
            <a:r>
              <a:rPr lang="en-US" altLang="ja-JP" dirty="0" smtClean="0"/>
              <a:t>”)</a:t>
            </a:r>
          </a:p>
          <a:p>
            <a:r>
              <a:rPr lang="en-US" altLang="ja-JP" dirty="0" smtClean="0"/>
              <a:t>End Sub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770" y="1330675"/>
            <a:ext cx="760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ご注文の追加</a:t>
            </a:r>
            <a:r>
              <a:rPr lang="en-US" altLang="ja-JP" dirty="0" smtClean="0"/>
              <a:t>(Button1)</a:t>
            </a:r>
            <a:r>
              <a:rPr lang="ja-JP" altLang="en-US" dirty="0" smtClean="0"/>
              <a:t>が押されたら、メッセージボックスで注文を表示する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47864" y="3789040"/>
            <a:ext cx="4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※Button1.Click</a:t>
            </a:r>
            <a:r>
              <a:rPr kumimoji="1" lang="ja-JP" altLang="en-US" dirty="0" smtClean="0"/>
              <a:t>は、後</a:t>
            </a:r>
            <a:r>
              <a:rPr lang="ja-JP" altLang="en-US" dirty="0" smtClean="0"/>
              <a:t>で修正します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7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追加</a:t>
            </a:r>
            <a:r>
              <a:rPr lang="ja-JP" altLang="en-US" dirty="0"/>
              <a:t>・</a:t>
            </a:r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8039" y="1530725"/>
            <a:ext cx="760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テストボタン</a:t>
            </a:r>
            <a:r>
              <a:rPr lang="en-US" altLang="ja-JP" dirty="0" smtClean="0"/>
              <a:t>(Button2)</a:t>
            </a:r>
            <a:r>
              <a:rPr lang="ja-JP" altLang="en-US" dirty="0" smtClean="0"/>
              <a:t>が押されたら、</a:t>
            </a:r>
            <a:r>
              <a:rPr lang="en-US" altLang="ja-JP" dirty="0" smtClean="0"/>
              <a:t>ComboBox1</a:t>
            </a:r>
            <a:r>
              <a:rPr lang="ja-JP" altLang="en-US" dirty="0" smtClean="0"/>
              <a:t>に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そば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</a:t>
            </a:r>
            <a:r>
              <a:rPr lang="ja-JP" altLang="en-US" dirty="0"/>
              <a:t>追加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39635" y="1900057"/>
            <a:ext cx="828092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Private Sub </a:t>
            </a:r>
            <a:r>
              <a:rPr lang="en-US" altLang="ja-JP" dirty="0" smtClean="0"/>
              <a:t>Button2_Click(sender </a:t>
            </a:r>
            <a:r>
              <a:rPr lang="en-US" altLang="ja-JP" dirty="0"/>
              <a:t>As </a:t>
            </a:r>
            <a:r>
              <a:rPr lang="en-US" altLang="ja-JP" dirty="0" err="1"/>
              <a:t>System.Object</a:t>
            </a:r>
            <a:r>
              <a:rPr lang="en-US" altLang="ja-JP" dirty="0"/>
              <a:t>, e As </a:t>
            </a:r>
            <a:r>
              <a:rPr lang="en-US" altLang="ja-JP" dirty="0" err="1"/>
              <a:t>System.EventArgs</a:t>
            </a:r>
            <a:r>
              <a:rPr lang="en-US" altLang="ja-JP" dirty="0"/>
              <a:t>) Handles </a:t>
            </a:r>
            <a:r>
              <a:rPr lang="en-US" altLang="ja-JP" dirty="0" smtClean="0"/>
              <a:t>Button2.Click</a:t>
            </a:r>
            <a:endParaRPr lang="en-US" altLang="ja-JP" dirty="0"/>
          </a:p>
          <a:p>
            <a:r>
              <a:rPr lang="en-US" altLang="ja-JP" dirty="0" smtClean="0"/>
              <a:t>    ComboBox1.Items.</a:t>
            </a:r>
            <a:r>
              <a:rPr lang="en-US" altLang="ja-JP" dirty="0" smtClean="0">
                <a:solidFill>
                  <a:srgbClr val="FF0000"/>
                </a:solidFill>
              </a:rPr>
              <a:t>Add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そば</a:t>
            </a:r>
            <a:r>
              <a:rPr lang="en-US" altLang="ja-JP" dirty="0" smtClean="0"/>
              <a:t>”) </a:t>
            </a:r>
          </a:p>
          <a:p>
            <a:r>
              <a:rPr lang="en-US" altLang="ja-JP" dirty="0" smtClean="0"/>
              <a:t>End Sub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2082" y="3284984"/>
            <a:ext cx="760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テストボタン</a:t>
            </a:r>
            <a:r>
              <a:rPr lang="en-US" altLang="ja-JP" dirty="0" smtClean="0"/>
              <a:t>(Button3)</a:t>
            </a:r>
            <a:r>
              <a:rPr lang="ja-JP" altLang="en-US" dirty="0" smtClean="0"/>
              <a:t>が押されたら、</a:t>
            </a:r>
            <a:r>
              <a:rPr lang="en-US" altLang="ja-JP" dirty="0" smtClean="0"/>
              <a:t>ComboBox1</a:t>
            </a:r>
            <a:r>
              <a:rPr lang="ja-JP" altLang="en-US" dirty="0" smtClean="0"/>
              <a:t>の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そば</a:t>
            </a:r>
            <a:r>
              <a:rPr lang="en-US" altLang="ja-JP" dirty="0" smtClean="0"/>
              <a:t>”</a:t>
            </a:r>
            <a:r>
              <a:rPr lang="ja-JP" altLang="en-US" dirty="0" err="1" smtClean="0"/>
              <a:t>を</a:t>
            </a:r>
            <a:r>
              <a:rPr lang="ja-JP" altLang="en-US" dirty="0" err="1"/>
              <a:t>削</a:t>
            </a:r>
            <a:r>
              <a:rPr lang="ja-JP" altLang="en-US" dirty="0"/>
              <a:t>除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02082" y="3654316"/>
            <a:ext cx="8280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/>
              <a:t>・・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lang="en-US" altLang="ja-JP" dirty="0" smtClean="0"/>
              <a:t>    ComboBox1.Items.</a:t>
            </a:r>
            <a:r>
              <a:rPr lang="en-US" altLang="ja-JP" dirty="0" smtClean="0">
                <a:solidFill>
                  <a:srgbClr val="FF0000"/>
                </a:solidFill>
              </a:rPr>
              <a:t>Remove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そば</a:t>
            </a:r>
            <a:r>
              <a:rPr lang="en-US" altLang="ja-JP" dirty="0" smtClean="0"/>
              <a:t>”) </a:t>
            </a:r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</a:t>
            </a:r>
            <a:endParaRPr lang="en-US" altLang="ja-JP" dirty="0"/>
          </a:p>
        </p:txBody>
      </p:sp>
      <p:sp>
        <p:nvSpPr>
          <p:cNvPr id="13" name="正方形/長方形 12"/>
          <p:cNvSpPr/>
          <p:nvPr/>
        </p:nvSpPr>
        <p:spPr>
          <a:xfrm>
            <a:off x="739419" y="5759323"/>
            <a:ext cx="317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ComboBox1.Items.</a:t>
            </a:r>
            <a:r>
              <a:rPr lang="en-US" altLang="ja-JP" dirty="0" smtClean="0">
                <a:solidFill>
                  <a:srgbClr val="FF0000"/>
                </a:solidFill>
              </a:rPr>
              <a:t>RemoveAt</a:t>
            </a:r>
            <a:r>
              <a:rPr lang="en-US" altLang="ja-JP" dirty="0" smtClean="0"/>
              <a:t>(1)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6080" y="4862257"/>
            <a:ext cx="760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テストボタン</a:t>
            </a:r>
            <a:r>
              <a:rPr lang="en-US" altLang="ja-JP" dirty="0" smtClean="0"/>
              <a:t>(Button4)</a:t>
            </a:r>
            <a:r>
              <a:rPr lang="ja-JP" altLang="en-US" dirty="0" smtClean="0"/>
              <a:t>が押されたら、</a:t>
            </a:r>
            <a:r>
              <a:rPr lang="en-US" altLang="ja-JP" dirty="0" smtClean="0"/>
              <a:t>ComboBox1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番を</a:t>
            </a:r>
            <a:r>
              <a:rPr lang="ja-JP" altLang="en-US" dirty="0"/>
              <a:t>削除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26080" y="5231589"/>
            <a:ext cx="8280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/>
              <a:t>・・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lang="en-US" altLang="ja-JP" dirty="0" smtClean="0"/>
              <a:t>    ComboBox1.Items.</a:t>
            </a:r>
            <a:r>
              <a:rPr lang="en-US" altLang="ja-JP" dirty="0" smtClean="0">
                <a:solidFill>
                  <a:srgbClr val="FF0000"/>
                </a:solidFill>
              </a:rPr>
              <a:t>RemoveAt</a:t>
            </a:r>
            <a:r>
              <a:rPr lang="en-US" altLang="ja-JP" dirty="0" smtClean="0"/>
              <a:t>(3) </a:t>
            </a:r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</a:t>
            </a:r>
            <a:endParaRPr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18717" y="6488668"/>
            <a:ext cx="70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 smtClean="0"/>
              <a:t>各テストボタンは使用しないので</a:t>
            </a:r>
            <a:r>
              <a:rPr lang="en-US" altLang="ja-JP" dirty="0" smtClean="0"/>
              <a:t>Visible=False</a:t>
            </a:r>
            <a:r>
              <a:rPr lang="ja-JP" altLang="en-US" dirty="0" smtClean="0"/>
              <a:t>にしておいてください。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82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1014</Words>
  <Application>Microsoft Office PowerPoint</Application>
  <PresentationFormat>画面に合わせる (4:3)</PresentationFormat>
  <Paragraphs>209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PowerPoint プレゼンテーション</vt:lpstr>
      <vt:lpstr>（例題）定食やさんの注文システム</vt:lpstr>
      <vt:lpstr>(1) CheckBox</vt:lpstr>
      <vt:lpstr>PowerPoint プレゼンテーション</vt:lpstr>
      <vt:lpstr>(2) GroupBox, RadioButton</vt:lpstr>
      <vt:lpstr>PowerPoint プレゼンテーション</vt:lpstr>
      <vt:lpstr>(3) ComboBox</vt:lpstr>
      <vt:lpstr>取得</vt:lpstr>
      <vt:lpstr>追加・削除</vt:lpstr>
      <vt:lpstr>(4) ListBox</vt:lpstr>
      <vt:lpstr>追加</vt:lpstr>
      <vt:lpstr>PowerPoint プレゼンテーション</vt:lpstr>
      <vt:lpstr>PowerPoint プレゼンテーション</vt:lpstr>
      <vt:lpstr>削除</vt:lpstr>
      <vt:lpstr>PowerPoint プレゼンテーション</vt:lpstr>
      <vt:lpstr>(5) PictureBox</vt:lpstr>
      <vt:lpstr>(6) PictureBox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Windows ユーザー</cp:lastModifiedBy>
  <cp:revision>26</cp:revision>
  <dcterms:created xsi:type="dcterms:W3CDTF">2012-07-02T02:59:55Z</dcterms:created>
  <dcterms:modified xsi:type="dcterms:W3CDTF">2018-04-26T03:06:50Z</dcterms:modified>
</cp:coreProperties>
</file>