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2" r:id="rId2"/>
    <p:sldId id="310" r:id="rId3"/>
    <p:sldId id="318" r:id="rId4"/>
    <p:sldId id="321" r:id="rId5"/>
    <p:sldId id="324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FF"/>
    <a:srgbClr val="008000"/>
    <a:srgbClr val="00CC00"/>
    <a:srgbClr val="969696"/>
    <a:srgbClr val="66FF33"/>
    <a:srgbClr val="D6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32" autoAdjust="0"/>
  </p:normalViewPr>
  <p:slideViewPr>
    <p:cSldViewPr>
      <p:cViewPr varScale="1">
        <p:scale>
          <a:sx n="127" d="100"/>
          <a:sy n="127" d="100"/>
        </p:scale>
        <p:origin x="-11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910A99-1151-4D61-8A95-9586A237A9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2991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3DD41C1-5E49-4832-B5BD-45D121C4391A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1974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6D30722-169C-446E-9143-684EE8EA413D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6756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E903F-1E7F-44F6-8317-108BDFD8900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17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E3B8B-A5CA-432A-A945-3532DD68036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179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B2FF5-0480-4F32-885C-AF1691B71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528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EB54D-E1B9-41D3-BC0E-72043793848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279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7FC86-F91D-4B16-BC69-29CC45C329C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30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40E56-C4BA-46BE-8C1E-043094DC292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800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F2BAB-B521-4299-B0BC-5572AF34DF5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91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E24BA-E23E-4F15-B885-532D5FD3471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404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7FD30-3262-43FC-A1F0-4E82611067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022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1BFFF-26CD-4061-AD99-52A2DA780A7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926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19251-1259-4909-A3AF-FFE3FFF0A43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79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287CDD-49B2-45D8-9720-9635B612752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606649" y="2238126"/>
            <a:ext cx="595868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レポート課題</a:t>
            </a:r>
            <a:endParaRPr lang="en-US" altLang="ja-JP" sz="400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anose="02020603050405020304" pitchFamily="18" charset="0"/>
              </a:rPr>
              <a:t>「</a:t>
            </a:r>
            <a:r>
              <a:rPr lang="ja-JP" altLang="en-US" sz="4000" dirty="0" smtClean="0"/>
              <a:t>ユーザー</a:t>
            </a:r>
            <a:r>
              <a:rPr lang="ja-JP" altLang="en-US" sz="4000" dirty="0"/>
              <a:t>・</a:t>
            </a:r>
            <a:r>
              <a:rPr lang="ja-JP" altLang="en-US" sz="4000" dirty="0" smtClean="0"/>
              <a:t>インタフェース</a:t>
            </a:r>
            <a:r>
              <a:rPr lang="ja-JP" altLang="en-US" sz="4000" dirty="0" smtClean="0">
                <a:latin typeface="Times New Roman" panose="02020603050405020304" pitchFamily="18" charset="0"/>
              </a:rPr>
              <a:t>」</a:t>
            </a:r>
            <a:endParaRPr lang="ja-JP" altLang="en-US" sz="4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352800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2499" y="404664"/>
            <a:ext cx="2686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dirty="0" smtClean="0">
                <a:latin typeface="Times New Roman" panose="02020603050405020304" pitchFamily="18" charset="0"/>
              </a:rPr>
              <a:t>II</a:t>
            </a:r>
            <a:endParaRPr lang="en-US" altLang="ja-JP" sz="2800" dirty="0">
              <a:latin typeface="Times New Roman" panose="02020603050405020304" pitchFamily="18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620649" y="5229200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smtClean="0">
                <a:latin typeface="Times New Roman" panose="02020603050405020304" pitchFamily="18" charset="0"/>
              </a:rPr>
              <a:t>秋元　頼孝</a:t>
            </a:r>
            <a:endParaRPr lang="ja-JP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79406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マクドナルドのレジシステムを開発し、結果を踏まえた考察を</a:t>
            </a:r>
            <a:endParaRPr lang="en-US" altLang="ja-JP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レポートする。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レポート課題　内容</a:t>
            </a:r>
            <a:endParaRPr lang="en-US" altLang="ja-JP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68313" y="2852738"/>
            <a:ext cx="781843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目的：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ファストフード店（マクドナルド）のレジシステム設計と</a:t>
            </a:r>
            <a:r>
              <a:rPr lang="en-US" altLang="ja-JP" sz="2400" dirty="0" smtClean="0"/>
              <a:t>VB</a:t>
            </a:r>
            <a:r>
              <a:rPr lang="ja-JP" altLang="en-US" sz="2400" dirty="0" smtClean="0"/>
              <a:t>による実装を通じて、基本的なユーザー対話型システムの設計技術、プログラミング技術、およびユーザビリティを考慮したユーザーインタフェース構成技術を身に付ける。</a:t>
            </a:r>
            <a:endParaRPr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注意事項・評価方法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97200"/>
            <a:ext cx="8229600" cy="3671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000" smtClean="0">
                <a:solidFill>
                  <a:srgbClr val="FF0000"/>
                </a:solidFill>
              </a:rPr>
              <a:t>第一に、レポートの完成度を評価します</a:t>
            </a:r>
            <a:r>
              <a:rPr lang="ja-JP" altLang="en-US" sz="2000" smtClean="0"/>
              <a:t>。簡潔で的を絞り、省略しすぎず、読み手が理解しやすい記述を心がけてください。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smtClean="0"/>
              <a:t>第二に、プログラムのコードを評価します。工夫の度合いに応じ、加点します。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smtClean="0"/>
              <a:t>他の人と情報交換をしてもよいですが、丸写しはダメです。非常に似た内容であった場合、２人とも減点します。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900113" y="1700213"/>
            <a:ext cx="7127875" cy="83185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/>
              <a:t>提出する前に、プログラムが動作することを十分に確認してください。</a:t>
            </a:r>
            <a:r>
              <a:rPr lang="ja-JP" altLang="en-US" sz="2400">
                <a:solidFill>
                  <a:srgbClr val="FF0000"/>
                </a:solidFill>
              </a:rPr>
              <a:t>動作しないと評価できません。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提出期限、提出物と提出方法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endParaRPr lang="en-US" altLang="ja-JP" sz="2000" dirty="0"/>
          </a:p>
          <a:p>
            <a:pPr marL="0" indent="0">
              <a:buFontTx/>
              <a:buNone/>
              <a:defRPr/>
            </a:pPr>
            <a:r>
              <a:rPr lang="ja-JP" altLang="en-US" sz="2000" dirty="0"/>
              <a:t>提出期限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8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金</a:t>
            </a:r>
            <a:r>
              <a:rPr lang="en-US" altLang="ja-JP" sz="2000" dirty="0" smtClean="0"/>
              <a:t>) </a:t>
            </a:r>
            <a:r>
              <a:rPr lang="en-US" altLang="ja-JP" sz="2000" dirty="0" smtClean="0"/>
              <a:t>24:00</a:t>
            </a:r>
            <a:endParaRPr lang="en-US" altLang="ja-JP" sz="2000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altLang="ja-JP" sz="2000" dirty="0"/>
              <a:t>※</a:t>
            </a:r>
            <a:r>
              <a:rPr lang="ja-JP" altLang="en-US" sz="2000" dirty="0" smtClean="0">
                <a:solidFill>
                  <a:srgbClr val="FF0000"/>
                </a:solidFill>
              </a:rPr>
              <a:t>提出期限を</a:t>
            </a:r>
            <a:r>
              <a:rPr lang="ja-JP" altLang="en-US" sz="2000" u="sng" dirty="0" smtClean="0">
                <a:solidFill>
                  <a:srgbClr val="FF0000"/>
                </a:solidFill>
              </a:rPr>
              <a:t>絶対厳守すること</a:t>
            </a:r>
            <a:r>
              <a:rPr lang="ja-JP" altLang="en-US" sz="2000" u="sng" dirty="0">
                <a:solidFill>
                  <a:srgbClr val="FF0000"/>
                </a:solidFill>
              </a:rPr>
              <a:t>。延長はありません。 </a:t>
            </a:r>
            <a:r>
              <a:rPr lang="en-US" altLang="ja-JP" sz="2000" dirty="0" smtClean="0"/>
              <a:t>8/6(</a:t>
            </a:r>
            <a:r>
              <a:rPr lang="ja-JP" altLang="en-US" sz="2000" dirty="0" smtClean="0"/>
              <a:t>月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8/9(</a:t>
            </a:r>
            <a:r>
              <a:rPr lang="ja-JP" altLang="en-US" sz="2000" dirty="0" smtClean="0"/>
              <a:t>木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の間は出張で不在なため、</a:t>
            </a:r>
            <a:r>
              <a:rPr lang="ja-JP" altLang="en-US" sz="2000" dirty="0" smtClean="0">
                <a:solidFill>
                  <a:srgbClr val="FF0000"/>
                </a:solidFill>
              </a:rPr>
              <a:t>期限</a:t>
            </a:r>
            <a:r>
              <a:rPr lang="ja-JP" altLang="en-US" sz="2000" dirty="0">
                <a:solidFill>
                  <a:srgbClr val="FF0000"/>
                </a:solidFill>
              </a:rPr>
              <a:t>を過ぎる</a:t>
            </a:r>
            <a:r>
              <a:rPr lang="ja-JP" altLang="en-US" sz="2000" dirty="0" smtClean="0">
                <a:solidFill>
                  <a:srgbClr val="FF0000"/>
                </a:solidFill>
              </a:rPr>
              <a:t>と成績を提出できません</a:t>
            </a:r>
            <a:r>
              <a:rPr lang="ja-JP" altLang="en-US" sz="2000" dirty="0" smtClean="0"/>
              <a:t>。</a:t>
            </a:r>
            <a:endParaRPr lang="ja-JP" altLang="en-US" sz="2000" dirty="0"/>
          </a:p>
          <a:p>
            <a:pPr>
              <a:defRPr/>
            </a:pPr>
            <a:endParaRPr lang="en-US" altLang="ja-JP" sz="2000" dirty="0"/>
          </a:p>
          <a:p>
            <a:pPr marL="0" indent="0">
              <a:buFontTx/>
              <a:buNone/>
              <a:defRPr/>
            </a:pPr>
            <a:r>
              <a:rPr lang="ja-JP" altLang="en-US" sz="2000" dirty="0" smtClean="0"/>
              <a:t>提出物と提出方法</a:t>
            </a:r>
            <a:endParaRPr lang="en-US" altLang="ja-JP" sz="2000" dirty="0" smtClean="0"/>
          </a:p>
          <a:p>
            <a:pPr>
              <a:defRPr/>
            </a:pPr>
            <a:r>
              <a:rPr lang="ja-JP" altLang="en-US" sz="2000" dirty="0"/>
              <a:t>「</a:t>
            </a:r>
            <a:r>
              <a:rPr lang="en-US" altLang="ja-JP" sz="2000" dirty="0">
                <a:solidFill>
                  <a:srgbClr val="008000"/>
                </a:solidFill>
              </a:rPr>
              <a:t>\\mis\【WORK】\B2\</a:t>
            </a:r>
            <a:r>
              <a:rPr lang="ja-JP" altLang="en-US" sz="2000" dirty="0">
                <a:solidFill>
                  <a:srgbClr val="008000"/>
                </a:solidFill>
              </a:rPr>
              <a:t>自分の名前</a:t>
            </a:r>
            <a:r>
              <a:rPr lang="ja-JP" altLang="en-US" sz="2000" dirty="0"/>
              <a:t>」の</a:t>
            </a:r>
            <a:r>
              <a:rPr lang="ja-JP" altLang="en-US" sz="2000" u="sng" dirty="0"/>
              <a:t>フォルダ</a:t>
            </a:r>
            <a:r>
              <a:rPr lang="ja-JP" altLang="en-US" sz="2000" u="sng" dirty="0" smtClean="0"/>
              <a:t>の直下</a:t>
            </a:r>
            <a:r>
              <a:rPr lang="ja-JP" altLang="en-US" sz="2000" u="sng" dirty="0"/>
              <a:t>に</a:t>
            </a:r>
            <a:r>
              <a:rPr lang="ja-JP" altLang="en-US" sz="2000" dirty="0"/>
              <a:t>、「</a:t>
            </a:r>
            <a:r>
              <a:rPr lang="ja-JP" altLang="en-US" sz="2000" dirty="0">
                <a:solidFill>
                  <a:srgbClr val="0066FF"/>
                </a:solidFill>
              </a:rPr>
              <a:t>情報リテラシー</a:t>
            </a:r>
            <a:r>
              <a:rPr lang="en-US" altLang="ja-JP" sz="2000" dirty="0">
                <a:solidFill>
                  <a:srgbClr val="0066FF"/>
                </a:solidFill>
              </a:rPr>
              <a:t>II</a:t>
            </a:r>
            <a:r>
              <a:rPr lang="ja-JP" altLang="en-US" sz="2000" dirty="0">
                <a:solidFill>
                  <a:srgbClr val="0066FF"/>
                </a:solidFill>
              </a:rPr>
              <a:t>レポート課題</a:t>
            </a:r>
            <a:r>
              <a:rPr lang="en-US" altLang="ja-JP" sz="2000" dirty="0" smtClean="0">
                <a:solidFill>
                  <a:srgbClr val="0066FF"/>
                </a:solidFill>
              </a:rPr>
              <a:t>(UI)</a:t>
            </a:r>
            <a:r>
              <a:rPr lang="ja-JP" altLang="en-US" sz="2000" dirty="0"/>
              <a:t>」という名前のフォルダを作成し、その中に以下を堤出すること。</a:t>
            </a:r>
            <a:endParaRPr lang="en-US" altLang="ja-JP" sz="2000" dirty="0"/>
          </a:p>
          <a:p>
            <a:pPr lvl="1">
              <a:defRPr/>
            </a:pPr>
            <a:r>
              <a:rPr lang="ja-JP" altLang="en-US" sz="1800" dirty="0">
                <a:solidFill>
                  <a:srgbClr val="FF0000"/>
                </a:solidFill>
              </a:rPr>
              <a:t>作成</a:t>
            </a:r>
            <a:r>
              <a:rPr lang="ja-JP" altLang="en-US" sz="1800" dirty="0" smtClean="0">
                <a:solidFill>
                  <a:srgbClr val="FF0000"/>
                </a:solidFill>
              </a:rPr>
              <a:t>したプロジェクト</a:t>
            </a:r>
            <a:r>
              <a:rPr lang="ja-JP" altLang="en-US" sz="1800" dirty="0">
                <a:solidFill>
                  <a:srgbClr val="FF0000"/>
                </a:solidFill>
              </a:rPr>
              <a:t>のフォルダ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ja-JP" altLang="en-US" sz="1800" dirty="0">
                <a:solidFill>
                  <a:srgbClr val="FF0000"/>
                </a:solidFill>
              </a:rPr>
              <a:t>レポートの</a:t>
            </a:r>
            <a:r>
              <a:rPr lang="en-US" altLang="ja-JP" sz="1800" dirty="0">
                <a:solidFill>
                  <a:srgbClr val="FF0000"/>
                </a:solidFill>
              </a:rPr>
              <a:t>doc</a:t>
            </a:r>
            <a:r>
              <a:rPr lang="ja-JP" altLang="en-US" sz="1800" dirty="0">
                <a:solidFill>
                  <a:srgbClr val="FF0000"/>
                </a:solidFill>
              </a:rPr>
              <a:t>ファイル</a:t>
            </a:r>
            <a:endParaRPr lang="en-US" altLang="ja-JP" sz="1800" dirty="0"/>
          </a:p>
          <a:p>
            <a:pPr>
              <a:defRPr/>
            </a:pPr>
            <a:r>
              <a:rPr lang="ja-JP" altLang="en-US" sz="2000" dirty="0"/>
              <a:t>教員が提出を確認したら、フォルダ名に</a:t>
            </a:r>
            <a:r>
              <a:rPr lang="en-US" altLang="ja-JP" sz="2000" dirty="0">
                <a:solidFill>
                  <a:srgbClr val="0066FF"/>
                </a:solidFill>
              </a:rPr>
              <a:t>【</a:t>
            </a:r>
            <a:r>
              <a:rPr lang="ja-JP" altLang="en-US" sz="2000" dirty="0">
                <a:solidFill>
                  <a:srgbClr val="0066FF"/>
                </a:solidFill>
              </a:rPr>
              <a:t>確認済</a:t>
            </a:r>
            <a:r>
              <a:rPr lang="en-US" altLang="ja-JP" sz="2000" dirty="0">
                <a:solidFill>
                  <a:srgbClr val="0066FF"/>
                </a:solidFill>
              </a:rPr>
              <a:t>】</a:t>
            </a:r>
            <a:r>
              <a:rPr lang="ja-JP" altLang="en-US" sz="2000" dirty="0"/>
              <a:t>と付けます。</a:t>
            </a:r>
          </a:p>
          <a:p>
            <a:pPr>
              <a:defRPr/>
            </a:pPr>
            <a:endParaRPr lang="ja-JP" altLang="en-US" sz="2000" dirty="0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827088" y="5949950"/>
            <a:ext cx="6985000" cy="7080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※</a:t>
            </a:r>
            <a:r>
              <a:rPr lang="ja-JP" altLang="en-US" sz="2000">
                <a:solidFill>
                  <a:srgbClr val="FF0000"/>
                </a:solidFill>
              </a:rPr>
              <a:t>念のため、提出先にコピーした後で</a:t>
            </a:r>
            <a:r>
              <a:rPr lang="ja-JP" altLang="en-US" sz="2000"/>
              <a:t>、コピーしたファイル</a:t>
            </a:r>
            <a:r>
              <a:rPr lang="en-US" altLang="ja-JP" sz="2000"/>
              <a:t>(*.sln)</a:t>
            </a:r>
            <a:r>
              <a:rPr lang="ja-JP" altLang="en-US" sz="2000"/>
              <a:t>からプログラムが実行できることを</a:t>
            </a:r>
            <a:r>
              <a:rPr lang="ja-JP" altLang="en-US" sz="2000" u="sng">
                <a:solidFill>
                  <a:srgbClr val="FF0000"/>
                </a:solidFill>
              </a:rPr>
              <a:t>再度、確認してください。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注意事項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未完成の場合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11560" y="1340768"/>
            <a:ext cx="79208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「目標に達しなかった」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「全く動作しない」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「一部動作しない・動作がおかしい部分がある」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といった</a:t>
            </a:r>
            <a:r>
              <a:rPr lang="ja-JP" altLang="en-US" sz="2400" dirty="0" smtClean="0">
                <a:solidFill>
                  <a:srgbClr val="FF0000"/>
                </a:solidFill>
              </a:rPr>
              <a:t>場合でも、提出期限までに必ず提出してください。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400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0"/>
              </a:spcBef>
            </a:pPr>
            <a:r>
              <a:rPr lang="ja-JP" altLang="en-US" sz="2400" dirty="0" smtClean="0"/>
              <a:t>これらの場合も同様に、作成途中のプログラムと、レポートを提出すること。</a:t>
            </a:r>
            <a:endParaRPr lang="en-US" altLang="ja-JP" sz="2400" dirty="0" smtClean="0"/>
          </a:p>
          <a:p>
            <a:pPr marL="342900" indent="-342900" eaLnBrk="1" hangingPunct="1">
              <a:spcBef>
                <a:spcPct val="0"/>
              </a:spcBef>
            </a:pPr>
            <a:r>
              <a:rPr lang="ja-JP" altLang="en-US" sz="2400" dirty="0" smtClean="0"/>
              <a:t>レポートの「考察」で、自分が途中まで行った事や、予定通りいかなかった事、できなかった事などを中心に書くこと。</a:t>
            </a:r>
            <a:endParaRPr lang="en-US" altLang="ja-JP" sz="2400" dirty="0" smtClean="0"/>
          </a:p>
          <a:p>
            <a:pPr marL="342900" indent="-342900" eaLnBrk="1" hangingPunct="1">
              <a:spcBef>
                <a:spcPct val="0"/>
              </a:spcBef>
            </a:pPr>
            <a:r>
              <a:rPr lang="ja-JP" altLang="en-US" sz="2400" dirty="0" smtClean="0"/>
              <a:t>最終レポートを提出すれば、これまでの成績を考慮し、単位の取得を認める可能性が高い。</a:t>
            </a:r>
            <a:endParaRPr lang="en-US" altLang="ja-JP" sz="2400" dirty="0" smtClean="0"/>
          </a:p>
          <a:p>
            <a:pPr marL="342900" indent="-342900" eaLnBrk="1" hangingPunct="1">
              <a:spcBef>
                <a:spcPct val="0"/>
              </a:spcBef>
            </a:pP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※</a:t>
            </a:r>
            <a:r>
              <a:rPr lang="ja-JP" altLang="en-US" sz="2400" dirty="0" smtClean="0">
                <a:solidFill>
                  <a:srgbClr val="FF0000"/>
                </a:solidFill>
              </a:rPr>
              <a:t>最終レポートが未提出の場合は確実に留年します</a:t>
            </a:r>
            <a:r>
              <a:rPr lang="ja-JP" altLang="en-US" sz="2400" dirty="0" smtClean="0"/>
              <a:t>。</a:t>
            </a:r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2" y="1268760"/>
            <a:ext cx="7632848" cy="165618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24193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473</Words>
  <Application>Microsoft Office PowerPoint</Application>
  <PresentationFormat>画面に合わせる (4:3)</PresentationFormat>
  <Paragraphs>39</Paragraphs>
  <Slides>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標準デザイン</vt:lpstr>
      <vt:lpstr>PowerPoint プレゼンテーション</vt:lpstr>
      <vt:lpstr>レポート課題　内容</vt:lpstr>
      <vt:lpstr>注意事項・評価方法</vt:lpstr>
      <vt:lpstr>提出期限、提出物と提出方法</vt:lpstr>
      <vt:lpstr>注意事項(未完成の場合)</vt:lpstr>
    </vt:vector>
  </TitlesOfParts>
  <Company>長岡技術科学大学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畦原宗之</dc:creator>
  <cp:lastModifiedBy>Kaiseki</cp:lastModifiedBy>
  <cp:revision>325</cp:revision>
  <dcterms:created xsi:type="dcterms:W3CDTF">2005-06-06T02:44:36Z</dcterms:created>
  <dcterms:modified xsi:type="dcterms:W3CDTF">2018-05-23T03:58:40Z</dcterms:modified>
</cp:coreProperties>
</file>