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56" r:id="rId2"/>
    <p:sldId id="257" r:id="rId3"/>
    <p:sldId id="267" r:id="rId4"/>
    <p:sldId id="270" r:id="rId5"/>
    <p:sldId id="268" r:id="rId6"/>
    <p:sldId id="269" r:id="rId7"/>
    <p:sldId id="258" r:id="rId8"/>
    <p:sldId id="260" r:id="rId9"/>
    <p:sldId id="272" r:id="rId10"/>
    <p:sldId id="262" r:id="rId11"/>
    <p:sldId id="263" r:id="rId12"/>
    <p:sldId id="261" r:id="rId13"/>
    <p:sldId id="274" r:id="rId14"/>
    <p:sldId id="273" r:id="rId15"/>
    <p:sldId id="266" r:id="rId16"/>
    <p:sldId id="271" r:id="rId17"/>
  </p:sldIdLst>
  <p:sldSz cx="12188825"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599" autoAdjust="0"/>
  </p:normalViewPr>
  <p:slideViewPr>
    <p:cSldViewPr>
      <p:cViewPr varScale="1">
        <p:scale>
          <a:sx n="115" d="100"/>
          <a:sy n="115" d="100"/>
        </p:scale>
        <p:origin x="432" y="102"/>
      </p:cViewPr>
      <p:guideLst>
        <p:guide pos="3839"/>
        <p:guide orient="horz" pos="2160"/>
      </p:guideLst>
    </p:cSldViewPr>
  </p:slideViewPr>
  <p:notesTextViewPr>
    <p:cViewPr>
      <p:scale>
        <a:sx n="1" d="1"/>
        <a:sy n="1" d="1"/>
      </p:scale>
      <p:origin x="0" y="0"/>
    </p:cViewPr>
  </p:notesTextViewPr>
  <p:notesViewPr>
    <p:cSldViewPr showGuides="1">
      <p:cViewPr varScale="1">
        <p:scale>
          <a:sx n="87" d="100"/>
          <a:sy n="87" d="100"/>
        </p:scale>
        <p:origin x="384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3.991666666666667E-2"/>
          <c:y val="3.1104990380875289E-2"/>
          <c:w val="0.90532633420822395"/>
          <c:h val="0.94445121929852227"/>
        </c:manualLayout>
      </c:layout>
      <c:scatterChart>
        <c:scatterStyle val="lineMarker"/>
        <c:varyColors val="0"/>
        <c:ser>
          <c:idx val="0"/>
          <c:order val="0"/>
          <c:spPr>
            <a:ln w="9525" cap="rnd">
              <a:noFill/>
              <a:round/>
            </a:ln>
            <a:effectLst/>
          </c:spPr>
          <c:marker>
            <c:symbol val="circle"/>
            <c:size val="5"/>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c:spPr>
          </c:marker>
          <c:trendline>
            <c:spPr>
              <a:ln w="9525" cap="rnd">
                <a:solidFill>
                  <a:schemeClr val="accent5"/>
                </a:solidFill>
              </a:ln>
              <a:effectLst/>
            </c:spPr>
            <c:trendlineType val="poly"/>
            <c:order val="3"/>
            <c:forward val="3"/>
            <c:backward val="4"/>
            <c:dispRSqr val="0"/>
            <c:dispEq val="1"/>
            <c:trendlineLbl>
              <c:tx>
                <c:rich>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r>
                      <a:rPr lang="en-US" altLang="ja-JP" baseline="0"/>
                      <a:t>y = x</a:t>
                    </a:r>
                    <a:r>
                      <a:rPr lang="en-US" altLang="ja-JP" baseline="30000"/>
                      <a:t>3</a:t>
                    </a:r>
                    <a:r>
                      <a:rPr lang="en-US" altLang="ja-JP" baseline="0"/>
                      <a:t> - 3x</a:t>
                    </a:r>
                    <a:r>
                      <a:rPr lang="en-US" altLang="ja-JP" baseline="30000"/>
                      <a:t>2</a:t>
                    </a:r>
                    <a:r>
                      <a:rPr lang="en-US" altLang="ja-JP" baseline="0"/>
                      <a:t> + 9x - 8</a:t>
                    </a:r>
                    <a:endParaRPr lang="en-US" altLang="ja-JP"/>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ja-JP"/>
                </a:p>
              </c:txPr>
            </c:trendlineLbl>
          </c:trendline>
          <c:xVal>
            <c:numRef>
              <c:f>Sheet1!$C$4:$C$10</c:f>
              <c:numCache>
                <c:formatCode>0.00000000_ </c:formatCode>
                <c:ptCount val="7"/>
                <c:pt idx="0">
                  <c:v>5</c:v>
                </c:pt>
                <c:pt idx="1">
                  <c:v>3.3888888888888888</c:v>
                </c:pt>
                <c:pt idx="2">
                  <c:v>2.2225485397291562</c:v>
                </c:pt>
                <c:pt idx="3">
                  <c:v>1.4439678216958345</c:v>
                </c:pt>
                <c:pt idx="4">
                  <c:v>1.1782675250597503</c:v>
                </c:pt>
                <c:pt idx="5">
                  <c:v>1.1659186823484755</c:v>
                </c:pt>
                <c:pt idx="6">
                  <c:v>1.1659055841362518</c:v>
                </c:pt>
              </c:numCache>
            </c:numRef>
          </c:xVal>
          <c:yVal>
            <c:numRef>
              <c:f>Sheet1!$D$4:$D$10</c:f>
              <c:numCache>
                <c:formatCode>0.00000000_ </c:formatCode>
                <c:ptCount val="7"/>
                <c:pt idx="0">
                  <c:v>87</c:v>
                </c:pt>
                <c:pt idx="1">
                  <c:v>26.966220850480113</c:v>
                </c:pt>
                <c:pt idx="2">
                  <c:v>8.1625427664268599</c:v>
                </c:pt>
                <c:pt idx="3">
                  <c:v>1.7513162850476718</c:v>
                </c:pt>
                <c:pt idx="4">
                  <c:v>7.5270369387824942E-2</c:v>
                </c:pt>
                <c:pt idx="5">
                  <c:v>7.9671015754456675E-5</c:v>
                </c:pt>
                <c:pt idx="6">
                  <c:v>8.539302598364884E-11</c:v>
                </c:pt>
              </c:numCache>
            </c:numRef>
          </c:yVal>
          <c:smooth val="0"/>
          <c:extLst>
            <c:ext xmlns:c16="http://schemas.microsoft.com/office/drawing/2014/chart" uri="{C3380CC4-5D6E-409C-BE32-E72D297353CC}">
              <c16:uniqueId val="{00000001-2CDD-473B-A0D5-88775D079E4E}"/>
            </c:ext>
          </c:extLst>
        </c:ser>
        <c:dLbls>
          <c:showLegendKey val="0"/>
          <c:showVal val="0"/>
          <c:showCatName val="0"/>
          <c:showSerName val="0"/>
          <c:showPercent val="0"/>
          <c:showBubbleSize val="0"/>
        </c:dLbls>
        <c:axId val="495447792"/>
        <c:axId val="495445824"/>
      </c:scatterChart>
      <c:valAx>
        <c:axId val="495447792"/>
        <c:scaling>
          <c:orientation val="minMax"/>
          <c:max val="7"/>
          <c:min val="-3"/>
        </c:scaling>
        <c:delete val="0"/>
        <c:axPos val="b"/>
        <c:majorGridlines>
          <c:spPr>
            <a:ln w="9525" cap="flat" cmpd="sng" algn="ctr">
              <a:solidFill>
                <a:schemeClr val="tx2">
                  <a:lumMod val="15000"/>
                  <a:lumOff val="85000"/>
                </a:schemeClr>
              </a:solidFill>
              <a:round/>
            </a:ln>
            <a:effectLst/>
          </c:spPr>
        </c:majorGridlines>
        <c:numFmt formatCode="0.0_ " sourceLinked="0"/>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ja-JP"/>
          </a:p>
        </c:txPr>
        <c:crossAx val="495445824"/>
        <c:crosses val="autoZero"/>
        <c:crossBetween val="midCat"/>
      </c:valAx>
      <c:valAx>
        <c:axId val="495445824"/>
        <c:scaling>
          <c:orientation val="minMax"/>
          <c:max val="200"/>
          <c:min val="-50"/>
        </c:scaling>
        <c:delete val="0"/>
        <c:axPos val="l"/>
        <c:majorGridlines>
          <c:spPr>
            <a:ln w="9525" cap="flat" cmpd="sng" algn="ctr">
              <a:solidFill>
                <a:schemeClr val="tx2">
                  <a:lumMod val="15000"/>
                  <a:lumOff val="85000"/>
                </a:schemeClr>
              </a:solidFill>
              <a:round/>
            </a:ln>
            <a:effectLst/>
          </c:spPr>
        </c:majorGridlines>
        <c:numFmt formatCode="0_ " sourceLinked="0"/>
        <c:majorTickMark val="none"/>
        <c:minorTickMark val="none"/>
        <c:tickLblPos val="nextTo"/>
        <c:spPr>
          <a:noFill/>
          <a:ln w="15875">
            <a:solidFill>
              <a:schemeClr val="tx2">
                <a:lumMod val="40000"/>
                <a:lumOff val="60000"/>
              </a:schemeClr>
            </a:solidFill>
          </a:ln>
          <a:effectLst>
            <a:glow>
              <a:schemeClr val="accent1">
                <a:alpha val="40000"/>
              </a:schemeClr>
            </a:glow>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ja-JP"/>
          </a:p>
        </c:txPr>
        <c:crossAx val="495447792"/>
        <c:crosses val="autoZero"/>
        <c:crossBetween val="midCat"/>
        <c:majorUnit val="50"/>
      </c:valAx>
      <c:spPr>
        <a:noFill/>
        <a:ln>
          <a:solidFill>
            <a:schemeClr val="tx1"/>
          </a:solidFill>
        </a:ln>
        <a:effectLst/>
      </c:spPr>
    </c:plotArea>
    <c:plotVisOnly val="1"/>
    <c:dispBlanksAs val="gap"/>
    <c:showDLblsOverMax val="0"/>
  </c:chart>
  <c:spPr>
    <a:solidFill>
      <a:schemeClr val="tx1"/>
    </a:solidFill>
    <a:ln>
      <a:solidFill>
        <a:schemeClr val="tx1"/>
      </a:solidFill>
    </a:ln>
    <a:effectLst/>
  </c:spPr>
  <c:txPr>
    <a:bodyPr/>
    <a:lstStyle/>
    <a:p>
      <a:pPr>
        <a:defRPr/>
      </a:pPr>
      <a:endParaRPr lang="ja-JP"/>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3.991666666666667E-2"/>
          <c:y val="3.1104990380875289E-2"/>
          <c:w val="0.90532633420822395"/>
          <c:h val="0.94445121929852227"/>
        </c:manualLayout>
      </c:layout>
      <c:scatterChart>
        <c:scatterStyle val="lineMarker"/>
        <c:varyColors val="0"/>
        <c:ser>
          <c:idx val="0"/>
          <c:order val="0"/>
          <c:spPr>
            <a:ln w="9525" cap="rnd">
              <a:noFill/>
              <a:round/>
            </a:ln>
            <a:effectLst/>
          </c:spPr>
          <c:marker>
            <c:symbol val="circle"/>
            <c:size val="5"/>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c:spPr>
          </c:marker>
          <c:trendline>
            <c:spPr>
              <a:ln w="9525" cap="rnd">
                <a:solidFill>
                  <a:schemeClr val="accent5"/>
                </a:solidFill>
              </a:ln>
              <a:effectLst/>
            </c:spPr>
            <c:trendlineType val="poly"/>
            <c:order val="3"/>
            <c:forward val="3"/>
            <c:backward val="4"/>
            <c:dispRSqr val="0"/>
            <c:dispEq val="1"/>
            <c:trendlineLbl>
              <c:tx>
                <c:rich>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r>
                      <a:rPr lang="en-US" altLang="ja-JP" baseline="0"/>
                      <a:t>y = x</a:t>
                    </a:r>
                    <a:r>
                      <a:rPr lang="en-US" altLang="ja-JP" baseline="30000"/>
                      <a:t>3</a:t>
                    </a:r>
                    <a:r>
                      <a:rPr lang="en-US" altLang="ja-JP" baseline="0"/>
                      <a:t> - 3x</a:t>
                    </a:r>
                    <a:r>
                      <a:rPr lang="en-US" altLang="ja-JP" baseline="30000"/>
                      <a:t>2</a:t>
                    </a:r>
                    <a:r>
                      <a:rPr lang="en-US" altLang="ja-JP" baseline="0"/>
                      <a:t> + 9x - 8</a:t>
                    </a:r>
                    <a:endParaRPr lang="en-US" altLang="ja-JP"/>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ja-JP"/>
                </a:p>
              </c:txPr>
            </c:trendlineLbl>
          </c:trendline>
          <c:xVal>
            <c:numRef>
              <c:f>Sheet1!$C$4:$C$10</c:f>
              <c:numCache>
                <c:formatCode>0.00000000_ </c:formatCode>
                <c:ptCount val="7"/>
                <c:pt idx="0">
                  <c:v>5</c:v>
                </c:pt>
                <c:pt idx="1">
                  <c:v>3.3888888888888888</c:v>
                </c:pt>
                <c:pt idx="2">
                  <c:v>2.2225485397291562</c:v>
                </c:pt>
                <c:pt idx="3">
                  <c:v>1.4439678216958345</c:v>
                </c:pt>
                <c:pt idx="4">
                  <c:v>1.1782675250597503</c:v>
                </c:pt>
                <c:pt idx="5">
                  <c:v>1.1659186823484755</c:v>
                </c:pt>
                <c:pt idx="6">
                  <c:v>1.1659055841362518</c:v>
                </c:pt>
              </c:numCache>
            </c:numRef>
          </c:xVal>
          <c:yVal>
            <c:numRef>
              <c:f>Sheet1!$D$4:$D$10</c:f>
              <c:numCache>
                <c:formatCode>0.00000000_ </c:formatCode>
                <c:ptCount val="7"/>
                <c:pt idx="0">
                  <c:v>87</c:v>
                </c:pt>
                <c:pt idx="1">
                  <c:v>26.966220850480113</c:v>
                </c:pt>
                <c:pt idx="2">
                  <c:v>8.1625427664268599</c:v>
                </c:pt>
                <c:pt idx="3">
                  <c:v>1.7513162850476718</c:v>
                </c:pt>
                <c:pt idx="4">
                  <c:v>7.5270369387824942E-2</c:v>
                </c:pt>
                <c:pt idx="5">
                  <c:v>7.9671015754456675E-5</c:v>
                </c:pt>
                <c:pt idx="6">
                  <c:v>8.539302598364884E-11</c:v>
                </c:pt>
              </c:numCache>
            </c:numRef>
          </c:yVal>
          <c:smooth val="0"/>
          <c:extLst>
            <c:ext xmlns:c16="http://schemas.microsoft.com/office/drawing/2014/chart" uri="{C3380CC4-5D6E-409C-BE32-E72D297353CC}">
              <c16:uniqueId val="{00000001-1612-4574-A631-CF146B6C9544}"/>
            </c:ext>
          </c:extLst>
        </c:ser>
        <c:dLbls>
          <c:showLegendKey val="0"/>
          <c:showVal val="0"/>
          <c:showCatName val="0"/>
          <c:showSerName val="0"/>
          <c:showPercent val="0"/>
          <c:showBubbleSize val="0"/>
        </c:dLbls>
        <c:axId val="495447792"/>
        <c:axId val="495445824"/>
      </c:scatterChart>
      <c:valAx>
        <c:axId val="495447792"/>
        <c:scaling>
          <c:orientation val="minMax"/>
          <c:max val="7"/>
          <c:min val="-3"/>
        </c:scaling>
        <c:delete val="0"/>
        <c:axPos val="b"/>
        <c:majorGridlines>
          <c:spPr>
            <a:ln w="9525" cap="flat" cmpd="sng" algn="ctr">
              <a:solidFill>
                <a:schemeClr val="tx2">
                  <a:lumMod val="15000"/>
                  <a:lumOff val="85000"/>
                </a:schemeClr>
              </a:solidFill>
              <a:round/>
            </a:ln>
            <a:effectLst/>
          </c:spPr>
        </c:majorGridlines>
        <c:numFmt formatCode="0.0_ " sourceLinked="0"/>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ja-JP"/>
          </a:p>
        </c:txPr>
        <c:crossAx val="495445824"/>
        <c:crosses val="autoZero"/>
        <c:crossBetween val="midCat"/>
      </c:valAx>
      <c:valAx>
        <c:axId val="495445824"/>
        <c:scaling>
          <c:orientation val="minMax"/>
          <c:max val="200"/>
          <c:min val="-50"/>
        </c:scaling>
        <c:delete val="0"/>
        <c:axPos val="l"/>
        <c:majorGridlines>
          <c:spPr>
            <a:ln w="9525" cap="flat" cmpd="sng" algn="ctr">
              <a:solidFill>
                <a:schemeClr val="tx2">
                  <a:lumMod val="15000"/>
                  <a:lumOff val="85000"/>
                </a:schemeClr>
              </a:solidFill>
              <a:round/>
            </a:ln>
            <a:effectLst/>
          </c:spPr>
        </c:majorGridlines>
        <c:numFmt formatCode="0_ " sourceLinked="0"/>
        <c:majorTickMark val="none"/>
        <c:minorTickMark val="none"/>
        <c:tickLblPos val="nextTo"/>
        <c:spPr>
          <a:noFill/>
          <a:ln w="15875">
            <a:solidFill>
              <a:schemeClr val="tx2">
                <a:lumMod val="40000"/>
                <a:lumOff val="60000"/>
              </a:schemeClr>
            </a:solidFill>
          </a:ln>
          <a:effectLst>
            <a:glow>
              <a:schemeClr val="accent1">
                <a:alpha val="40000"/>
              </a:schemeClr>
            </a:glow>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ja-JP"/>
          </a:p>
        </c:txPr>
        <c:crossAx val="495447792"/>
        <c:crosses val="autoZero"/>
        <c:crossBetween val="midCat"/>
        <c:majorUnit val="50"/>
      </c:valAx>
      <c:spPr>
        <a:noFill/>
        <a:ln>
          <a:solidFill>
            <a:schemeClr val="tx1"/>
          </a:solidFill>
        </a:ln>
        <a:effectLst/>
      </c:spPr>
    </c:plotArea>
    <c:plotVisOnly val="1"/>
    <c:dispBlanksAs val="gap"/>
    <c:showDLblsOverMax val="0"/>
  </c:chart>
  <c:spPr>
    <a:solidFill>
      <a:schemeClr val="tx1"/>
    </a:solidFill>
    <a:ln>
      <a:solidFill>
        <a:schemeClr val="tx1"/>
      </a:solidFill>
    </a:ln>
    <a:effectLst/>
  </c:spPr>
  <c:txPr>
    <a:bodyPr/>
    <a:lstStyle/>
    <a:p>
      <a:pPr>
        <a:defRPr/>
      </a:pPr>
      <a:endParaRPr lang="ja-JP"/>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drawings/drawing1.xml><?xml version="1.0" encoding="utf-8"?>
<c:userShapes xmlns:c="http://schemas.openxmlformats.org/drawingml/2006/chart">
  <cdr:relSizeAnchor xmlns:cdr="http://schemas.openxmlformats.org/drawingml/2006/chartDrawing">
    <cdr:from>
      <cdr:x>0.61538</cdr:x>
      <cdr:y>0.20465</cdr:y>
    </cdr:from>
    <cdr:to>
      <cdr:x>0.87912</cdr:x>
      <cdr:y>0.79106</cdr:y>
    </cdr:to>
    <cdr:cxnSp macro="">
      <cdr:nvCxnSpPr>
        <cdr:cNvPr id="3" name="直線コネクタ 2">
          <a:extLst xmlns:a="http://schemas.openxmlformats.org/drawingml/2006/main">
            <a:ext uri="{FF2B5EF4-FFF2-40B4-BE49-F238E27FC236}">
              <a16:creationId xmlns:a16="http://schemas.microsoft.com/office/drawing/2014/main" id="{F88D0205-7452-4E3F-905C-E082C742376B}"/>
            </a:ext>
          </a:extLst>
        </cdr:cNvPr>
        <cdr:cNvCxnSpPr/>
      </cdr:nvCxnSpPr>
      <cdr:spPr>
        <a:xfrm xmlns:a="http://schemas.openxmlformats.org/drawingml/2006/main" flipH="1">
          <a:off x="4032448" y="929816"/>
          <a:ext cx="1728192" cy="2664296"/>
        </a:xfrm>
        <a:prstGeom xmlns:a="http://schemas.openxmlformats.org/drawingml/2006/main" prst="line">
          <a:avLst/>
        </a:prstGeom>
        <a:ln xmlns:a="http://schemas.openxmlformats.org/drawingml/2006/main" w="15875">
          <a:miter lim="800000"/>
          <a:tailEnd type="non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0.61538</cdr:x>
      <cdr:y>0.68012</cdr:y>
    </cdr:from>
    <cdr:to>
      <cdr:x>0.61538</cdr:x>
      <cdr:y>0.79106</cdr:y>
    </cdr:to>
    <cdr:cxnSp macro="">
      <cdr:nvCxnSpPr>
        <cdr:cNvPr id="11" name="直線コネクタ 10">
          <a:extLst xmlns:a="http://schemas.openxmlformats.org/drawingml/2006/main">
            <a:ext uri="{FF2B5EF4-FFF2-40B4-BE49-F238E27FC236}">
              <a16:creationId xmlns:a16="http://schemas.microsoft.com/office/drawing/2014/main" id="{21E22ACB-BCB9-4AB2-B32A-6514B75C5DE2}"/>
            </a:ext>
          </a:extLst>
        </cdr:cNvPr>
        <cdr:cNvCxnSpPr/>
      </cdr:nvCxnSpPr>
      <cdr:spPr>
        <a:xfrm xmlns:a="http://schemas.openxmlformats.org/drawingml/2006/main">
          <a:off x="4032448" y="3090056"/>
          <a:ext cx="0" cy="504056"/>
        </a:xfrm>
        <a:prstGeom xmlns:a="http://schemas.openxmlformats.org/drawingml/2006/main" prst="line">
          <a:avLst/>
        </a:prstGeom>
        <a:ln xmlns:a="http://schemas.openxmlformats.org/drawingml/2006/main" w="31750">
          <a:solidFill>
            <a:schemeClr val="accent2"/>
          </a:solidFill>
          <a:prstDash val="sysDot"/>
          <a:miter lim="800000"/>
          <a:tailEnd type="non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0.75824</cdr:x>
      <cdr:y>0.45823</cdr:y>
    </cdr:from>
    <cdr:to>
      <cdr:x>0.75824</cdr:x>
      <cdr:y>0.79106</cdr:y>
    </cdr:to>
    <cdr:cxnSp macro="">
      <cdr:nvCxnSpPr>
        <cdr:cNvPr id="15" name="直線コネクタ 14">
          <a:extLst xmlns:a="http://schemas.openxmlformats.org/drawingml/2006/main">
            <a:ext uri="{FF2B5EF4-FFF2-40B4-BE49-F238E27FC236}">
              <a16:creationId xmlns:a16="http://schemas.microsoft.com/office/drawing/2014/main" id="{0C57ACD7-48BB-4132-A454-8551441DFC4E}"/>
            </a:ext>
          </a:extLst>
        </cdr:cNvPr>
        <cdr:cNvCxnSpPr/>
      </cdr:nvCxnSpPr>
      <cdr:spPr>
        <a:xfrm xmlns:a="http://schemas.openxmlformats.org/drawingml/2006/main">
          <a:off x="4968552" y="2081944"/>
          <a:ext cx="0" cy="1512168"/>
        </a:xfrm>
        <a:prstGeom xmlns:a="http://schemas.openxmlformats.org/drawingml/2006/main" prst="line">
          <a:avLst/>
        </a:prstGeom>
        <a:ln xmlns:a="http://schemas.openxmlformats.org/drawingml/2006/main" w="31750">
          <a:prstDash val="sysDot"/>
          <a:miter lim="800000"/>
          <a:tailEnd type="non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0.51648</cdr:x>
      <cdr:y>0.75936</cdr:y>
    </cdr:from>
    <cdr:to>
      <cdr:x>0.51648</cdr:x>
      <cdr:y>0.79106</cdr:y>
    </cdr:to>
    <cdr:cxnSp macro="">
      <cdr:nvCxnSpPr>
        <cdr:cNvPr id="22" name="直線コネクタ 21">
          <a:extLst xmlns:a="http://schemas.openxmlformats.org/drawingml/2006/main">
            <a:ext uri="{FF2B5EF4-FFF2-40B4-BE49-F238E27FC236}">
              <a16:creationId xmlns:a16="http://schemas.microsoft.com/office/drawing/2014/main" id="{576AC563-8BA6-43A0-AD92-6BC8353D1EA8}"/>
            </a:ext>
          </a:extLst>
        </cdr:cNvPr>
        <cdr:cNvCxnSpPr/>
      </cdr:nvCxnSpPr>
      <cdr:spPr>
        <a:xfrm xmlns:a="http://schemas.openxmlformats.org/drawingml/2006/main">
          <a:off x="3384376" y="3450096"/>
          <a:ext cx="0" cy="144016"/>
        </a:xfrm>
        <a:prstGeom xmlns:a="http://schemas.openxmlformats.org/drawingml/2006/main" prst="line">
          <a:avLst/>
        </a:prstGeom>
        <a:ln xmlns:a="http://schemas.openxmlformats.org/drawingml/2006/main" w="31750" cmpd="sng">
          <a:solidFill>
            <a:schemeClr val="accent3"/>
          </a:solidFill>
          <a:prstDash val="sysDot"/>
          <a:miter lim="800000"/>
          <a:tailEnd type="non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0.51648</cdr:x>
      <cdr:y>0.63257</cdr:y>
    </cdr:from>
    <cdr:to>
      <cdr:x>0.67033</cdr:x>
      <cdr:y>0.79106</cdr:y>
    </cdr:to>
    <cdr:cxnSp macro="">
      <cdr:nvCxnSpPr>
        <cdr:cNvPr id="24" name="直線コネクタ 23">
          <a:extLst xmlns:a="http://schemas.openxmlformats.org/drawingml/2006/main">
            <a:ext uri="{FF2B5EF4-FFF2-40B4-BE49-F238E27FC236}">
              <a16:creationId xmlns:a16="http://schemas.microsoft.com/office/drawing/2014/main" id="{4BB59900-F124-44A3-8F92-9CCFBDA66ADD}"/>
            </a:ext>
          </a:extLst>
        </cdr:cNvPr>
        <cdr:cNvCxnSpPr/>
      </cdr:nvCxnSpPr>
      <cdr:spPr>
        <a:xfrm xmlns:a="http://schemas.openxmlformats.org/drawingml/2006/main" flipH="1">
          <a:off x="3384376" y="2874032"/>
          <a:ext cx="1008112" cy="720080"/>
        </a:xfrm>
        <a:prstGeom xmlns:a="http://schemas.openxmlformats.org/drawingml/2006/main" prst="line">
          <a:avLst/>
        </a:prstGeom>
        <a:ln xmlns:a="http://schemas.openxmlformats.org/drawingml/2006/main" w="25400">
          <a:solidFill>
            <a:schemeClr val="accent2"/>
          </a:solidFill>
          <a:miter lim="800000"/>
          <a:tailEnd type="non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0.43956</cdr:x>
      <cdr:y>0.75936</cdr:y>
    </cdr:from>
    <cdr:to>
      <cdr:x>0.50729</cdr:x>
      <cdr:y>0.77521</cdr:y>
    </cdr:to>
    <cdr:cxnSp macro="">
      <cdr:nvCxnSpPr>
        <cdr:cNvPr id="28" name="直線コネクタ 27">
          <a:extLst xmlns:a="http://schemas.openxmlformats.org/drawingml/2006/main">
            <a:ext uri="{FF2B5EF4-FFF2-40B4-BE49-F238E27FC236}">
              <a16:creationId xmlns:a16="http://schemas.microsoft.com/office/drawing/2014/main" id="{9743C104-A0B8-4638-9A4F-E4EF0338B425}"/>
            </a:ext>
          </a:extLst>
        </cdr:cNvPr>
        <cdr:cNvCxnSpPr/>
      </cdr:nvCxnSpPr>
      <cdr:spPr>
        <a:xfrm xmlns:a="http://schemas.openxmlformats.org/drawingml/2006/main" flipV="1">
          <a:off x="2880320" y="3450096"/>
          <a:ext cx="443830" cy="72008"/>
        </a:xfrm>
        <a:prstGeom xmlns:a="http://schemas.openxmlformats.org/drawingml/2006/main" prst="line">
          <a:avLst/>
        </a:prstGeom>
        <a:ln xmlns:a="http://schemas.openxmlformats.org/drawingml/2006/main" w="25400">
          <a:solidFill>
            <a:schemeClr val="accent3"/>
          </a:solidFill>
          <a:miter lim="800000"/>
          <a:tailEnd type="non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0.43956</cdr:x>
      <cdr:y>0.77521</cdr:y>
    </cdr:from>
    <cdr:to>
      <cdr:x>0.43956</cdr:x>
      <cdr:y>0.79106</cdr:y>
    </cdr:to>
    <cdr:cxnSp macro="">
      <cdr:nvCxnSpPr>
        <cdr:cNvPr id="4" name="直線コネクタ 3">
          <a:extLst xmlns:a="http://schemas.openxmlformats.org/drawingml/2006/main">
            <a:ext uri="{FF2B5EF4-FFF2-40B4-BE49-F238E27FC236}">
              <a16:creationId xmlns:a16="http://schemas.microsoft.com/office/drawing/2014/main" id="{B2E0B42C-CE18-4EFD-89DA-CBF1A68F5272}"/>
            </a:ext>
          </a:extLst>
        </cdr:cNvPr>
        <cdr:cNvCxnSpPr/>
      </cdr:nvCxnSpPr>
      <cdr:spPr>
        <a:xfrm xmlns:a="http://schemas.openxmlformats.org/drawingml/2006/main">
          <a:off x="2880320" y="3522104"/>
          <a:ext cx="0" cy="72008"/>
        </a:xfrm>
        <a:prstGeom xmlns:a="http://schemas.openxmlformats.org/drawingml/2006/main" prst="line">
          <a:avLst/>
        </a:prstGeom>
        <a:ln xmlns:a="http://schemas.openxmlformats.org/drawingml/2006/main" w="25400">
          <a:solidFill>
            <a:srgbClr val="0070C0"/>
          </a:solidFill>
          <a:prstDash val="sysDot"/>
          <a:miter lim="800000"/>
          <a:tailEnd type="non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0.41758</cdr:x>
      <cdr:y>0.77521</cdr:y>
    </cdr:from>
    <cdr:to>
      <cdr:x>0.43956</cdr:x>
      <cdr:y>0.79106</cdr:y>
    </cdr:to>
    <cdr:cxnSp macro="">
      <cdr:nvCxnSpPr>
        <cdr:cNvPr id="6" name="直線コネクタ 5">
          <a:extLst xmlns:a="http://schemas.openxmlformats.org/drawingml/2006/main">
            <a:ext uri="{FF2B5EF4-FFF2-40B4-BE49-F238E27FC236}">
              <a16:creationId xmlns:a16="http://schemas.microsoft.com/office/drawing/2014/main" id="{FDE34F2C-4608-4494-8BA3-54EBD17A0AEA}"/>
            </a:ext>
          </a:extLst>
        </cdr:cNvPr>
        <cdr:cNvCxnSpPr/>
      </cdr:nvCxnSpPr>
      <cdr:spPr>
        <a:xfrm xmlns:a="http://schemas.openxmlformats.org/drawingml/2006/main" flipH="1">
          <a:off x="2736304" y="3522104"/>
          <a:ext cx="144016" cy="72008"/>
        </a:xfrm>
        <a:prstGeom xmlns:a="http://schemas.openxmlformats.org/drawingml/2006/main" prst="line">
          <a:avLst/>
        </a:prstGeom>
        <a:ln xmlns:a="http://schemas.openxmlformats.org/drawingml/2006/main" w="25400">
          <a:solidFill>
            <a:srgbClr val="0070C0"/>
          </a:solidFill>
          <a:miter lim="800000"/>
          <a:tailEnd type="non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0.61538</cdr:x>
      <cdr:y>0.20465</cdr:y>
    </cdr:from>
    <cdr:to>
      <cdr:x>0.87912</cdr:x>
      <cdr:y>0.79106</cdr:y>
    </cdr:to>
    <cdr:cxnSp macro="">
      <cdr:nvCxnSpPr>
        <cdr:cNvPr id="3" name="直線コネクタ 2">
          <a:extLst xmlns:a="http://schemas.openxmlformats.org/drawingml/2006/main">
            <a:ext uri="{FF2B5EF4-FFF2-40B4-BE49-F238E27FC236}">
              <a16:creationId xmlns:a16="http://schemas.microsoft.com/office/drawing/2014/main" id="{F88D0205-7452-4E3F-905C-E082C742376B}"/>
            </a:ext>
          </a:extLst>
        </cdr:cNvPr>
        <cdr:cNvCxnSpPr/>
      </cdr:nvCxnSpPr>
      <cdr:spPr>
        <a:xfrm xmlns:a="http://schemas.openxmlformats.org/drawingml/2006/main" flipH="1">
          <a:off x="4032448" y="929816"/>
          <a:ext cx="1728192" cy="2664296"/>
        </a:xfrm>
        <a:prstGeom xmlns:a="http://schemas.openxmlformats.org/drawingml/2006/main" prst="line">
          <a:avLst/>
        </a:prstGeom>
        <a:ln xmlns:a="http://schemas.openxmlformats.org/drawingml/2006/main" w="15875">
          <a:miter lim="800000"/>
          <a:tailEnd type="non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0.61538</cdr:x>
      <cdr:y>0.68012</cdr:y>
    </cdr:from>
    <cdr:to>
      <cdr:x>0.61538</cdr:x>
      <cdr:y>0.79106</cdr:y>
    </cdr:to>
    <cdr:cxnSp macro="">
      <cdr:nvCxnSpPr>
        <cdr:cNvPr id="11" name="直線コネクタ 10">
          <a:extLst xmlns:a="http://schemas.openxmlformats.org/drawingml/2006/main">
            <a:ext uri="{FF2B5EF4-FFF2-40B4-BE49-F238E27FC236}">
              <a16:creationId xmlns:a16="http://schemas.microsoft.com/office/drawing/2014/main" id="{21E22ACB-BCB9-4AB2-B32A-6514B75C5DE2}"/>
            </a:ext>
          </a:extLst>
        </cdr:cNvPr>
        <cdr:cNvCxnSpPr/>
      </cdr:nvCxnSpPr>
      <cdr:spPr>
        <a:xfrm xmlns:a="http://schemas.openxmlformats.org/drawingml/2006/main">
          <a:off x="4032448" y="3090056"/>
          <a:ext cx="0" cy="504056"/>
        </a:xfrm>
        <a:prstGeom xmlns:a="http://schemas.openxmlformats.org/drawingml/2006/main" prst="line">
          <a:avLst/>
        </a:prstGeom>
        <a:ln xmlns:a="http://schemas.openxmlformats.org/drawingml/2006/main" w="31750">
          <a:solidFill>
            <a:schemeClr val="accent2"/>
          </a:solidFill>
          <a:prstDash val="sysDot"/>
          <a:miter lim="800000"/>
          <a:tailEnd type="non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0.75824</cdr:x>
      <cdr:y>0.45823</cdr:y>
    </cdr:from>
    <cdr:to>
      <cdr:x>0.75824</cdr:x>
      <cdr:y>0.79106</cdr:y>
    </cdr:to>
    <cdr:cxnSp macro="">
      <cdr:nvCxnSpPr>
        <cdr:cNvPr id="15" name="直線コネクタ 14">
          <a:extLst xmlns:a="http://schemas.openxmlformats.org/drawingml/2006/main">
            <a:ext uri="{FF2B5EF4-FFF2-40B4-BE49-F238E27FC236}">
              <a16:creationId xmlns:a16="http://schemas.microsoft.com/office/drawing/2014/main" id="{0C57ACD7-48BB-4132-A454-8551441DFC4E}"/>
            </a:ext>
          </a:extLst>
        </cdr:cNvPr>
        <cdr:cNvCxnSpPr/>
      </cdr:nvCxnSpPr>
      <cdr:spPr>
        <a:xfrm xmlns:a="http://schemas.openxmlformats.org/drawingml/2006/main">
          <a:off x="4968552" y="2081944"/>
          <a:ext cx="0" cy="1512168"/>
        </a:xfrm>
        <a:prstGeom xmlns:a="http://schemas.openxmlformats.org/drawingml/2006/main" prst="line">
          <a:avLst/>
        </a:prstGeom>
        <a:ln xmlns:a="http://schemas.openxmlformats.org/drawingml/2006/main" w="31750">
          <a:prstDash val="sysDot"/>
          <a:miter lim="800000"/>
          <a:tailEnd type="non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0.51648</cdr:x>
      <cdr:y>0.75936</cdr:y>
    </cdr:from>
    <cdr:to>
      <cdr:x>0.51648</cdr:x>
      <cdr:y>0.79106</cdr:y>
    </cdr:to>
    <cdr:cxnSp macro="">
      <cdr:nvCxnSpPr>
        <cdr:cNvPr id="22" name="直線コネクタ 21">
          <a:extLst xmlns:a="http://schemas.openxmlformats.org/drawingml/2006/main">
            <a:ext uri="{FF2B5EF4-FFF2-40B4-BE49-F238E27FC236}">
              <a16:creationId xmlns:a16="http://schemas.microsoft.com/office/drawing/2014/main" id="{576AC563-8BA6-43A0-AD92-6BC8353D1EA8}"/>
            </a:ext>
          </a:extLst>
        </cdr:cNvPr>
        <cdr:cNvCxnSpPr/>
      </cdr:nvCxnSpPr>
      <cdr:spPr>
        <a:xfrm xmlns:a="http://schemas.openxmlformats.org/drawingml/2006/main">
          <a:off x="3384376" y="3450096"/>
          <a:ext cx="0" cy="144016"/>
        </a:xfrm>
        <a:prstGeom xmlns:a="http://schemas.openxmlformats.org/drawingml/2006/main" prst="line">
          <a:avLst/>
        </a:prstGeom>
        <a:ln xmlns:a="http://schemas.openxmlformats.org/drawingml/2006/main" w="31750" cmpd="sng">
          <a:solidFill>
            <a:schemeClr val="accent3"/>
          </a:solidFill>
          <a:prstDash val="sysDot"/>
          <a:miter lim="800000"/>
          <a:tailEnd type="non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0.51648</cdr:x>
      <cdr:y>0.63257</cdr:y>
    </cdr:from>
    <cdr:to>
      <cdr:x>0.67033</cdr:x>
      <cdr:y>0.79106</cdr:y>
    </cdr:to>
    <cdr:cxnSp macro="">
      <cdr:nvCxnSpPr>
        <cdr:cNvPr id="24" name="直線コネクタ 23">
          <a:extLst xmlns:a="http://schemas.openxmlformats.org/drawingml/2006/main">
            <a:ext uri="{FF2B5EF4-FFF2-40B4-BE49-F238E27FC236}">
              <a16:creationId xmlns:a16="http://schemas.microsoft.com/office/drawing/2014/main" id="{4BB59900-F124-44A3-8F92-9CCFBDA66ADD}"/>
            </a:ext>
          </a:extLst>
        </cdr:cNvPr>
        <cdr:cNvCxnSpPr/>
      </cdr:nvCxnSpPr>
      <cdr:spPr>
        <a:xfrm xmlns:a="http://schemas.openxmlformats.org/drawingml/2006/main" flipH="1">
          <a:off x="3384376" y="2874032"/>
          <a:ext cx="1008112" cy="720080"/>
        </a:xfrm>
        <a:prstGeom xmlns:a="http://schemas.openxmlformats.org/drawingml/2006/main" prst="line">
          <a:avLst/>
        </a:prstGeom>
        <a:ln xmlns:a="http://schemas.openxmlformats.org/drawingml/2006/main" w="25400">
          <a:solidFill>
            <a:schemeClr val="accent2"/>
          </a:solidFill>
          <a:miter lim="800000"/>
          <a:tailEnd type="non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0.43956</cdr:x>
      <cdr:y>0.75936</cdr:y>
    </cdr:from>
    <cdr:to>
      <cdr:x>0.50729</cdr:x>
      <cdr:y>0.77521</cdr:y>
    </cdr:to>
    <cdr:cxnSp macro="">
      <cdr:nvCxnSpPr>
        <cdr:cNvPr id="28" name="直線コネクタ 27">
          <a:extLst xmlns:a="http://schemas.openxmlformats.org/drawingml/2006/main">
            <a:ext uri="{FF2B5EF4-FFF2-40B4-BE49-F238E27FC236}">
              <a16:creationId xmlns:a16="http://schemas.microsoft.com/office/drawing/2014/main" id="{9743C104-A0B8-4638-9A4F-E4EF0338B425}"/>
            </a:ext>
          </a:extLst>
        </cdr:cNvPr>
        <cdr:cNvCxnSpPr/>
      </cdr:nvCxnSpPr>
      <cdr:spPr>
        <a:xfrm xmlns:a="http://schemas.openxmlformats.org/drawingml/2006/main" flipV="1">
          <a:off x="2880320" y="3450096"/>
          <a:ext cx="443830" cy="72008"/>
        </a:xfrm>
        <a:prstGeom xmlns:a="http://schemas.openxmlformats.org/drawingml/2006/main" prst="line">
          <a:avLst/>
        </a:prstGeom>
        <a:ln xmlns:a="http://schemas.openxmlformats.org/drawingml/2006/main" w="25400">
          <a:solidFill>
            <a:schemeClr val="accent3"/>
          </a:solidFill>
          <a:miter lim="800000"/>
          <a:tailEnd type="non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0.43956</cdr:x>
      <cdr:y>0.77521</cdr:y>
    </cdr:from>
    <cdr:to>
      <cdr:x>0.43956</cdr:x>
      <cdr:y>0.79106</cdr:y>
    </cdr:to>
    <cdr:cxnSp macro="">
      <cdr:nvCxnSpPr>
        <cdr:cNvPr id="4" name="直線コネクタ 3">
          <a:extLst xmlns:a="http://schemas.openxmlformats.org/drawingml/2006/main">
            <a:ext uri="{FF2B5EF4-FFF2-40B4-BE49-F238E27FC236}">
              <a16:creationId xmlns:a16="http://schemas.microsoft.com/office/drawing/2014/main" id="{B2E0B42C-CE18-4EFD-89DA-CBF1A68F5272}"/>
            </a:ext>
          </a:extLst>
        </cdr:cNvPr>
        <cdr:cNvCxnSpPr/>
      </cdr:nvCxnSpPr>
      <cdr:spPr>
        <a:xfrm xmlns:a="http://schemas.openxmlformats.org/drawingml/2006/main">
          <a:off x="2880320" y="3522104"/>
          <a:ext cx="0" cy="72008"/>
        </a:xfrm>
        <a:prstGeom xmlns:a="http://schemas.openxmlformats.org/drawingml/2006/main" prst="line">
          <a:avLst/>
        </a:prstGeom>
        <a:ln xmlns:a="http://schemas.openxmlformats.org/drawingml/2006/main" w="25400">
          <a:solidFill>
            <a:srgbClr val="0070C0"/>
          </a:solidFill>
          <a:prstDash val="sysDot"/>
          <a:miter lim="800000"/>
          <a:tailEnd type="non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0.41758</cdr:x>
      <cdr:y>0.77521</cdr:y>
    </cdr:from>
    <cdr:to>
      <cdr:x>0.43956</cdr:x>
      <cdr:y>0.79106</cdr:y>
    </cdr:to>
    <cdr:cxnSp macro="">
      <cdr:nvCxnSpPr>
        <cdr:cNvPr id="6" name="直線コネクタ 5">
          <a:extLst xmlns:a="http://schemas.openxmlformats.org/drawingml/2006/main">
            <a:ext uri="{FF2B5EF4-FFF2-40B4-BE49-F238E27FC236}">
              <a16:creationId xmlns:a16="http://schemas.microsoft.com/office/drawing/2014/main" id="{FDE34F2C-4608-4494-8BA3-54EBD17A0AEA}"/>
            </a:ext>
          </a:extLst>
        </cdr:cNvPr>
        <cdr:cNvCxnSpPr/>
      </cdr:nvCxnSpPr>
      <cdr:spPr>
        <a:xfrm xmlns:a="http://schemas.openxmlformats.org/drawingml/2006/main" flipH="1">
          <a:off x="2736304" y="3522104"/>
          <a:ext cx="144016" cy="72008"/>
        </a:xfrm>
        <a:prstGeom xmlns:a="http://schemas.openxmlformats.org/drawingml/2006/main" prst="line">
          <a:avLst/>
        </a:prstGeom>
        <a:ln xmlns:a="http://schemas.openxmlformats.org/drawingml/2006/main" w="25400">
          <a:solidFill>
            <a:srgbClr val="0070C0"/>
          </a:solidFill>
          <a:miter lim="800000"/>
          <a:tailEnd type="non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9BDE05BB-A349-4043-A73A-BEE49D7C53A9}" type="datetime1">
              <a:rPr lang="ja-JP" altLang="en-US" smtClean="0">
                <a:latin typeface="Meiryo UI" panose="020B0604030504040204" pitchFamily="50" charset="-128"/>
                <a:ea typeface="Meiryo UI" panose="020B0604030504040204" pitchFamily="50" charset="-128"/>
              </a:rPr>
              <a:t>2018/12/4</a:t>
            </a:fld>
            <a:endParaRPr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50423A-8BCE-448E-A97B-03A88B2B12C1}" type="slidenum">
              <a:rPr lang="en-US" altLang="ja-JP" smtClean="0">
                <a:latin typeface="Meiryo UI" panose="020B0604030504040204" pitchFamily="50" charset="-128"/>
                <a:ea typeface="Meiryo UI" panose="020B0604030504040204" pitchFamily="50" charset="-128"/>
              </a:r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CAEC48C1-0440-46EB-8048-E19E06FE7284}" type="datetime1">
              <a:rPr lang="ja-JP" altLang="en-US" smtClean="0"/>
              <a:pPr/>
              <a:t>2018/12/4</a:t>
            </a:fld>
            <a:endParaRPr lang="ja-JP" altLang="en-US" dirty="0"/>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ja-JP" altLang="en-US"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ja-JP" altLang="en-US" dirty="0"/>
              <a:t>マスター テキストの書式設定</a:t>
            </a:r>
          </a:p>
          <a:p>
            <a:pPr lvl="1" rtl="0"/>
            <a:r>
              <a:rPr lang="ja-JP" altLang="en-US" dirty="0"/>
              <a:t>第 </a:t>
            </a:r>
            <a:r>
              <a:rPr lang="en-US" altLang="ja-JP" dirty="0"/>
              <a:t>2 </a:t>
            </a:r>
            <a:r>
              <a:rPr lang="ja-JP" altLang="en-US" dirty="0"/>
              <a:t>レベル</a:t>
            </a:r>
          </a:p>
          <a:p>
            <a:pPr lvl="2" rtl="0"/>
            <a:r>
              <a:rPr lang="ja-JP" altLang="en-US" dirty="0"/>
              <a:t>第 </a:t>
            </a:r>
            <a:r>
              <a:rPr lang="en-US" altLang="ja-JP" dirty="0"/>
              <a:t>3 </a:t>
            </a:r>
            <a:r>
              <a:rPr lang="ja-JP" altLang="en-US" dirty="0"/>
              <a:t>レベル</a:t>
            </a:r>
          </a:p>
          <a:p>
            <a:pPr lvl="3" rtl="0"/>
            <a:r>
              <a:rPr lang="ja-JP" altLang="en-US" dirty="0"/>
              <a:t>第 </a:t>
            </a:r>
            <a:r>
              <a:rPr lang="en-US" altLang="ja-JP" dirty="0"/>
              <a:t>4 </a:t>
            </a:r>
            <a:r>
              <a:rPr lang="ja-JP" altLang="en-US" dirty="0"/>
              <a:t>レベル</a:t>
            </a:r>
          </a:p>
          <a:p>
            <a:pPr lvl="4" rtl="0"/>
            <a:r>
              <a:rPr lang="ja-JP" altLang="en-US" dirty="0"/>
              <a:t>第 </a:t>
            </a:r>
            <a:r>
              <a:rPr lang="en-US" altLang="ja-JP" dirty="0"/>
              <a:t>5 </a:t>
            </a:r>
            <a:r>
              <a:rPr lang="ja-JP" altLang="en-US" dirty="0"/>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01F2A70B-78F2-4DCF-B53B-C990D2FAFB8A}" type="slidenum">
              <a:rPr lang="en-US" altLang="ja-JP" smtClean="0"/>
              <a:pPr/>
              <a:t>‹#›</a:t>
            </a:fld>
            <a:endParaRPr lang="ja-JP" altLang="en-US"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1</a:t>
            </a:fld>
            <a:endParaRPr lang="ja-JP" altLang="en-US" dirty="0"/>
          </a:p>
        </p:txBody>
      </p:sp>
    </p:spTree>
    <p:extLst>
      <p:ext uri="{BB962C8B-B14F-4D97-AF65-F5344CB8AC3E}">
        <p14:creationId xmlns:p14="http://schemas.microsoft.com/office/powerpoint/2010/main" val="944708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10</a:t>
            </a:fld>
            <a:endParaRPr lang="ja-JP" altLang="en-US" dirty="0"/>
          </a:p>
        </p:txBody>
      </p:sp>
    </p:spTree>
    <p:extLst>
      <p:ext uri="{BB962C8B-B14F-4D97-AF65-F5344CB8AC3E}">
        <p14:creationId xmlns:p14="http://schemas.microsoft.com/office/powerpoint/2010/main" val="680427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11</a:t>
            </a:fld>
            <a:endParaRPr lang="ja-JP" altLang="en-US" dirty="0"/>
          </a:p>
        </p:txBody>
      </p:sp>
    </p:spTree>
    <p:extLst>
      <p:ext uri="{BB962C8B-B14F-4D97-AF65-F5344CB8AC3E}">
        <p14:creationId xmlns:p14="http://schemas.microsoft.com/office/powerpoint/2010/main" val="2145209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12</a:t>
            </a:fld>
            <a:endParaRPr lang="ja-JP" altLang="en-US" dirty="0"/>
          </a:p>
        </p:txBody>
      </p:sp>
    </p:spTree>
    <p:extLst>
      <p:ext uri="{BB962C8B-B14F-4D97-AF65-F5344CB8AC3E}">
        <p14:creationId xmlns:p14="http://schemas.microsoft.com/office/powerpoint/2010/main" val="1053314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13</a:t>
            </a:fld>
            <a:endParaRPr lang="ja-JP" altLang="en-US" dirty="0"/>
          </a:p>
        </p:txBody>
      </p:sp>
    </p:spTree>
    <p:extLst>
      <p:ext uri="{BB962C8B-B14F-4D97-AF65-F5344CB8AC3E}">
        <p14:creationId xmlns:p14="http://schemas.microsoft.com/office/powerpoint/2010/main" val="358114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14</a:t>
            </a:fld>
            <a:endParaRPr lang="ja-JP" altLang="en-US" dirty="0"/>
          </a:p>
        </p:txBody>
      </p:sp>
    </p:spTree>
    <p:extLst>
      <p:ext uri="{BB962C8B-B14F-4D97-AF65-F5344CB8AC3E}">
        <p14:creationId xmlns:p14="http://schemas.microsoft.com/office/powerpoint/2010/main" val="893377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15</a:t>
            </a:fld>
            <a:endParaRPr lang="ja-JP" altLang="en-US" dirty="0"/>
          </a:p>
        </p:txBody>
      </p:sp>
    </p:spTree>
    <p:extLst>
      <p:ext uri="{BB962C8B-B14F-4D97-AF65-F5344CB8AC3E}">
        <p14:creationId xmlns:p14="http://schemas.microsoft.com/office/powerpoint/2010/main" val="438320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2</a:t>
            </a:fld>
            <a:endParaRPr lang="ja-JP" altLang="en-US" dirty="0"/>
          </a:p>
        </p:txBody>
      </p:sp>
    </p:spTree>
    <p:extLst>
      <p:ext uri="{BB962C8B-B14F-4D97-AF65-F5344CB8AC3E}">
        <p14:creationId xmlns:p14="http://schemas.microsoft.com/office/powerpoint/2010/main" val="1016222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3</a:t>
            </a:fld>
            <a:endParaRPr lang="ja-JP" altLang="en-US" dirty="0"/>
          </a:p>
        </p:txBody>
      </p:sp>
    </p:spTree>
    <p:extLst>
      <p:ext uri="{BB962C8B-B14F-4D97-AF65-F5344CB8AC3E}">
        <p14:creationId xmlns:p14="http://schemas.microsoft.com/office/powerpoint/2010/main" val="253923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4</a:t>
            </a:fld>
            <a:endParaRPr lang="ja-JP" altLang="en-US" dirty="0"/>
          </a:p>
        </p:txBody>
      </p:sp>
    </p:spTree>
    <p:extLst>
      <p:ext uri="{BB962C8B-B14F-4D97-AF65-F5344CB8AC3E}">
        <p14:creationId xmlns:p14="http://schemas.microsoft.com/office/powerpoint/2010/main" val="949224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5</a:t>
            </a:fld>
            <a:endParaRPr lang="ja-JP" altLang="en-US" dirty="0"/>
          </a:p>
        </p:txBody>
      </p:sp>
    </p:spTree>
    <p:extLst>
      <p:ext uri="{BB962C8B-B14F-4D97-AF65-F5344CB8AC3E}">
        <p14:creationId xmlns:p14="http://schemas.microsoft.com/office/powerpoint/2010/main" val="1979921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6</a:t>
            </a:fld>
            <a:endParaRPr lang="ja-JP" altLang="en-US" dirty="0"/>
          </a:p>
        </p:txBody>
      </p:sp>
    </p:spTree>
    <p:extLst>
      <p:ext uri="{BB962C8B-B14F-4D97-AF65-F5344CB8AC3E}">
        <p14:creationId xmlns:p14="http://schemas.microsoft.com/office/powerpoint/2010/main" val="888844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7</a:t>
            </a:fld>
            <a:endParaRPr lang="ja-JP" altLang="en-US" dirty="0"/>
          </a:p>
        </p:txBody>
      </p:sp>
    </p:spTree>
    <p:extLst>
      <p:ext uri="{BB962C8B-B14F-4D97-AF65-F5344CB8AC3E}">
        <p14:creationId xmlns:p14="http://schemas.microsoft.com/office/powerpoint/2010/main" val="330087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8</a:t>
            </a:fld>
            <a:endParaRPr lang="ja-JP" altLang="en-US" dirty="0"/>
          </a:p>
        </p:txBody>
      </p:sp>
    </p:spTree>
    <p:extLst>
      <p:ext uri="{BB962C8B-B14F-4D97-AF65-F5344CB8AC3E}">
        <p14:creationId xmlns:p14="http://schemas.microsoft.com/office/powerpoint/2010/main" val="1376249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9</a:t>
            </a:fld>
            <a:endParaRPr lang="ja-JP" altLang="en-US" dirty="0"/>
          </a:p>
        </p:txBody>
      </p:sp>
    </p:spTree>
    <p:extLst>
      <p:ext uri="{BB962C8B-B14F-4D97-AF65-F5344CB8AC3E}">
        <p14:creationId xmlns:p14="http://schemas.microsoft.com/office/powerpoint/2010/main" val="3009405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2413" y="1905000"/>
            <a:ext cx="9144000" cy="2667000"/>
          </a:xfrm>
        </p:spPr>
        <p:txBody>
          <a:bodyPr rtlCol="0">
            <a:noAutofit/>
          </a:bodyPr>
          <a:lstStyle>
            <a:lvl1pPr>
              <a:defRPr sz="5400">
                <a:latin typeface="Meiryo UI" panose="020B0604030504040204" pitchFamily="50" charset="-128"/>
                <a:ea typeface="Meiryo UI" panose="020B0604030504040204" pitchFamily="50" charset="-128"/>
              </a:defRPr>
            </a:lvl1pPr>
          </a:lstStyle>
          <a:p>
            <a:pPr rtl="0"/>
            <a:r>
              <a:rPr lang="ja-JP" altLang="en-US"/>
              <a:t>マスター タイトルの書式設定</a:t>
            </a:r>
            <a:endParaRPr lang="ja-JP" altLang="en-US" dirty="0"/>
          </a:p>
        </p:txBody>
      </p:sp>
      <p:grpSp>
        <p:nvGrpSpPr>
          <p:cNvPr id="256" name="行" descr="行のグラフィック"/>
          <p:cNvGrpSpPr/>
          <p:nvPr/>
        </p:nvGrpSpPr>
        <p:grpSpPr bwMode="invGray">
          <a:xfrm>
            <a:off x="1584896" y="4724400"/>
            <a:ext cx="8631936" cy="64008"/>
            <a:chOff x="-4110038" y="2703513"/>
            <a:chExt cx="17394239" cy="160336"/>
          </a:xfrm>
          <a:solidFill>
            <a:schemeClr val="accent1"/>
          </a:solidFill>
        </p:grpSpPr>
        <p:sp>
          <p:nvSpPr>
            <p:cNvPr id="257" name="フリーフォーム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58" name="フリーフォーム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59" name="フリーフォーム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60" name="フリーフォーム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61" name="フリーフォーム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62" name="フリーフォーム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63" name="フリーフォーム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64" name="フリーフォーム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65" name="フリーフォーム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66" name="フリーフォーム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67" name="フリーフォーム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68" name="フリーフォーム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69" name="フリーフォーム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70" name="フリーフォーム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71" name="フリーフォーム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72" name="フリーフォーム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73" name="フリーフォーム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74" name="フリーフォーム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75" name="フリーフォーム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76" name="フリーフォーム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77" name="フリーフォーム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78" name="フリーフォーム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79" name="フリーフォーム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80" name="フリーフォーム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81" name="フリーフォーム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82" name="フリーフォーム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83" name="フリーフォーム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84" name="フリーフォーム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85" name="フリーフォーム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86" name="フリーフォーム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87" name="フリーフォーム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88" name="フリーフォーム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89" name="フリーフォーム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90" name="フリーフォーム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91" name="フリーフォーム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92" name="フリーフォーム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93" name="フリーフォーム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94" name="フリーフォーム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95" name="フリーフォーム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96" name="フリーフォーム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97" name="フリーフォーム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98" name="フリーフォーム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99" name="フリーフォーム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00" name="フリーフォーム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01" name="フリーフォーム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02" name="フリーフォーム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03" name="フリーフォーム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04" name="フリーフォーム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05" name="フリーフォーム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06" name="フリーフォーム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07" name="フリーフォーム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08" name="フリーフォーム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09" name="フリーフォーム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10" name="フリーフォーム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11" name="フリーフォーム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12" name="フリーフォーム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13" name="フリーフォーム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14" name="フリーフォーム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15" name="フリーフォーム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16" name="フリーフォーム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17" name="フリーフォーム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18" name="フリーフォーム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19" name="フリーフォーム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20" name="フリーフォーム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21" name="フリーフォーム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22" name="フリーフォーム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23" name="フリーフォーム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24" name="フリーフォーム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25" name="フリーフォーム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26" name="フリーフォーム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27" name="フリーフォーム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28" name="フリーフォーム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29" name="フリーフォーム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30" name="フリーフォーム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31" name="フリーフォーム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32" name="フリーフォーム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33" name="フリーフォーム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34" name="フリーフォーム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35" name="フリーフォーム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36" name="フリーフォーム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37" name="フリーフォーム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38" name="フリーフォーム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39" name="フリーフォーム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40" name="フリーフォーム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41" name="フリーフォーム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42" name="フリーフォーム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43" name="フリーフォーム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44" name="フリーフォーム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45" name="フリーフォーム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46" name="フリーフォーム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47" name="フリーフォーム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48" name="フリーフォーム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49" name="フリーフォーム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50" name="フリーフォーム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51" name="フリーフォーム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52" name="フリーフォーム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53" name="フリーフォーム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54" name="フリーフォーム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55" name="フリーフォーム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56" name="フリーフォーム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57" name="フリーフォーム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58" name="フリーフォーム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59" name="フリーフォーム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60" name="フリーフォーム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61" name="フリーフォーム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62" name="フリーフォーム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63" name="フリーフォーム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64" name="フリーフォーム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65" name="フリーフォーム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66" name="フリーフォーム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67" name="フリーフォーム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68" name="フリーフォーム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69" name="フリーフォーム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70" name="フリーフォーム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71" name="フリーフォーム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72" name="フリーフォーム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73" name="フリーフォーム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74" name="フリーフォーム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75" name="フリーフォーム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76" name="フリーフォーム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77" name="フリーフォーム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78" name="フリーフォーム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79" name="フリーフォーム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grpSp>
      <p:sp>
        <p:nvSpPr>
          <p:cNvPr id="3" name="サブタイトル 2"/>
          <p:cNvSpPr>
            <a:spLocks noGrp="1"/>
          </p:cNvSpPr>
          <p:nvPr>
            <p:ph type="subTitle" idx="1"/>
          </p:nvPr>
        </p:nvSpPr>
        <p:spPr>
          <a:xfrm>
            <a:off x="1522413" y="5105400"/>
            <a:ext cx="9143999" cy="1066800"/>
          </a:xfrm>
        </p:spPr>
        <p:txBody>
          <a:bodyPr rtlCol="0"/>
          <a:lstStyle>
            <a:lvl1pPr marL="0" indent="0" algn="l">
              <a:spcBef>
                <a:spcPts val="0"/>
              </a:spcBef>
              <a:buNone/>
              <a:defRPr>
                <a:solidFill>
                  <a:schemeClr val="tx1">
                    <a:tint val="75000"/>
                  </a:schemeClr>
                </a:solidFill>
                <a:latin typeface="Meiryo UI" panose="020B0604030504040204" pitchFamily="50" charset="-128"/>
                <a:ea typeface="Meiryo UI" panose="020B0604030504040204"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ja-JP" altLang="en-US"/>
              <a:t>マスター サブタイトルの書式設定</a:t>
            </a:r>
            <a:endParaRPr lang="ja-JP" altLang="en-US" dirty="0"/>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rtlCol="0"/>
          <a:lstStyle>
            <a:lvl1pPr rtl="0">
              <a:defRPr>
                <a:latin typeface="Meiryo UI" panose="020B0604030504040204" pitchFamily="50" charset="-128"/>
                <a:ea typeface="Meiryo UI" panose="020B0604030504040204" pitchFamily="50" charset="-128"/>
              </a:defRPr>
            </a:lvl1pPr>
          </a:lstStyle>
          <a:p>
            <a:pPr rtl="0"/>
            <a:r>
              <a:rPr lang="ja-JP" altLang="en-US" noProof="0" dirty="0"/>
              <a:t>クリックしてマスター タイトルのスタイルを編集します</a:t>
            </a:r>
          </a:p>
        </p:txBody>
      </p:sp>
      <p:grpSp>
        <p:nvGrpSpPr>
          <p:cNvPr id="7" name="行" descr="行のグラフィック"/>
          <p:cNvGrpSpPr/>
          <p:nvPr/>
        </p:nvGrpSpPr>
        <p:grpSpPr bwMode="invGray">
          <a:xfrm>
            <a:off x="1522413" y="1514475"/>
            <a:ext cx="10569575" cy="64008"/>
            <a:chOff x="1522413" y="1514475"/>
            <a:chExt cx="10569575" cy="64008"/>
          </a:xfrm>
        </p:grpSpPr>
        <p:sp>
          <p:nvSpPr>
            <p:cNvPr id="8" name="フリーフォーム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 name="フリーフォーム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0" name="フリーフォーム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1"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2"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3"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4"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5"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4"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5"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6"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7"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8"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9"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0"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1"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2"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3"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4"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5"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6"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7"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8"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9"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0"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1"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2"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3"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4"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5"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6"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7"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8"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9"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0"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1"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2"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3"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4"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5"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6"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7"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8"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9"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0"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1"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grpSp>
      <p:sp>
        <p:nvSpPr>
          <p:cNvPr id="3" name="縦書きテキスト プレースホルダー 2"/>
          <p:cNvSpPr>
            <a:spLocks noGrp="1"/>
          </p:cNvSpPr>
          <p:nvPr>
            <p:ph type="body" orient="vert" idx="1"/>
          </p:nvPr>
        </p:nvSpPr>
        <p:spPr/>
        <p:txBody>
          <a:bodyPr vert="eaVert" rtlCol="0"/>
          <a:lstStyle>
            <a:lvl1pPr rtl="0">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vl6pPr marL="1956816">
              <a:defRPr/>
            </a:lvl6pPr>
            <a:lvl7pPr marL="1956816">
              <a:defRPr/>
            </a:lvl7pPr>
            <a:lvl8pPr marL="1956816">
              <a:defRPr/>
            </a:lvl8pPr>
            <a:lvl9pPr marL="1956816">
              <a:defRPr/>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kumimoji="1" lang="ja-JP" altLang="en-US" dirty="0"/>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dirty="0"/>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567BC847-0E33-460E-A3BE-5AFF6D2D7CAD}" type="datetime1">
              <a:rPr lang="ja-JP" altLang="en-US" smtClean="0"/>
              <a:t>2018/12/4</a:t>
            </a:fld>
            <a:endParaRPr lang="ja-JP" altLang="en-US" dirty="0"/>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5BA54BD-C84D-46CE-8B72-31BFB26ABA43}" type="slidenum">
              <a:rPr lang="en-US" altLang="ja-JP" smtClean="0"/>
              <a:pPr/>
              <a:t>‹#›</a:t>
            </a:fld>
            <a:endParaRPr lang="ja-JP" altLang="en-US" dirty="0"/>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0361612" y="274639"/>
            <a:ext cx="1371600" cy="5901747"/>
          </a:xfrm>
        </p:spPr>
        <p:txBody>
          <a:bodyPr vert="eaVert" rtlCol="0"/>
          <a:lstStyle>
            <a:lvl1pPr>
              <a:defRPr>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grpSp>
        <p:nvGrpSpPr>
          <p:cNvPr id="7" name="行" descr="行のグラフィック"/>
          <p:cNvGrpSpPr/>
          <p:nvPr/>
        </p:nvGrpSpPr>
        <p:grpSpPr bwMode="invGray">
          <a:xfrm rot="5400000">
            <a:off x="6864412" y="3472598"/>
            <a:ext cx="6492240" cy="64008"/>
            <a:chOff x="1522413" y="1514475"/>
            <a:chExt cx="10569575" cy="64008"/>
          </a:xfrm>
        </p:grpSpPr>
        <p:sp>
          <p:nvSpPr>
            <p:cNvPr id="8" name="フリーフォーム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 name="フリーフォーム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0" name="フリーフォーム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1"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2"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3"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4"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5"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4"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5"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6"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7"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8"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9"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0"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1"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2"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3"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4"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5"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6"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7"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8"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9"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0"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1"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2"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3"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4"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5"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6"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7"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8"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9"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0"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1"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2"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3"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4"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5"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6"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7"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8"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9"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0"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1"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grpSp>
      <p:sp>
        <p:nvSpPr>
          <p:cNvPr id="3" name="縦書きテキスト プレースホルダー 2"/>
          <p:cNvSpPr>
            <a:spLocks noGrp="1"/>
          </p:cNvSpPr>
          <p:nvPr>
            <p:ph type="body" orient="vert" idx="1"/>
          </p:nvPr>
        </p:nvSpPr>
        <p:spPr>
          <a:xfrm>
            <a:off x="608012" y="277813"/>
            <a:ext cx="9144001" cy="5898573"/>
          </a:xfrm>
        </p:spPr>
        <p:txBody>
          <a:bodyPr vert="eaVert" rtlCol="0"/>
          <a:lstStyle>
            <a:lvl1pPr rtl="0">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vl6pPr marL="1261872" indent="0">
              <a:buNone/>
              <a:defRPr/>
            </a:lvl6pPr>
            <a:lvl7pPr>
              <a:defRPr/>
            </a:lvl7pPr>
            <a:lvl8pPr>
              <a:defRPr baseline="0"/>
            </a:lvl8pPr>
            <a:lvl9pPr>
              <a:defRPr baseline="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kumimoji="1" lang="ja-JP" altLang="en-US" dirty="0"/>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0D63147F-D456-4972-8F14-2BF48715BB1B}" type="datetime1">
              <a:rPr lang="ja-JP" altLang="en-US" noProof="0" smtClean="0"/>
              <a:t>2018/12/4</a:t>
            </a:fld>
            <a:endParaRPr lang="ja-JP" altLang="en-US" noProof="0" dirty="0"/>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5BA54BD-C84D-46CE-8B72-31BFB26ABA43}" type="slidenum">
              <a:rPr lang="en-US" altLang="ja-JP" noProof="0" smtClean="0"/>
              <a:pPr/>
              <a:t>‹#›</a:t>
            </a:fld>
            <a:endParaRPr lang="ja-JP" altLang="en-US" noProof="0" dirty="0"/>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522414" y="274638"/>
            <a:ext cx="9143998" cy="1020762"/>
          </a:xfrm>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grpSp>
        <p:nvGrpSpPr>
          <p:cNvPr id="167" name="行" descr="行のグラフィック"/>
          <p:cNvGrpSpPr/>
          <p:nvPr/>
        </p:nvGrpSpPr>
        <p:grpSpPr bwMode="invGray">
          <a:xfrm>
            <a:off x="1522413" y="1514475"/>
            <a:ext cx="10569575" cy="64008"/>
            <a:chOff x="1522413" y="1514475"/>
            <a:chExt cx="10569575" cy="64008"/>
          </a:xfrm>
        </p:grpSpPr>
        <p:sp>
          <p:nvSpPr>
            <p:cNvPr id="168" name="フリーフォーム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9" name="フリーフォーム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0" name="フリーフォーム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1"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2"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3"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4"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5"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6"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7"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8"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9"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0"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1"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2"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3"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4"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5"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6"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7"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8"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9"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0"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1"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2"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3"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4"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5"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6"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7"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8"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9"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0"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1"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2"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3"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4"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5"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6"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7"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8"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9"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0"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1"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2"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3"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4"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5"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6"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7"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8"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9"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0"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1"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2"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3"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4"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5"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6"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7"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8"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9"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0"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1"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2"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3"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4"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5"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6"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7"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8"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9"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40"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41"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grpSp>
      <p:sp>
        <p:nvSpPr>
          <p:cNvPr id="3" name="コンテンツ プレースホルダー 2"/>
          <p:cNvSpPr>
            <a:spLocks noGrp="1"/>
          </p:cNvSpPr>
          <p:nvPr>
            <p:ph idx="1"/>
          </p:nvPr>
        </p:nvSpPr>
        <p:spPr/>
        <p:txBody>
          <a:bodyPr rtlCol="0"/>
          <a:lstStyle>
            <a:lvl1pPr rtl="0">
              <a:defRPr>
                <a:latin typeface="Meiryo UI" panose="020B0604030504040204" pitchFamily="50" charset="-128"/>
                <a:ea typeface="Meiryo UI" panose="020B0604030504040204" pitchFamily="50" charset="-128"/>
              </a:defRPr>
            </a:lvl1pPr>
            <a:lvl2pPr marL="548640">
              <a:defRPr>
                <a:latin typeface="Meiryo UI" panose="020B0604030504040204" pitchFamily="50" charset="-128"/>
                <a:ea typeface="Meiryo UI" panose="020B0604030504040204" pitchFamily="50" charset="-128"/>
              </a:defRPr>
            </a:lvl2pPr>
            <a:lvl3pPr marL="777240">
              <a:defRPr>
                <a:latin typeface="Meiryo UI" panose="020B0604030504040204" pitchFamily="50" charset="-128"/>
                <a:ea typeface="Meiryo UI" panose="020B0604030504040204" pitchFamily="50" charset="-128"/>
              </a:defRPr>
            </a:lvl3pPr>
            <a:lvl4pPr marL="1005840">
              <a:defRPr>
                <a:latin typeface="Meiryo UI" panose="020B0604030504040204" pitchFamily="50" charset="-128"/>
                <a:ea typeface="Meiryo UI" panose="020B0604030504040204" pitchFamily="50" charset="-128"/>
              </a:defRPr>
            </a:lvl4pPr>
            <a:lvl5pPr marL="1234440">
              <a:defRPr>
                <a:latin typeface="Meiryo UI" panose="020B0604030504040204" pitchFamily="50" charset="-128"/>
                <a:ea typeface="Meiryo UI" panose="020B0604030504040204" pitchFamily="50" charset="-128"/>
              </a:defRPr>
            </a:lvl5pPr>
            <a:lvl6pPr marL="1463040">
              <a:defRPr baseline="0"/>
            </a:lvl6pPr>
            <a:lvl7pPr marL="1691640">
              <a:defRPr baseline="0"/>
            </a:lvl7pPr>
            <a:lvl8pPr marL="1920240">
              <a:defRPr baseline="0"/>
            </a:lvl8pPr>
            <a:lvl9pPr marL="2148840">
              <a:defRPr baseline="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2A4C640D-C981-44DD-9416-7EC34DC78EC9}" type="datetime1">
              <a:rPr lang="ja-JP" altLang="en-US" noProof="0" smtClean="0"/>
              <a:t>2018/12/4</a:t>
            </a:fld>
            <a:endParaRPr lang="ja-JP" altLang="en-US" noProof="0" dirty="0"/>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5BA54BD-C84D-46CE-8B72-31BFB26ABA43}" type="slidenum">
              <a:rPr lang="en-US" altLang="ja-JP" noProof="0" smtClean="0"/>
              <a:pPr/>
              <a:t>‹#›</a:t>
            </a:fld>
            <a:endParaRPr lang="ja-JP" altLang="en-US" noProof="0"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1522413" y="1905000"/>
            <a:ext cx="9144000" cy="2667000"/>
          </a:xfrm>
        </p:spPr>
        <p:txBody>
          <a:bodyPr rtlCol="0" anchor="b">
            <a:noAutofit/>
          </a:bodyPr>
          <a:lstStyle>
            <a:lvl1pPr algn="l">
              <a:defRPr sz="4400" b="0" cap="none" baseline="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grpSp>
        <p:nvGrpSpPr>
          <p:cNvPr id="255" name="行" descr="行のグラフィック"/>
          <p:cNvGrpSpPr/>
          <p:nvPr/>
        </p:nvGrpSpPr>
        <p:grpSpPr bwMode="invGray">
          <a:xfrm>
            <a:off x="1584896" y="4724400"/>
            <a:ext cx="8631936" cy="64008"/>
            <a:chOff x="-4110038" y="2703513"/>
            <a:chExt cx="17394239" cy="160336"/>
          </a:xfrm>
          <a:solidFill>
            <a:schemeClr val="accent1"/>
          </a:solidFill>
        </p:grpSpPr>
        <p:sp>
          <p:nvSpPr>
            <p:cNvPr id="256" name="フリーフォーム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57" name="フリーフォーム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58" name="フリーフォーム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59" name="フリーフォーム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60" name="フリーフォーム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61" name="フリーフォーム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62" name="フリーフォーム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63" name="フリーフォーム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64" name="フリーフォーム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65" name="フリーフォーム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66" name="フリーフォーム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67" name="フリーフォーム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68" name="フリーフォーム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69" name="フリーフォーム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70" name="フリーフォーム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71" name="フリーフォーム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72" name="フリーフォーム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73" name="フリーフォーム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74" name="フリーフォーム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75" name="フリーフォーム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76" name="フリーフォーム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77" name="フリーフォーム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78" name="フリーフォーム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79" name="フリーフォーム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80" name="フリーフォーム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81" name="フリーフォーム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82" name="フリーフォーム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83" name="フリーフォーム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84" name="フリーフォーム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85" name="フリーフォーム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86" name="フリーフォーム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87" name="フリーフォーム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88" name="フリーフォーム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89" name="フリーフォーム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90" name="フリーフォーム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91" name="フリーフォーム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92" name="フリーフォーム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93" name="フリーフォーム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94" name="フリーフォーム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95" name="フリーフォーム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96" name="フリーフォーム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97" name="フリーフォーム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98" name="フリーフォーム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99" name="フリーフォーム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00" name="フリーフォーム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01" name="フリーフォーム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02" name="フリーフォーム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03" name="フリーフォーム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04" name="フリーフォーム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05" name="フリーフォーム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06" name="フリーフォーム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07" name="フリーフォーム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08" name="フリーフォーム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09" name="フリーフォーム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10" name="フリーフォーム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11" name="フリーフォーム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12" name="フリーフォーム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13" name="フリーフォーム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14" name="フリーフォーム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15" name="フリーフォーム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16" name="フリーフォーム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17" name="フリーフォーム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18" name="フリーフォーム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19" name="フリーフォーム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20" name="フリーフォーム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21" name="フリーフォーム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22" name="フリーフォーム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23" name="フリーフォーム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24" name="フリーフォーム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25" name="フリーフォーム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26" name="フリーフォーム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27" name="フリーフォーム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28" name="フリーフォーム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29" name="フリーフォーム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30" name="フリーフォーム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31" name="フリーフォーム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32" name="フリーフォーム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33" name="フリーフォーム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34" name="フリーフォーム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35" name="フリーフォーム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36" name="フリーフォーム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37" name="フリーフォーム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38" name="フリーフォーム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39" name="フリーフォーム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40" name="フリーフォーム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41" name="フリーフォーム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42" name="フリーフォーム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43" name="フリーフォーム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44" name="フリーフォーム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45" name="フリーフォーム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46" name="フリーフォーム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47" name="フリーフォーム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48" name="フリーフォーム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49" name="フリーフォーム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50" name="フリーフォーム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51" name="フリーフォーム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52" name="フリーフォーム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53" name="フリーフォーム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54" name="フリーフォーム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55" name="フリーフォーム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56" name="フリーフォーム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57" name="フリーフォーム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58" name="フリーフォーム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59" name="フリーフォーム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60" name="フリーフォーム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61" name="フリーフォーム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62" name="フリーフォーム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63" name="フリーフォーム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64" name="フリーフォーム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65" name="フリーフォーム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66" name="フリーフォーム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67" name="フリーフォーム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68" name="フリーフォーム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69" name="フリーフォーム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70" name="フリーフォーム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71" name="フリーフォーム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72" name="フリーフォーム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73" name="フリーフォーム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74" name="フリーフォーム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75" name="フリーフォーム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76" name="フリーフォーム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77" name="フリーフォーム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78" name="フリーフォーム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grpSp>
      <p:sp>
        <p:nvSpPr>
          <p:cNvPr id="3" name="テキスト プレースホルダー 2"/>
          <p:cNvSpPr>
            <a:spLocks noGrp="1"/>
          </p:cNvSpPr>
          <p:nvPr>
            <p:ph type="body" idx="1"/>
          </p:nvPr>
        </p:nvSpPr>
        <p:spPr>
          <a:xfrm>
            <a:off x="1522413" y="5102525"/>
            <a:ext cx="9143999" cy="1069675"/>
          </a:xfrm>
        </p:spPr>
        <p:txBody>
          <a:bodyPr rtlCol="0" anchor="t">
            <a:normAutofit/>
          </a:bodyPr>
          <a:lstStyle>
            <a:lvl1pPr marL="0" indent="0" rtl="0">
              <a:spcBef>
                <a:spcPts val="0"/>
              </a:spcBef>
              <a:buNone/>
              <a:defRPr sz="2400">
                <a:solidFill>
                  <a:schemeClr val="tx1">
                    <a:tint val="75000"/>
                  </a:schemeClr>
                </a:solidFill>
                <a:latin typeface="Meiryo UI" panose="020B0604030504040204" pitchFamily="50" charset="-128"/>
                <a:ea typeface="Meiryo UI" panose="020B0604030504040204" pitchFamily="50" charset="-128"/>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0"/>
              <a:t>マスター テキストの書式設定</a:t>
            </a:r>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E239A26C-C522-4EA4-952D-9FE9EAA651F1}" type="datetime1">
              <a:rPr lang="ja-JP" altLang="en-US" noProof="0" smtClean="0"/>
              <a:t>2018/12/4</a:t>
            </a:fld>
            <a:endParaRPr lang="ja-JP" altLang="en-US" noProof="0" dirty="0"/>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5BA54BD-C84D-46CE-8B72-31BFB26ABA43}" type="slidenum">
              <a:rPr lang="en-US" altLang="ja-JP" noProof="0" smtClean="0"/>
              <a:pPr/>
              <a:t>‹#›</a:t>
            </a:fld>
            <a:endParaRPr lang="ja-JP" altLang="en-US" noProof="0" dirty="0"/>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a:xfrm>
            <a:off x="1522414" y="274638"/>
            <a:ext cx="9143998" cy="1020762"/>
          </a:xfrm>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grpSp>
        <p:nvGrpSpPr>
          <p:cNvPr id="158" name="行" descr="行のグラフィック"/>
          <p:cNvGrpSpPr/>
          <p:nvPr/>
        </p:nvGrpSpPr>
        <p:grpSpPr bwMode="invGray">
          <a:xfrm>
            <a:off x="1522413" y="1514475"/>
            <a:ext cx="10569575" cy="64008"/>
            <a:chOff x="1522413" y="1514475"/>
            <a:chExt cx="10569575" cy="64008"/>
          </a:xfrm>
        </p:grpSpPr>
        <p:sp>
          <p:nvSpPr>
            <p:cNvPr id="159" name="フリーフォーム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0" name="フリーフォーム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1" name="フリーフォーム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2"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3"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4"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5"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6"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7"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8"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9"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0"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1"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2"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3"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4"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5"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6"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7"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8"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9"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0"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1"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2"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3"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4"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5"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6"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7"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8"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9"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0"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1"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2"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3"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4"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5"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6"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7"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8"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9"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0"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1"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2"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3"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4"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5"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6"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7"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8"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9"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0"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1"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2"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3"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4"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5"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6"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7"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8"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9"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0"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1"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2"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3"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4"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5"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6"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7"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8"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9"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0"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1"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2"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grpSp>
      <p:sp>
        <p:nvSpPr>
          <p:cNvPr id="3" name="コンテンツ プレースホルダー 2"/>
          <p:cNvSpPr>
            <a:spLocks noGrp="1"/>
          </p:cNvSpPr>
          <p:nvPr>
            <p:ph sz="half" idx="1"/>
          </p:nvPr>
        </p:nvSpPr>
        <p:spPr>
          <a:xfrm>
            <a:off x="1522413" y="1905000"/>
            <a:ext cx="4419599" cy="4267200"/>
          </a:xfrm>
        </p:spPr>
        <p:txBody>
          <a:bodyPr rtlCol="0">
            <a:normAutofit/>
          </a:bodyPr>
          <a:lstStyle>
            <a:lvl1pPr rtl="0">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marL="1956816">
              <a:defRPr sz="1600"/>
            </a:lvl6pPr>
            <a:lvl7pPr marL="1956816">
              <a:defRPr sz="1600" baseline="0"/>
            </a:lvl7pPr>
            <a:lvl8pPr marL="1956816">
              <a:defRPr sz="1600" baseline="0"/>
            </a:lvl8pPr>
            <a:lvl9pPr marL="1956816">
              <a:defRPr sz="1600" baseline="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コンテンツ プレースホルダー 3"/>
          <p:cNvSpPr>
            <a:spLocks noGrp="1"/>
          </p:cNvSpPr>
          <p:nvPr>
            <p:ph sz="half" idx="2"/>
          </p:nvPr>
        </p:nvSpPr>
        <p:spPr>
          <a:xfrm>
            <a:off x="6246815" y="1905000"/>
            <a:ext cx="4419598" cy="4267200"/>
          </a:xfrm>
        </p:spPr>
        <p:txBody>
          <a:bodyPr rtlCol="0">
            <a:normAutofit/>
          </a:bodyPr>
          <a:lstStyle>
            <a:lvl1pPr rtl="0">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marL="1956816">
              <a:defRPr sz="1600"/>
            </a:lvl6pPr>
            <a:lvl7pPr marL="1956816">
              <a:defRPr sz="1600"/>
            </a:lvl7pPr>
            <a:lvl8pPr marL="1956816">
              <a:defRPr sz="1600" baseline="0"/>
            </a:lvl8pPr>
            <a:lvl9pPr marL="1956816">
              <a:defRPr sz="1600" baseline="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6" name="フッター プレースホルダー 5"/>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dirty="0"/>
          </a:p>
        </p:txBody>
      </p:sp>
      <p:sp>
        <p:nvSpPr>
          <p:cNvPr id="5" name="日付プレースホルダー 4"/>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274CC0E4-E3AA-447B-85AD-D867501F6C3A}" type="datetime1">
              <a:rPr lang="ja-JP" altLang="en-US" smtClean="0"/>
              <a:t>2018/12/4</a:t>
            </a:fld>
            <a:endParaRPr lang="ja-JP" altLang="en-US" dirty="0"/>
          </a:p>
        </p:txBody>
      </p:sp>
      <p:sp>
        <p:nvSpPr>
          <p:cNvPr id="7" name="スライド番号プレースホルダー 6"/>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5BA54BD-C84D-46CE-8B72-31BFB26ABA43}" type="slidenum">
              <a:rPr lang="en-US" altLang="ja-JP" smtClean="0"/>
              <a:pPr/>
              <a:t>‹#›</a:t>
            </a:fld>
            <a:endParaRPr lang="ja-JP" altLang="en-US" dirty="0"/>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522414" y="274638"/>
            <a:ext cx="9143998" cy="1020762"/>
          </a:xfrm>
        </p:spPr>
        <p:txBody>
          <a:bodyPr rtlCol="0"/>
          <a:lstStyle>
            <a:lvl1pPr>
              <a:defRPr>
                <a:latin typeface="Meiryo UI" panose="020B0604030504040204" pitchFamily="50" charset="-128"/>
                <a:ea typeface="Meiryo UI" panose="020B0604030504040204" pitchFamily="50" charset="-128"/>
              </a:defRPr>
            </a:lvl1pPr>
          </a:lstStyle>
          <a:p>
            <a:pPr rtl="0"/>
            <a:r>
              <a:rPr lang="ja-JP" altLang="en-US"/>
              <a:t>マスター タイトルの書式設定</a:t>
            </a:r>
            <a:endParaRPr lang="ja-JP" altLang="en-US" dirty="0"/>
          </a:p>
        </p:txBody>
      </p:sp>
      <p:grpSp>
        <p:nvGrpSpPr>
          <p:cNvPr id="160" name="行" descr="行のグラフィック"/>
          <p:cNvGrpSpPr/>
          <p:nvPr/>
        </p:nvGrpSpPr>
        <p:grpSpPr bwMode="invGray">
          <a:xfrm>
            <a:off x="1522413" y="1514475"/>
            <a:ext cx="10569575" cy="64008"/>
            <a:chOff x="1522413" y="1514475"/>
            <a:chExt cx="10569575" cy="64008"/>
          </a:xfrm>
        </p:grpSpPr>
        <p:sp>
          <p:nvSpPr>
            <p:cNvPr id="161" name="フリーフォーム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62" name="フリーフォーム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63" name="フリーフォーム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64"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65"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66"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67"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68"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69"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70"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71"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72"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73"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74"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75"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76"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77"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78"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79"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80"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81"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82"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83"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84"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85"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86"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87"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88"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89"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90"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91"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92"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93"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94"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95"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96"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97"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98"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99"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00"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01"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02"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03"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04"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05"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06"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07"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08"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09"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10"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11"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12"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13"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14"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15"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16"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17"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18"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19"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20"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21"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22"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23"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24"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25"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26"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27"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28"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29"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30"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31"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32"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33"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34"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grpSp>
      <p:sp>
        <p:nvSpPr>
          <p:cNvPr id="3" name="テキスト プレースホルダー 2"/>
          <p:cNvSpPr>
            <a:spLocks noGrp="1"/>
          </p:cNvSpPr>
          <p:nvPr>
            <p:ph type="body" idx="1"/>
          </p:nvPr>
        </p:nvSpPr>
        <p:spPr>
          <a:xfrm>
            <a:off x="1522413" y="1905000"/>
            <a:ext cx="4416552" cy="762000"/>
          </a:xfrm>
        </p:spPr>
        <p:txBody>
          <a:bodyPr rtlCol="0" anchor="ctr"/>
          <a:lstStyle>
            <a:lvl1pPr marL="0" indent="0" rtl="0">
              <a:spcBef>
                <a:spcPts val="0"/>
              </a:spcBef>
              <a:buNone/>
              <a:defRPr sz="2400" b="0">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4" name="コンテンツ プレースホルダー 3"/>
          <p:cNvSpPr>
            <a:spLocks noGrp="1"/>
          </p:cNvSpPr>
          <p:nvPr>
            <p:ph sz="half" idx="2"/>
          </p:nvPr>
        </p:nvSpPr>
        <p:spPr>
          <a:xfrm>
            <a:off x="1522413" y="2819399"/>
            <a:ext cx="4416552" cy="3352801"/>
          </a:xfrm>
        </p:spPr>
        <p:txBody>
          <a:bodyPr rtlCol="0"/>
          <a:lstStyle>
            <a:lvl1pPr rtl="0">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marL="1956816">
              <a:defRPr sz="1600"/>
            </a:lvl6pPr>
            <a:lvl7pPr marL="1956816">
              <a:defRPr sz="1600" baseline="0"/>
            </a:lvl7pPr>
            <a:lvl8pPr marL="1956816">
              <a:defRPr sz="1600" baseline="0"/>
            </a:lvl8pPr>
            <a:lvl9pPr marL="1956816">
              <a:defRPr sz="1600" baseline="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dirty="0"/>
          </a:p>
        </p:txBody>
      </p:sp>
      <p:sp>
        <p:nvSpPr>
          <p:cNvPr id="5" name="テキスト プレースホルダー 4"/>
          <p:cNvSpPr>
            <a:spLocks noGrp="1"/>
          </p:cNvSpPr>
          <p:nvPr>
            <p:ph type="body" sz="quarter" idx="3"/>
          </p:nvPr>
        </p:nvSpPr>
        <p:spPr>
          <a:xfrm>
            <a:off x="6249860" y="1905000"/>
            <a:ext cx="4416552" cy="762000"/>
          </a:xfrm>
        </p:spPr>
        <p:txBody>
          <a:bodyPr rtlCol="0" anchor="ctr"/>
          <a:lstStyle>
            <a:lvl1pPr marL="0" indent="0" rtl="0">
              <a:spcBef>
                <a:spcPts val="0"/>
              </a:spcBef>
              <a:buNone/>
              <a:defRPr sz="2400" b="0">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8" name="フッター プレースホルダー 7"/>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dirty="0"/>
          </a:p>
        </p:txBody>
      </p:sp>
      <p:sp>
        <p:nvSpPr>
          <p:cNvPr id="7" name="日付プレースホルダー 6"/>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1DB8B8A9-D5E4-4480-AB55-2A448AE25D2A}" type="datetime1">
              <a:rPr lang="ja-JP" altLang="en-US" smtClean="0"/>
              <a:t>2018/12/4</a:t>
            </a:fld>
            <a:endParaRPr lang="ja-JP" altLang="en-US" dirty="0"/>
          </a:p>
        </p:txBody>
      </p:sp>
      <p:sp>
        <p:nvSpPr>
          <p:cNvPr id="9" name="スライド番号プレースホルダー 8"/>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5BA54BD-C84D-46CE-8B72-31BFB26ABA43}" type="slidenum">
              <a:rPr lang="en-US" altLang="ja-JP" smtClean="0"/>
              <a:pPr/>
              <a:t>‹#›</a:t>
            </a:fld>
            <a:endParaRPr lang="ja-JP" altLang="en-US" dirty="0"/>
          </a:p>
        </p:txBody>
      </p:sp>
      <p:sp>
        <p:nvSpPr>
          <p:cNvPr id="85" name="コンテンツ プレースホルダー 3"/>
          <p:cNvSpPr>
            <a:spLocks noGrp="1"/>
          </p:cNvSpPr>
          <p:nvPr>
            <p:ph sz="half" idx="13"/>
          </p:nvPr>
        </p:nvSpPr>
        <p:spPr>
          <a:xfrm>
            <a:off x="6249860" y="2819400"/>
            <a:ext cx="4416552" cy="3352801"/>
          </a:xfrm>
        </p:spPr>
        <p:txBody>
          <a:bodyPr rtlCol="0"/>
          <a:lstStyle>
            <a:lvl1pPr rtl="0">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marL="1956816">
              <a:defRPr sz="1600"/>
            </a:lvl6pPr>
            <a:lvl7pPr marL="1956816">
              <a:defRPr sz="1600" baseline="0"/>
            </a:lvl7pPr>
            <a:lvl8pPr marL="1956816">
              <a:defRPr sz="1600" baseline="0"/>
            </a:lvl8pPr>
            <a:lvl9pPr marL="1956816">
              <a:defRPr sz="1600" baseline="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dirty="0"/>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rtlCol="0"/>
          <a:lstStyle>
            <a:lvl1pPr rtl="0">
              <a:defRPr>
                <a:latin typeface="Meiryo UI" panose="020B0604030504040204" pitchFamily="50" charset="-128"/>
                <a:ea typeface="Meiryo UI" panose="020B0604030504040204" pitchFamily="50" charset="-128"/>
              </a:defRPr>
            </a:lvl1pPr>
          </a:lstStyle>
          <a:p>
            <a:pPr rtl="0"/>
            <a:r>
              <a:rPr lang="ja-JP" altLang="en-US" noProof="0" dirty="0"/>
              <a:t>クリックしてマスター タイトルのスタイルを編集します</a:t>
            </a:r>
          </a:p>
        </p:txBody>
      </p:sp>
      <p:grpSp>
        <p:nvGrpSpPr>
          <p:cNvPr id="156" name="行" descr="行のグラフィック"/>
          <p:cNvGrpSpPr/>
          <p:nvPr/>
        </p:nvGrpSpPr>
        <p:grpSpPr bwMode="invGray">
          <a:xfrm>
            <a:off x="1522413" y="1514475"/>
            <a:ext cx="10569575" cy="64008"/>
            <a:chOff x="1522413" y="1514475"/>
            <a:chExt cx="10569575" cy="64008"/>
          </a:xfrm>
        </p:grpSpPr>
        <p:sp>
          <p:nvSpPr>
            <p:cNvPr id="157" name="フリーフォーム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58" name="フリーフォーム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59" name="フリーフォーム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0"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1"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2"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3"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4"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5"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6"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7"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8"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9"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0"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1"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2"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3"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4"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5"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6"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7"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8"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9"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0"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1"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2"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3"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4"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5"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6"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7"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8"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9"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0"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1"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2"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3"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4"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5"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6"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7"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8"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9"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0"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1"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2"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3"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4"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5"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6"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7"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8"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9"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0"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1"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2"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3"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4"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5"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6"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7"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8"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9"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0"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1"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2"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3"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4"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5"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6"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7"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8"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9"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0"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grpSp>
      <p:sp>
        <p:nvSpPr>
          <p:cNvPr id="4" name="フッター プレースホルダー 3"/>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3" name="日付プレースホルダー 2"/>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384E0FA8-2725-4BC8-B993-3AD6D082E1BF}" type="datetime1">
              <a:rPr lang="ja-JP" altLang="en-US" noProof="0" smtClean="0"/>
              <a:t>2018/12/4</a:t>
            </a:fld>
            <a:endParaRPr lang="ja-JP" altLang="en-US" noProof="0" dirty="0"/>
          </a:p>
        </p:txBody>
      </p:sp>
      <p:sp>
        <p:nvSpPr>
          <p:cNvPr id="5" name="スライド番号プレースホルダー 4"/>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5BA54BD-C84D-46CE-8B72-31BFB26ABA43}" type="slidenum">
              <a:rPr lang="en-US" altLang="ja-JP" noProof="0" smtClean="0"/>
              <a:pPr/>
              <a:t>‹#›</a:t>
            </a:fld>
            <a:endParaRPr lang="ja-JP" altLang="en-US" noProof="0" dirty="0"/>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1"/>
          </p:nvPr>
        </p:nvSpPr>
        <p:spPr/>
        <p:txBody>
          <a:bodyPr rtlCol="0"/>
          <a:lstStyle/>
          <a:p>
            <a:pPr rtl="0"/>
            <a:endParaRPr lang="ja-JP" altLang="en-US" noProof="0" dirty="0"/>
          </a:p>
        </p:txBody>
      </p:sp>
      <p:sp>
        <p:nvSpPr>
          <p:cNvPr id="2" name="日付プレースホルダー 1"/>
          <p:cNvSpPr>
            <a:spLocks noGrp="1"/>
          </p:cNvSpPr>
          <p:nvPr>
            <p:ph type="dt" sz="half" idx="10"/>
          </p:nvPr>
        </p:nvSpPr>
        <p:spPr/>
        <p:txBody>
          <a:bodyPr rtlCol="0"/>
          <a:lstStyle/>
          <a:p>
            <a:pPr rtl="0"/>
            <a:fld id="{B0BED5AD-94C2-4B88-BD1C-63EF76865C76}" type="datetime1">
              <a:rPr lang="ja-JP" altLang="en-US" noProof="0" smtClean="0"/>
              <a:t>2018/12/4</a:t>
            </a:fld>
            <a:endParaRPr lang="ja-JP" altLang="en-US" noProof="0" dirty="0"/>
          </a:p>
        </p:txBody>
      </p:sp>
      <p:sp>
        <p:nvSpPr>
          <p:cNvPr id="4" name="スライド番号プレースホルダー 3"/>
          <p:cNvSpPr>
            <a:spLocks noGrp="1"/>
          </p:cNvSpPr>
          <p:nvPr>
            <p:ph type="sldNum" sz="quarter" idx="12"/>
          </p:nvPr>
        </p:nvSpPr>
        <p:spPr/>
        <p:txBody>
          <a:bodyPr rtlCol="0"/>
          <a:lstStyle/>
          <a:p>
            <a:pPr rtl="0"/>
            <a:fld id="{25BA54BD-C84D-46CE-8B72-31BFB26ABA43}" type="slidenum">
              <a:rPr lang="en-US" altLang="ja-JP" noProof="0" smtClean="0"/>
              <a:t>‹#›</a:t>
            </a:fld>
            <a:endParaRPr lang="ja-JP" altLang="en-US" noProof="0" dirty="0"/>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522414" y="274638"/>
            <a:ext cx="9143998" cy="1020762"/>
          </a:xfrm>
        </p:spPr>
        <p:txBody>
          <a:bodyPr rtlCol="0" anchor="b">
            <a:noAutofit/>
          </a:bodyPr>
          <a:lstStyle>
            <a:lvl1pPr algn="l">
              <a:defRPr sz="3200" b="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sp>
        <p:nvSpPr>
          <p:cNvPr id="4" name="テキスト プレースホルダー 3"/>
          <p:cNvSpPr>
            <a:spLocks noGrp="1"/>
          </p:cNvSpPr>
          <p:nvPr>
            <p:ph type="body" sz="half" idx="2"/>
          </p:nvPr>
        </p:nvSpPr>
        <p:spPr>
          <a:xfrm>
            <a:off x="1522413" y="3429000"/>
            <a:ext cx="2743200" cy="2743200"/>
          </a:xfrm>
        </p:spPr>
        <p:txBody>
          <a:bodyPr rtlCol="0" anchor="b">
            <a:normAutofit/>
          </a:bodyPr>
          <a:lstStyle>
            <a:lvl1pPr marL="0" indent="0">
              <a:spcBef>
                <a:spcPts val="1200"/>
              </a:spcBef>
              <a:buNone/>
              <a:defRPr sz="1600">
                <a:latin typeface="Meiryo UI" panose="020B0604030504040204" pitchFamily="50" charset="-128"/>
                <a:ea typeface="Meiryo UI" panose="020B0604030504040204" pitchFamily="50"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3" name="コンテンツ プレースホルダー 2"/>
          <p:cNvSpPr>
            <a:spLocks noGrp="1"/>
          </p:cNvSpPr>
          <p:nvPr>
            <p:ph idx="1"/>
          </p:nvPr>
        </p:nvSpPr>
        <p:spPr>
          <a:xfrm>
            <a:off x="4710022" y="1905000"/>
            <a:ext cx="5669280" cy="4038600"/>
          </a:xfrm>
        </p:spPr>
        <p:txBody>
          <a:bodyPr rtlCol="0">
            <a:normAutofit/>
          </a:bodyPr>
          <a:lstStyle>
            <a:lvl1pPr rtl="0">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a:defRPr sz="1600"/>
            </a:lvl6pPr>
            <a:lvl7pPr>
              <a:defRPr sz="1600" baseline="0"/>
            </a:lvl7pPr>
            <a:lvl8pPr>
              <a:defRPr sz="1600" baseline="0"/>
            </a:lvl8pPr>
            <a:lvl9pPr>
              <a:defRPr sz="1600" baseline="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grpSp>
        <p:nvGrpSpPr>
          <p:cNvPr id="615" name="フレーム" descr="ボックス グラフィック"/>
          <p:cNvGrpSpPr/>
          <p:nvPr/>
        </p:nvGrpSpPr>
        <p:grpSpPr bwMode="invGray">
          <a:xfrm>
            <a:off x="4417839" y="1630821"/>
            <a:ext cx="6291028" cy="4575885"/>
            <a:chOff x="4417839" y="1630821"/>
            <a:chExt cx="6291028" cy="4575885"/>
          </a:xfrm>
        </p:grpSpPr>
        <p:grpSp>
          <p:nvGrpSpPr>
            <p:cNvPr id="616" name="グループ 615"/>
            <p:cNvGrpSpPr/>
            <p:nvPr/>
          </p:nvGrpSpPr>
          <p:grpSpPr bwMode="invGray">
            <a:xfrm>
              <a:off x="5414491" y="1630821"/>
              <a:ext cx="5294376" cy="4114800"/>
              <a:chOff x="3310555" y="716546"/>
              <a:chExt cx="5294376" cy="4114800"/>
            </a:xfrm>
          </p:grpSpPr>
          <p:grpSp>
            <p:nvGrpSpPr>
              <p:cNvPr id="768" name="グループ 767"/>
              <p:cNvGrpSpPr/>
              <p:nvPr/>
            </p:nvGrpSpPr>
            <p:grpSpPr bwMode="invGray">
              <a:xfrm flipH="1">
                <a:off x="3310555" y="737968"/>
                <a:ext cx="5294376" cy="54864"/>
                <a:chOff x="1522413" y="1514475"/>
                <a:chExt cx="10569575" cy="64008"/>
              </a:xfrm>
              <a:solidFill>
                <a:schemeClr val="accent1"/>
              </a:solidFill>
            </p:grpSpPr>
            <p:sp>
              <p:nvSpPr>
                <p:cNvPr id="844" name="フリーフォーム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5" name="フリーフォーム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6" name="フリーフォーム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7"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8"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9"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0"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1"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2"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3"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4"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5"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6"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7"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8"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9"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0"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1"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2"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3"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4"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5"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6"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7"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8"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9"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0"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1"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2"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3"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4"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5"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6"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7"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8"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9"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0"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1"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2"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3"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4"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5"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6"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7"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8"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9"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0"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1"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2"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3"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4"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5"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6"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7"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8"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9"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0"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1"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2"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3"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4"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5"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6"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7"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8"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9"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0"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1"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2"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3"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4"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5"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6"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7"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grpSp>
          <p:grpSp>
            <p:nvGrpSpPr>
              <p:cNvPr id="769" name="グループ 768"/>
              <p:cNvGrpSpPr/>
              <p:nvPr/>
            </p:nvGrpSpPr>
            <p:grpSpPr bwMode="invGray">
              <a:xfrm rot="16200000" flipH="1">
                <a:off x="6492229" y="2755658"/>
                <a:ext cx="4114800" cy="36576"/>
                <a:chOff x="1522413" y="1514475"/>
                <a:chExt cx="10569575" cy="64008"/>
              </a:xfrm>
              <a:solidFill>
                <a:schemeClr val="accent1"/>
              </a:solidFill>
            </p:grpSpPr>
            <p:sp>
              <p:nvSpPr>
                <p:cNvPr id="770" name="フリーフォーム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1" name="フリーフォーム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2" name="フリーフォーム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3"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4"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5"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6"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7"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8"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9"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0"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1"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2"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3"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4"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5"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6"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7"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8"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9"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0"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1"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2"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3"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4"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5"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6"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7"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8"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9"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0"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1"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2"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3"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4"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5"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6"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7"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8"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9"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0"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1"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2"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3"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4"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5"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6"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7"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8"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9"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0"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1"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2"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3"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4"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5"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6"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7"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8"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9"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0"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1"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2"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3"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4"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5"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6"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7"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8"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9"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0"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1"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2"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3"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grpSp>
        </p:grpSp>
        <p:grpSp>
          <p:nvGrpSpPr>
            <p:cNvPr id="617" name="グループ 616"/>
            <p:cNvGrpSpPr/>
            <p:nvPr/>
          </p:nvGrpSpPr>
          <p:grpSpPr bwMode="invGray">
            <a:xfrm rot="10800000">
              <a:off x="4417839" y="2091906"/>
              <a:ext cx="5294376" cy="4114800"/>
              <a:chOff x="3310555" y="716546"/>
              <a:chExt cx="5294376" cy="4114800"/>
            </a:xfrm>
          </p:grpSpPr>
          <p:grpSp>
            <p:nvGrpSpPr>
              <p:cNvPr id="618" name="グループ 617"/>
              <p:cNvGrpSpPr/>
              <p:nvPr/>
            </p:nvGrpSpPr>
            <p:grpSpPr bwMode="invGray">
              <a:xfrm flipH="1">
                <a:off x="3310555" y="737968"/>
                <a:ext cx="5294376" cy="54864"/>
                <a:chOff x="1522413" y="1514475"/>
                <a:chExt cx="10569575" cy="64008"/>
              </a:xfrm>
              <a:solidFill>
                <a:schemeClr val="accent1"/>
              </a:solidFill>
            </p:grpSpPr>
            <p:sp>
              <p:nvSpPr>
                <p:cNvPr id="694" name="フリーフォーム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5" name="フリーフォーム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6" name="フリーフォーム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7"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8"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9"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0"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1"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2"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3"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4"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5"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6"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7"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8"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9"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0"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1"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2"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3"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4"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5"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6"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7"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8"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9"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0"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1"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2"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3"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4"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5"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6"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7"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8"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9"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0"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1"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2"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3"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4"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5"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6"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7"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8"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9"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0"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1"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2"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3"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4"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5"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6"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7"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8"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9"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0"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1"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2"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3"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4"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5"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6"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7"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8"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9"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0"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1"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2"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3"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4"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5"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6"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7"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grpSp>
          <p:grpSp>
            <p:nvGrpSpPr>
              <p:cNvPr id="619" name="グループ 618"/>
              <p:cNvGrpSpPr/>
              <p:nvPr/>
            </p:nvGrpSpPr>
            <p:grpSpPr bwMode="invGray">
              <a:xfrm rot="16200000" flipH="1">
                <a:off x="6492229" y="2755658"/>
                <a:ext cx="4114800" cy="36576"/>
                <a:chOff x="1522413" y="1514475"/>
                <a:chExt cx="10569575" cy="64008"/>
              </a:xfrm>
              <a:solidFill>
                <a:schemeClr val="accent1"/>
              </a:solidFill>
            </p:grpSpPr>
            <p:sp>
              <p:nvSpPr>
                <p:cNvPr id="620" name="フリーフォーム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1" name="フリーフォーム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2" name="フリーフォーム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3"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4"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5"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6"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7"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8"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9"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0"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1"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2"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3"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4"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5"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6"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7"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8"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9"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0"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1"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2"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3"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4"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5"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6"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7"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8"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9"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0"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1"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2"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3"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4"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5"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6"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7"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8"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9"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0"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1"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2"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3"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4"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5"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6"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7"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8"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9"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0"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1"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2"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3"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4"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5"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6"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7"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8"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9"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0"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1"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2"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3"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4"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5"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6"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7"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8"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9"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0"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1"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2"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3"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grpSp>
        </p:grpSp>
      </p:grpSp>
      <p:sp>
        <p:nvSpPr>
          <p:cNvPr id="6" name="フッター プレースホルダー 5"/>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5" name="日付プレースホルダー 4"/>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2EC6E909-2511-4E2C-9A6F-02E9CF9E4AB4}" type="datetime1">
              <a:rPr lang="ja-JP" altLang="en-US" noProof="0" smtClean="0"/>
              <a:t>2018/12/4</a:t>
            </a:fld>
            <a:endParaRPr lang="ja-JP" altLang="en-US" noProof="0" dirty="0"/>
          </a:p>
        </p:txBody>
      </p:sp>
      <p:sp>
        <p:nvSpPr>
          <p:cNvPr id="7" name="スライド番号プレースホルダー 6"/>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5BA54BD-C84D-46CE-8B72-31BFB26ABA43}" type="slidenum">
              <a:rPr lang="en-US" altLang="ja-JP" noProof="0" smtClean="0"/>
              <a:pPr/>
              <a:t>‹#›</a:t>
            </a:fld>
            <a:endParaRPr lang="ja-JP" altLang="en-US" noProof="0" dirty="0"/>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キャプション付きの写真">
    <p:spTree>
      <p:nvGrpSpPr>
        <p:cNvPr id="1" name=""/>
        <p:cNvGrpSpPr/>
        <p:nvPr/>
      </p:nvGrpSpPr>
      <p:grpSpPr>
        <a:xfrm>
          <a:off x="0" y="0"/>
          <a:ext cx="0" cy="0"/>
          <a:chOff x="0" y="0"/>
          <a:chExt cx="0" cy="0"/>
        </a:xfrm>
      </p:grpSpPr>
      <p:sp>
        <p:nvSpPr>
          <p:cNvPr id="2" name="タイトル 1"/>
          <p:cNvSpPr>
            <a:spLocks noGrp="1"/>
          </p:cNvSpPr>
          <p:nvPr>
            <p:ph type="title"/>
          </p:nvPr>
        </p:nvSpPr>
        <p:spPr>
          <a:xfrm>
            <a:off x="1522414" y="274638"/>
            <a:ext cx="9143998" cy="1020762"/>
          </a:xfrm>
        </p:spPr>
        <p:txBody>
          <a:bodyPr rtlCol="0" anchor="b">
            <a:noAutofit/>
          </a:bodyPr>
          <a:lstStyle>
            <a:lvl1pPr algn="l">
              <a:defRPr sz="3200" b="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sp>
        <p:nvSpPr>
          <p:cNvPr id="3" name="図プレースホルダー 2" descr="画像を追加する空のプレースホルダー。プレースホルダーをクリックし、追加する画像を選択します。"/>
          <p:cNvSpPr>
            <a:spLocks noGrp="1"/>
          </p:cNvSpPr>
          <p:nvPr>
            <p:ph type="pic" idx="1"/>
          </p:nvPr>
        </p:nvSpPr>
        <p:spPr>
          <a:xfrm>
            <a:off x="1745838" y="1884311"/>
            <a:ext cx="5669280" cy="4041648"/>
          </a:xfrm>
          <a:solidFill>
            <a:schemeClr val="bg1"/>
          </a:solidFill>
        </p:spPr>
        <p:txBody>
          <a:bodyPr tIns="914400" rtlCol="0">
            <a:normAutofit/>
          </a:bodyPr>
          <a:lstStyle>
            <a:lvl1pPr marL="0" indent="0" algn="ctr">
              <a:buNone/>
              <a:defRPr sz="2400">
                <a:latin typeface="Meiryo UI" panose="020B0604030504040204" pitchFamily="50" charset="-128"/>
                <a:ea typeface="Meiryo UI" panose="020B0604030504040204" pitchFamily="50" charset="-12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アイコンをクリックして図を追加</a:t>
            </a:r>
            <a:endParaRPr lang="ja-JP" altLang="en-US" noProof="0" dirty="0"/>
          </a:p>
        </p:txBody>
      </p:sp>
      <p:grpSp>
        <p:nvGrpSpPr>
          <p:cNvPr id="614" name="フレーム" descr="ボックス グラフィック"/>
          <p:cNvGrpSpPr/>
          <p:nvPr/>
        </p:nvGrpSpPr>
        <p:grpSpPr bwMode="invGray">
          <a:xfrm flipH="1">
            <a:off x="1447500" y="1630821"/>
            <a:ext cx="6291028" cy="4575885"/>
            <a:chOff x="4417839" y="1630821"/>
            <a:chExt cx="6291028" cy="4575885"/>
          </a:xfrm>
        </p:grpSpPr>
        <p:grpSp>
          <p:nvGrpSpPr>
            <p:cNvPr id="615" name="グループ 614"/>
            <p:cNvGrpSpPr/>
            <p:nvPr/>
          </p:nvGrpSpPr>
          <p:grpSpPr bwMode="invGray">
            <a:xfrm>
              <a:off x="5414491" y="1630821"/>
              <a:ext cx="5294376" cy="4114800"/>
              <a:chOff x="3310555" y="716546"/>
              <a:chExt cx="5294376" cy="4114800"/>
            </a:xfrm>
          </p:grpSpPr>
          <p:grpSp>
            <p:nvGrpSpPr>
              <p:cNvPr id="767" name="グループ 766"/>
              <p:cNvGrpSpPr/>
              <p:nvPr/>
            </p:nvGrpSpPr>
            <p:grpSpPr bwMode="invGray">
              <a:xfrm flipH="1">
                <a:off x="3310555" y="737968"/>
                <a:ext cx="5294376" cy="54864"/>
                <a:chOff x="1522413" y="1514475"/>
                <a:chExt cx="10569575" cy="64008"/>
              </a:xfrm>
              <a:solidFill>
                <a:schemeClr val="accent1"/>
              </a:solidFill>
            </p:grpSpPr>
            <p:sp>
              <p:nvSpPr>
                <p:cNvPr id="843" name="フリーフォーム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4" name="フリーフォーム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5" name="フリーフォーム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6"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7"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8"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9"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0"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1"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2"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3"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4"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5"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6"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7"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8"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9"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0"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1"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2"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3"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4"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5"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6"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7"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8"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9"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0"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1"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2"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3"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4"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5"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6"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7"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8"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9"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0"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1"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2"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3"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4"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5"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6"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7"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8"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9"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0"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1"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2"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3"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4"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5"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6"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7"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8"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9"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0"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1"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2"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3"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4"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5"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6"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7"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8"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9"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0"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1"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2"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3"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4"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5"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6"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grpSp>
          <p:grpSp>
            <p:nvGrpSpPr>
              <p:cNvPr id="768" name="グループ 767"/>
              <p:cNvGrpSpPr/>
              <p:nvPr/>
            </p:nvGrpSpPr>
            <p:grpSpPr bwMode="invGray">
              <a:xfrm rot="16200000" flipH="1">
                <a:off x="6492229" y="2755658"/>
                <a:ext cx="4114800" cy="36576"/>
                <a:chOff x="1522413" y="1514475"/>
                <a:chExt cx="10569575" cy="64008"/>
              </a:xfrm>
              <a:solidFill>
                <a:schemeClr val="accent1"/>
              </a:solidFill>
            </p:grpSpPr>
            <p:sp>
              <p:nvSpPr>
                <p:cNvPr id="769" name="フリーフォーム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0" name="フリーフォーム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1" name="フリーフォーム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2"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3"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4"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5"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6"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7"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8"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9"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0"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1"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2"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3"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4"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5"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6"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7"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8"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9"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0"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1"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2"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3"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4"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5"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6"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7"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8"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9"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0"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1"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2"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3"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4"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5"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6"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7"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8"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9"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0"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1"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2"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3"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4"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5"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6"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7"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8"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9"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0"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1"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2"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3"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4"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5"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6"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7"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8"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9"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0"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1"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2"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3"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4"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5"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6"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7"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8"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9"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0"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1"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2"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grpSp>
        </p:grpSp>
        <p:grpSp>
          <p:nvGrpSpPr>
            <p:cNvPr id="616" name="グループ 615"/>
            <p:cNvGrpSpPr/>
            <p:nvPr/>
          </p:nvGrpSpPr>
          <p:grpSpPr bwMode="invGray">
            <a:xfrm rot="10800000">
              <a:off x="4417839" y="2091906"/>
              <a:ext cx="5294376" cy="4114800"/>
              <a:chOff x="3310555" y="716546"/>
              <a:chExt cx="5294376" cy="4114800"/>
            </a:xfrm>
          </p:grpSpPr>
          <p:grpSp>
            <p:nvGrpSpPr>
              <p:cNvPr id="617" name="グループ 616"/>
              <p:cNvGrpSpPr/>
              <p:nvPr/>
            </p:nvGrpSpPr>
            <p:grpSpPr bwMode="invGray">
              <a:xfrm flipH="1">
                <a:off x="3310555" y="737968"/>
                <a:ext cx="5294376" cy="54864"/>
                <a:chOff x="1522413" y="1514475"/>
                <a:chExt cx="10569575" cy="64008"/>
              </a:xfrm>
              <a:solidFill>
                <a:schemeClr val="accent1"/>
              </a:solidFill>
            </p:grpSpPr>
            <p:sp>
              <p:nvSpPr>
                <p:cNvPr id="693" name="フリーフォーム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4" name="フリーフォーム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5" name="フリーフォーム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6"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7"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8"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9"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0"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1"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2"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3"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4"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5"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6"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7"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8"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9"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0"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1"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2"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3"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4"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5"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6"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7"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8"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9"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0"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1"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2"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3"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4"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5"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6"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7"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8"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9"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0"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1"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2"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3"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4"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5"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6"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7"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8"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9"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0"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1"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2"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3"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4"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5"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6"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7"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8"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9"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0"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1"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2"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3"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4"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5"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6"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7"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8"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9"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0"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1"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2"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3"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4"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5"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6"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grpSp>
          <p:grpSp>
            <p:nvGrpSpPr>
              <p:cNvPr id="618" name="グループ 617"/>
              <p:cNvGrpSpPr/>
              <p:nvPr/>
            </p:nvGrpSpPr>
            <p:grpSpPr bwMode="invGray">
              <a:xfrm rot="16200000" flipH="1">
                <a:off x="6492229" y="2755658"/>
                <a:ext cx="4114800" cy="36576"/>
                <a:chOff x="1522413" y="1514475"/>
                <a:chExt cx="10569575" cy="64008"/>
              </a:xfrm>
              <a:solidFill>
                <a:schemeClr val="accent1"/>
              </a:solidFill>
            </p:grpSpPr>
            <p:sp>
              <p:nvSpPr>
                <p:cNvPr id="619" name="フリーフォーム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0" name="フリーフォーム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1" name="フリーフォーム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2" name="フリーフォーム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3" name="フリーフォーム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4" name="フリーフォーム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5" name="フリーフォーム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6" name="フリーフォーム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7" name="フリーフォーム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8" name="フリーフォーム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9" name="フリーフォーム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0" name="フリーフォーム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1" name="フリーフォーム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2" name="フリーフォーム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3" name="フリーフォーム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4" name="フリーフォーム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5" name="フリーフォーム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6" name="フリーフォーム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7" name="フリーフォーム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8" name="フリーフォーム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9" name="フリーフォーム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0" name="フリーフォーム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1" name="フリーフォーム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2" name="フリーフォーム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3" name="フリーフォーム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4" name="フリーフォーム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5" name="フリーフォーム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6" name="フリーフォーム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7" name="フリーフォーム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8" name="フリーフォーム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9" name="フリーフォーム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0" name="フリーフォーム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1" name="フリーフォーム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2" name="フリーフォーム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3" name="フリーフォーム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4" name="フリーフォーム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5" name="フリーフォーム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6" name="フリーフォーム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7" name="フリーフォーム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8" name="フリーフォーム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9" name="フリーフォーム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0" name="フリーフォーム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1" name="フリーフォーム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2" name="フリーフォーム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3" name="フリーフォーム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4" name="フリーフォーム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5" name="フリーフォーム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6" name="フリーフォーム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7" name="フリーフォーム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8" name="フリーフォーム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9" name="フリーフォーム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0" name="フリーフォーム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1" name="フリーフォーム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2" name="フリーフォーム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3" name="フリーフォーム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4" name="フリーフォーム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5" name="フリーフォーム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6" name="フリーフォーム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7" name="フリーフォーム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8" name="フリーフォーム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9" name="フリーフォーム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0" name="フリーフォーム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1" name="フリーフォーム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2" name="フリーフォーム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3" name="フリーフォーム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4" name="フリーフォーム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5" name="フリーフォーム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6" name="フリーフォーム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7" name="フリーフォーム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8" name="フリーフォーム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9" name="フリーフォーム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0" name="フリーフォーム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1" name="フリーフォーム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2" name="フリーフォーム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grpSp>
        </p:grpSp>
      </p:grpSp>
      <p:sp>
        <p:nvSpPr>
          <p:cNvPr id="4" name="テキスト プレースホルダー 3"/>
          <p:cNvSpPr>
            <a:spLocks noGrp="1"/>
          </p:cNvSpPr>
          <p:nvPr>
            <p:ph type="body" sz="half" idx="2"/>
          </p:nvPr>
        </p:nvSpPr>
        <p:spPr>
          <a:xfrm>
            <a:off x="7905959" y="3411748"/>
            <a:ext cx="2743200" cy="2743200"/>
          </a:xfrm>
        </p:spPr>
        <p:txBody>
          <a:bodyPr rtlCol="0" anchor="b">
            <a:normAutofit/>
          </a:bodyPr>
          <a:lstStyle>
            <a:lvl1pPr marL="0" indent="0" rtl="0">
              <a:spcBef>
                <a:spcPts val="1200"/>
              </a:spcBef>
              <a:buNone/>
              <a:defRPr sz="1600">
                <a:latin typeface="Meiryo UI" panose="020B0604030504040204" pitchFamily="50" charset="-128"/>
                <a:ea typeface="Meiryo UI" panose="020B0604030504040204" pitchFamily="50"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6" name="フッター プレースホルダー 5"/>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5" name="日付プレースホルダー 4"/>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48DDB65D-6383-41D1-8312-CD9EC296F66C}" type="datetime1">
              <a:rPr lang="ja-JP" altLang="en-US" noProof="0" smtClean="0"/>
              <a:t>2018/12/4</a:t>
            </a:fld>
            <a:endParaRPr lang="ja-JP" altLang="en-US" noProof="0" dirty="0"/>
          </a:p>
        </p:txBody>
      </p:sp>
      <p:sp>
        <p:nvSpPr>
          <p:cNvPr id="7" name="スライド番号プレースホルダー 6"/>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5BA54BD-C84D-46CE-8B72-31BFB26ABA43}" type="slidenum">
              <a:rPr lang="en-US" altLang="ja-JP" noProof="0" smtClean="0"/>
              <a:pPr/>
              <a:t>‹#›</a:t>
            </a:fld>
            <a:endParaRPr lang="ja-JP" altLang="en-US" noProof="0" dirty="0"/>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pPr rtl="0"/>
            <a:r>
              <a:rPr lang="ja-JP" altLang="en-US" noProof="0" dirty="0"/>
              <a:t>クリックしてマスター タイトルのスタイルを編集します</a:t>
            </a:r>
          </a:p>
        </p:txBody>
      </p:sp>
      <p:sp>
        <p:nvSpPr>
          <p:cNvPr id="3" name="テキスト プレースホルダー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5" name="フッター プレースホルダー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noProof="0" dirty="0"/>
          </a:p>
        </p:txBody>
      </p:sp>
      <p:sp>
        <p:nvSpPr>
          <p:cNvPr id="4" name="日付プレースホルダー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E85DF60A-26F9-488A-9CFE-3DD4767C5E66}" type="datetime1">
              <a:rPr lang="ja-JP" altLang="en-US" noProof="0" smtClean="0"/>
              <a:t>2018/12/4</a:t>
            </a:fld>
            <a:endParaRPr lang="ja-JP" altLang="en-US" noProof="0" dirty="0"/>
          </a:p>
        </p:txBody>
      </p:sp>
      <p:sp>
        <p:nvSpPr>
          <p:cNvPr id="6" name="スライド番号プレースホルダー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25BA54BD-C84D-46CE-8B72-31BFB26ABA43}" type="slidenum">
              <a:rPr lang="en-US" altLang="ja-JP" noProof="0" smtClean="0"/>
              <a:pPr/>
              <a:t>‹#›</a:t>
            </a:fld>
            <a:endParaRPr lang="ja-JP" altLang="en-US" noProof="0" dirty="0"/>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kumimoji="1" sz="3200" kern="1200">
          <a:solidFill>
            <a:schemeClr val="tx1"/>
          </a:solidFill>
          <a:latin typeface="Meiryo UI" panose="020B0604030504040204" pitchFamily="50" charset="-128"/>
          <a:ea typeface="Meiryo UI" panose="020B0604030504040204" pitchFamily="50" charset="-128"/>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1pPr>
      <a:lvl2pPr marL="576072" indent="-274320" algn="l" defTabSz="914400" rtl="0" eaLnBrk="1" latinLnBrk="0" hangingPunct="1">
        <a:lnSpc>
          <a:spcPct val="90000"/>
        </a:lnSpc>
        <a:spcBef>
          <a:spcPts val="600"/>
        </a:spcBef>
        <a:buSzPct val="100000"/>
        <a:buFont typeface="Consolas" pitchFamily="49" charset="0"/>
        <a:buChar char="–"/>
        <a:defRPr kumimoji="1" sz="2000" kern="1200">
          <a:solidFill>
            <a:schemeClr val="tx1"/>
          </a:solidFill>
          <a:latin typeface="Meiryo UI" panose="020B0604030504040204" pitchFamily="50" charset="-128"/>
          <a:ea typeface="Meiryo UI" panose="020B0604030504040204" pitchFamily="50" charset="-128"/>
          <a:cs typeface="+mn-cs"/>
        </a:defRPr>
      </a:lvl2pPr>
      <a:lvl3pPr marL="804672" indent="-228600" algn="l" defTabSz="914400" rtl="0" eaLnBrk="1" latinLnBrk="0" hangingPunct="1">
        <a:lnSpc>
          <a:spcPct val="90000"/>
        </a:lnSpc>
        <a:spcBef>
          <a:spcPts val="600"/>
        </a:spcBef>
        <a:buSzPct val="100000"/>
        <a:buFont typeface="Aria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kumimoji="1" sz="1600" kern="1200">
          <a:solidFill>
            <a:schemeClr val="tx1"/>
          </a:solidFill>
          <a:latin typeface="Meiryo UI" panose="020B0604030504040204" pitchFamily="50" charset="-128"/>
          <a:ea typeface="Meiryo UI" panose="020B0604030504040204" pitchFamily="50" charset="-128"/>
          <a:cs typeface="+mn-cs"/>
        </a:defRPr>
      </a:lvl4pPr>
      <a:lvl5pPr marL="1261872" indent="-228600" algn="l" defTabSz="914400" rtl="0" eaLnBrk="1" latinLnBrk="0" hangingPunct="1">
        <a:lnSpc>
          <a:spcPct val="90000"/>
        </a:lnSpc>
        <a:spcBef>
          <a:spcPts val="600"/>
        </a:spcBef>
        <a:buSzPct val="100000"/>
        <a:buFont typeface="Arial"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kumimoji="1"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kumimoji="1"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kumimoji="1"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kumimoji="1" sz="1600" kern="1200">
          <a:solidFill>
            <a:schemeClr val="tx1"/>
          </a:solidFill>
          <a:latin typeface="+mn-lt"/>
          <a:ea typeface="+mn-ea"/>
          <a:cs typeface="+mn-cs"/>
        </a:defRPr>
      </a:lvl9pPr>
    </p:bodyStyle>
    <p:otherStyle>
      <a:defPPr>
        <a:defRPr/>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7749" y="1966156"/>
            <a:ext cx="12071076" cy="1224136"/>
          </a:xfrm>
        </p:spPr>
        <p:txBody>
          <a:bodyPr rtlCol="0"/>
          <a:lstStyle/>
          <a:p>
            <a:pPr algn="ctr" rtl="0"/>
            <a:r>
              <a:rPr lang="ja-JP" altLang="en-US" sz="8000"/>
              <a:t>ニュートン</a:t>
            </a:r>
            <a:r>
              <a:rPr lang="ja-JP" altLang="en-US" sz="8000" smtClean="0"/>
              <a:t>・ラフソン法について</a:t>
            </a:r>
            <a:endParaRPr lang="ja-JP" altLang="en-US" sz="8000" dirty="0"/>
          </a:p>
        </p:txBody>
      </p:sp>
      <p:sp>
        <p:nvSpPr>
          <p:cNvPr id="3" name="サブタイトル 2"/>
          <p:cNvSpPr>
            <a:spLocks noGrp="1"/>
          </p:cNvSpPr>
          <p:nvPr>
            <p:ph type="subTitle" idx="1"/>
          </p:nvPr>
        </p:nvSpPr>
        <p:spPr>
          <a:xfrm>
            <a:off x="2133972" y="5373216"/>
            <a:ext cx="9143999" cy="627856"/>
          </a:xfrm>
        </p:spPr>
        <p:txBody>
          <a:bodyPr rtlCol="0">
            <a:normAutofit fontScale="92500" lnSpcReduction="10000"/>
          </a:bodyPr>
          <a:lstStyle/>
          <a:p>
            <a:pPr algn="r" rtl="0"/>
            <a:r>
              <a:rPr lang="ja-JP" altLang="en-US" sz="4400" dirty="0"/>
              <a:t>野本晋吾</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4851EE3-9F6C-43D6-8AC2-4F0AA673FCC5}"/>
              </a:ext>
            </a:extLst>
          </p:cNvPr>
          <p:cNvSpPr txBox="1"/>
          <p:nvPr/>
        </p:nvSpPr>
        <p:spPr>
          <a:xfrm>
            <a:off x="1197868" y="764704"/>
            <a:ext cx="10009112" cy="2419124"/>
          </a:xfrm>
          <a:prstGeom prst="rect">
            <a:avLst/>
          </a:prstGeom>
          <a:noFill/>
        </p:spPr>
        <p:txBody>
          <a:bodyPr wrap="square" rtlCol="0">
            <a:spAutoFit/>
          </a:bodyPr>
          <a:lstStyle/>
          <a:p>
            <a:pPr>
              <a:lnSpc>
                <a:spcPct val="90000"/>
              </a:lnSpc>
            </a:pPr>
            <a:r>
              <a:rPr lang="en-US" altLang="ja-JP" sz="2400" dirty="0">
                <a:latin typeface="+mn-ea"/>
              </a:rPr>
              <a:t>f(x)=3x³-4x²+5x-6</a:t>
            </a:r>
          </a:p>
          <a:p>
            <a:pPr>
              <a:lnSpc>
                <a:spcPct val="90000"/>
              </a:lnSpc>
            </a:pPr>
            <a:endParaRPr kumimoji="1" lang="en-US" altLang="ja-JP" sz="2400" dirty="0">
              <a:latin typeface="+mn-ea"/>
            </a:endParaRPr>
          </a:p>
          <a:p>
            <a:pPr>
              <a:lnSpc>
                <a:spcPct val="90000"/>
              </a:lnSpc>
            </a:pPr>
            <a:r>
              <a:rPr kumimoji="1" lang="ja-JP" altLang="en-US" sz="2400" dirty="0">
                <a:latin typeface="+mn-ea"/>
              </a:rPr>
              <a:t>先ほど求めた実数解を</a:t>
            </a:r>
            <a:r>
              <a:rPr kumimoji="1" lang="en-US" altLang="ja-JP" sz="2400" dirty="0">
                <a:latin typeface="+mn-ea"/>
              </a:rPr>
              <a:t>a</a:t>
            </a:r>
            <a:r>
              <a:rPr kumimoji="1" lang="ja-JP" altLang="en-US" sz="2400" dirty="0">
                <a:latin typeface="+mn-ea"/>
              </a:rPr>
              <a:t>とおくと、</a:t>
            </a:r>
            <a:endParaRPr kumimoji="1" lang="en-US" altLang="ja-JP" sz="2400" dirty="0">
              <a:latin typeface="+mn-ea"/>
            </a:endParaRPr>
          </a:p>
          <a:p>
            <a:pPr>
              <a:lnSpc>
                <a:spcPct val="90000"/>
              </a:lnSpc>
            </a:pPr>
            <a:endParaRPr kumimoji="1" lang="en-US" altLang="ja-JP" sz="2400" dirty="0">
              <a:latin typeface="+mn-ea"/>
            </a:endParaRPr>
          </a:p>
          <a:p>
            <a:pPr>
              <a:lnSpc>
                <a:spcPct val="90000"/>
              </a:lnSpc>
            </a:pPr>
            <a:r>
              <a:rPr lang="en-US" altLang="ja-JP" sz="2400" dirty="0">
                <a:latin typeface="+mn-ea"/>
              </a:rPr>
              <a:t>3x³-4x²+5x-6</a:t>
            </a:r>
            <a:r>
              <a:rPr lang="ja-JP" altLang="en-US" sz="2400" dirty="0">
                <a:latin typeface="+mn-ea"/>
              </a:rPr>
              <a:t> </a:t>
            </a:r>
            <a:r>
              <a:rPr lang="en-US" altLang="ja-JP" sz="2400" dirty="0">
                <a:latin typeface="+mn-ea"/>
              </a:rPr>
              <a:t>=</a:t>
            </a:r>
            <a:r>
              <a:rPr lang="ja-JP" altLang="en-US" sz="2400" dirty="0">
                <a:latin typeface="+mn-ea"/>
              </a:rPr>
              <a:t> </a:t>
            </a:r>
            <a:r>
              <a:rPr lang="en-US" altLang="ja-JP" sz="2400" dirty="0">
                <a:latin typeface="+mn-ea"/>
              </a:rPr>
              <a:t>(x-a){3x²+(3a-4)x+(3a²-4a+5)} + 3a³-4a²+5a-6</a:t>
            </a:r>
          </a:p>
          <a:p>
            <a:pPr>
              <a:lnSpc>
                <a:spcPct val="90000"/>
              </a:lnSpc>
            </a:pPr>
            <a:endParaRPr kumimoji="1" lang="en-US" altLang="ja-JP" sz="2400" dirty="0">
              <a:latin typeface="+mn-ea"/>
            </a:endParaRPr>
          </a:p>
          <a:p>
            <a:pPr>
              <a:lnSpc>
                <a:spcPct val="90000"/>
              </a:lnSpc>
            </a:pPr>
            <a:r>
              <a:rPr kumimoji="1" lang="en-US" altLang="ja-JP" sz="2400" dirty="0">
                <a:latin typeface="+mn-ea"/>
              </a:rPr>
              <a:t>a</a:t>
            </a:r>
            <a:r>
              <a:rPr kumimoji="1" lang="ja-JP" altLang="en-US" sz="2400" dirty="0">
                <a:latin typeface="+mn-ea"/>
              </a:rPr>
              <a:t>を代入すると</a:t>
            </a:r>
            <a:r>
              <a:rPr kumimoji="1" lang="en-US" altLang="ja-JP" sz="2400" dirty="0">
                <a:latin typeface="+mn-ea"/>
              </a:rPr>
              <a:t>2</a:t>
            </a:r>
            <a:r>
              <a:rPr kumimoji="1" lang="ja-JP" altLang="en-US" sz="2400" dirty="0">
                <a:latin typeface="+mn-ea"/>
              </a:rPr>
              <a:t>次方程式がでるので、解の公式でも求めることができる</a:t>
            </a:r>
          </a:p>
        </p:txBody>
      </p:sp>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dirty="0"/>
              <a:t>スライドのタイトルを追加 </a:t>
            </a:r>
            <a:r>
              <a:rPr lang="en-US" altLang="ja-JP" dirty="0"/>
              <a:t>- 4</a:t>
            </a:r>
            <a:endParaRPr lang="ja-JP" altLang="en-US" dirty="0"/>
          </a:p>
        </p:txBody>
      </p:sp>
      <p:sp>
        <p:nvSpPr>
          <p:cNvPr id="4" name="テキスト プレースホルダー 3"/>
          <p:cNvSpPr>
            <a:spLocks noGrp="1"/>
          </p:cNvSpPr>
          <p:nvPr>
            <p:ph type="body" sz="half" idx="2"/>
          </p:nvPr>
        </p:nvSpPr>
        <p:spPr/>
        <p:txBody>
          <a:bodyPr rtlCol="0">
            <a:normAutofit/>
          </a:bodyPr>
          <a:lstStyle/>
          <a:p>
            <a:pPr rtl="0"/>
            <a:endParaRPr lang="ja-JP" altLang="en-US" dirty="0"/>
          </a:p>
        </p:txBody>
      </p:sp>
      <p:sp>
        <p:nvSpPr>
          <p:cNvPr id="6" name="コンテンツ プレースホルダー 5"/>
          <p:cNvSpPr>
            <a:spLocks noGrp="1"/>
          </p:cNvSpPr>
          <p:nvPr>
            <p:ph idx="1"/>
          </p:nvPr>
        </p:nvSpPr>
        <p:spPr/>
        <p:txBody>
          <a:bodyPr rtlCol="0"/>
          <a:lstStyle/>
          <a:p>
            <a:pPr rtl="0"/>
            <a:endParaRPr lang="ja-JP" altLang="en-US" dirty="0"/>
          </a:p>
        </p:txBody>
      </p:sp>
      <p:pic>
        <p:nvPicPr>
          <p:cNvPr id="5" name="図 4" descr="C:\WINDOWS\system32\cmd.exe">
            <a:extLst>
              <a:ext uri="{FF2B5EF4-FFF2-40B4-BE49-F238E27FC236}">
                <a16:creationId xmlns:a16="http://schemas.microsoft.com/office/drawing/2014/main" id="{7C359E7D-683A-41AE-AC35-D7BCCE9878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7" y="-4791"/>
            <a:ext cx="12146614" cy="6858000"/>
          </a:xfrm>
          <a:prstGeom prst="rect">
            <a:avLst/>
          </a:prstGeom>
        </p:spPr>
      </p:pic>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normAutofit/>
          </a:bodyPr>
          <a:lstStyle/>
          <a:p>
            <a:r>
              <a:rPr lang="en-US" altLang="ja-JP" sz="4400" dirty="0"/>
              <a:t>2)4x</a:t>
            </a:r>
            <a:r>
              <a:rPr lang="ja-JP" altLang="en-US" sz="4400" dirty="0"/>
              <a:t>⁴</a:t>
            </a:r>
            <a:r>
              <a:rPr lang="en-US" altLang="ja-JP" sz="4400" dirty="0"/>
              <a:t>-4x²+5x-6=0</a:t>
            </a:r>
            <a:r>
              <a:rPr lang="ja-JP" altLang="en-US" sz="4400" dirty="0"/>
              <a:t>を解く</a:t>
            </a:r>
          </a:p>
        </p:txBody>
      </p:sp>
      <p:sp>
        <p:nvSpPr>
          <p:cNvPr id="3" name="テキスト ボックス 2">
            <a:extLst>
              <a:ext uri="{FF2B5EF4-FFF2-40B4-BE49-F238E27FC236}">
                <a16:creationId xmlns:a16="http://schemas.microsoft.com/office/drawing/2014/main" id="{40156CB2-0528-4504-9FDA-1C2CA3A2F5CF}"/>
              </a:ext>
            </a:extLst>
          </p:cNvPr>
          <p:cNvSpPr txBox="1"/>
          <p:nvPr/>
        </p:nvSpPr>
        <p:spPr>
          <a:xfrm>
            <a:off x="1522414" y="1628800"/>
            <a:ext cx="9468542" cy="1089529"/>
          </a:xfrm>
          <a:prstGeom prst="rect">
            <a:avLst/>
          </a:prstGeom>
          <a:noFill/>
        </p:spPr>
        <p:txBody>
          <a:bodyPr wrap="square" rtlCol="0">
            <a:spAutoFit/>
          </a:bodyPr>
          <a:lstStyle/>
          <a:p>
            <a:pPr>
              <a:lnSpc>
                <a:spcPct val="90000"/>
              </a:lnSpc>
            </a:pPr>
            <a:r>
              <a:rPr kumimoji="1" lang="ja-JP" altLang="en-US" sz="2400" dirty="0"/>
              <a:t>プログラムの結果によって</a:t>
            </a:r>
            <a:r>
              <a:rPr kumimoji="1" lang="en-US" altLang="ja-JP" sz="2400" dirty="0"/>
              <a:t>2</a:t>
            </a:r>
            <a:r>
              <a:rPr kumimoji="1" lang="ja-JP" altLang="en-US" sz="2400" dirty="0"/>
              <a:t>つの実数解が求められました</a:t>
            </a:r>
            <a:endParaRPr kumimoji="1" lang="en-US" altLang="ja-JP" sz="2400" dirty="0"/>
          </a:p>
          <a:p>
            <a:pPr>
              <a:lnSpc>
                <a:spcPct val="90000"/>
              </a:lnSpc>
            </a:pPr>
            <a:endParaRPr kumimoji="1" lang="en-US" altLang="ja-JP" sz="2400" dirty="0"/>
          </a:p>
          <a:p>
            <a:pPr>
              <a:lnSpc>
                <a:spcPct val="90000"/>
              </a:lnSpc>
            </a:pPr>
            <a:r>
              <a:rPr kumimoji="1" lang="ja-JP" altLang="en-US" sz="2400" dirty="0"/>
              <a:t>残りの解も解いていきましょう</a:t>
            </a:r>
          </a:p>
        </p:txBody>
      </p:sp>
      <p:pic>
        <p:nvPicPr>
          <p:cNvPr id="6" name="図 5" descr="C:\WINDOWS\system32\cmd.exe">
            <a:extLst>
              <a:ext uri="{FF2B5EF4-FFF2-40B4-BE49-F238E27FC236}">
                <a16:creationId xmlns:a16="http://schemas.microsoft.com/office/drawing/2014/main" id="{FBA4A61E-079A-4FA1-8887-F5899C6B8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05" y="0"/>
            <a:ext cx="12146614" cy="6858000"/>
          </a:xfrm>
          <a:prstGeom prst="rect">
            <a:avLst/>
          </a:prstGeom>
        </p:spPr>
      </p:pic>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normAutofit/>
          </a:bodyPr>
          <a:lstStyle/>
          <a:p>
            <a:r>
              <a:rPr lang="en-US" altLang="ja-JP" sz="4400" dirty="0"/>
              <a:t>2)4x</a:t>
            </a:r>
            <a:r>
              <a:rPr lang="ja-JP" altLang="en-US" sz="4400" dirty="0"/>
              <a:t>⁴</a:t>
            </a:r>
            <a:r>
              <a:rPr lang="en-US" altLang="ja-JP" sz="4400" dirty="0"/>
              <a:t>-4x²+5x-6=0</a:t>
            </a:r>
            <a:r>
              <a:rPr lang="ja-JP" altLang="en-US" sz="4400" dirty="0"/>
              <a:t>を解く</a:t>
            </a:r>
          </a:p>
        </p:txBody>
      </p:sp>
      <p:sp>
        <p:nvSpPr>
          <p:cNvPr id="3" name="テキスト ボックス 2">
            <a:extLst>
              <a:ext uri="{FF2B5EF4-FFF2-40B4-BE49-F238E27FC236}">
                <a16:creationId xmlns:a16="http://schemas.microsoft.com/office/drawing/2014/main" id="{40156CB2-0528-4504-9FDA-1C2CA3A2F5CF}"/>
              </a:ext>
            </a:extLst>
          </p:cNvPr>
          <p:cNvSpPr txBox="1"/>
          <p:nvPr/>
        </p:nvSpPr>
        <p:spPr>
          <a:xfrm>
            <a:off x="1522414" y="1628800"/>
            <a:ext cx="9468542" cy="1089529"/>
          </a:xfrm>
          <a:prstGeom prst="rect">
            <a:avLst/>
          </a:prstGeom>
          <a:noFill/>
        </p:spPr>
        <p:txBody>
          <a:bodyPr wrap="square" rtlCol="0">
            <a:spAutoFit/>
          </a:bodyPr>
          <a:lstStyle/>
          <a:p>
            <a:pPr>
              <a:lnSpc>
                <a:spcPct val="90000"/>
              </a:lnSpc>
            </a:pPr>
            <a:r>
              <a:rPr kumimoji="1" lang="ja-JP" altLang="en-US" sz="2400" dirty="0"/>
              <a:t>プログラムの結果によって</a:t>
            </a:r>
            <a:r>
              <a:rPr kumimoji="1" lang="en-US" altLang="ja-JP" sz="2400" dirty="0"/>
              <a:t>2</a:t>
            </a:r>
            <a:r>
              <a:rPr kumimoji="1" lang="ja-JP" altLang="en-US" sz="2400" dirty="0"/>
              <a:t>つの実数解が求められました</a:t>
            </a:r>
            <a:endParaRPr kumimoji="1" lang="en-US" altLang="ja-JP" sz="2400" dirty="0"/>
          </a:p>
          <a:p>
            <a:pPr>
              <a:lnSpc>
                <a:spcPct val="90000"/>
              </a:lnSpc>
            </a:pPr>
            <a:endParaRPr kumimoji="1" lang="en-US" altLang="ja-JP" sz="2400" dirty="0"/>
          </a:p>
          <a:p>
            <a:pPr>
              <a:lnSpc>
                <a:spcPct val="90000"/>
              </a:lnSpc>
            </a:pPr>
            <a:r>
              <a:rPr kumimoji="1" lang="ja-JP" altLang="en-US" sz="2400" dirty="0"/>
              <a:t>残りの解も解いていきましょう</a:t>
            </a:r>
          </a:p>
        </p:txBody>
      </p:sp>
    </p:spTree>
    <p:extLst>
      <p:ext uri="{BB962C8B-B14F-4D97-AF65-F5344CB8AC3E}">
        <p14:creationId xmlns:p14="http://schemas.microsoft.com/office/powerpoint/2010/main" val="2666027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4851EE3-9F6C-43D6-8AC2-4F0AA673FCC5}"/>
              </a:ext>
            </a:extLst>
          </p:cNvPr>
          <p:cNvSpPr txBox="1"/>
          <p:nvPr/>
        </p:nvSpPr>
        <p:spPr>
          <a:xfrm>
            <a:off x="1197868" y="764704"/>
            <a:ext cx="10009112" cy="1754326"/>
          </a:xfrm>
          <a:prstGeom prst="rect">
            <a:avLst/>
          </a:prstGeom>
          <a:noFill/>
        </p:spPr>
        <p:txBody>
          <a:bodyPr wrap="square" rtlCol="0">
            <a:spAutoFit/>
          </a:bodyPr>
          <a:lstStyle/>
          <a:p>
            <a:pPr>
              <a:lnSpc>
                <a:spcPct val="90000"/>
              </a:lnSpc>
            </a:pPr>
            <a:r>
              <a:rPr kumimoji="1" lang="ja-JP" altLang="en-US" sz="2400" dirty="0">
                <a:latin typeface="+mn-ea"/>
              </a:rPr>
              <a:t>先ほどの</a:t>
            </a:r>
            <a:r>
              <a:rPr kumimoji="1" lang="en-US" altLang="ja-JP" sz="2400" dirty="0">
                <a:latin typeface="+mn-ea"/>
              </a:rPr>
              <a:t>3</a:t>
            </a:r>
            <a:r>
              <a:rPr kumimoji="1" lang="ja-JP" altLang="en-US" sz="2400" dirty="0">
                <a:latin typeface="+mn-ea"/>
              </a:rPr>
              <a:t>次元方程式の解を求めた時と同じように、</a:t>
            </a:r>
            <a:endParaRPr kumimoji="1" lang="en-US" altLang="ja-JP" sz="2400" dirty="0">
              <a:latin typeface="+mn-ea"/>
            </a:endParaRPr>
          </a:p>
          <a:p>
            <a:pPr>
              <a:lnSpc>
                <a:spcPct val="90000"/>
              </a:lnSpc>
            </a:pPr>
            <a:endParaRPr kumimoji="1" lang="en-US" altLang="ja-JP" sz="2400" dirty="0">
              <a:latin typeface="+mn-ea"/>
            </a:endParaRPr>
          </a:p>
          <a:p>
            <a:pPr>
              <a:lnSpc>
                <a:spcPct val="90000"/>
              </a:lnSpc>
            </a:pPr>
            <a:r>
              <a:rPr kumimoji="1" lang="en-US" altLang="ja-JP" sz="2400" dirty="0">
                <a:latin typeface="+mn-ea"/>
              </a:rPr>
              <a:t>f(x)=</a:t>
            </a:r>
            <a:r>
              <a:rPr lang="en-US" altLang="ja-JP" sz="2400" dirty="0">
                <a:latin typeface="+mn-ea"/>
              </a:rPr>
              <a:t> 4x</a:t>
            </a:r>
            <a:r>
              <a:rPr lang="ja-JP" altLang="en-US" sz="2400" dirty="0">
                <a:latin typeface="+mn-ea"/>
              </a:rPr>
              <a:t>⁴</a:t>
            </a:r>
            <a:r>
              <a:rPr lang="en-US" altLang="ja-JP" sz="2400" dirty="0">
                <a:latin typeface="+mn-ea"/>
              </a:rPr>
              <a:t>-4x²+5x-6</a:t>
            </a:r>
            <a:r>
              <a:rPr lang="ja-JP" altLang="en-US" sz="2400" dirty="0">
                <a:latin typeface="+mn-ea"/>
              </a:rPr>
              <a:t>を今求めた</a:t>
            </a:r>
            <a:r>
              <a:rPr lang="en-US" altLang="ja-JP" sz="2400" dirty="0">
                <a:latin typeface="+mn-ea"/>
              </a:rPr>
              <a:t>2</a:t>
            </a:r>
            <a:r>
              <a:rPr lang="ja-JP" altLang="en-US" sz="2400" dirty="0">
                <a:latin typeface="+mn-ea"/>
              </a:rPr>
              <a:t>つの実数解で割ることで、</a:t>
            </a:r>
            <a:endParaRPr lang="en-US" altLang="ja-JP" sz="2400" dirty="0">
              <a:latin typeface="+mn-ea"/>
            </a:endParaRPr>
          </a:p>
          <a:p>
            <a:pPr>
              <a:lnSpc>
                <a:spcPct val="90000"/>
              </a:lnSpc>
            </a:pPr>
            <a:endParaRPr kumimoji="1" lang="en-US" altLang="ja-JP" sz="2400" dirty="0">
              <a:latin typeface="+mn-ea"/>
            </a:endParaRPr>
          </a:p>
          <a:p>
            <a:pPr>
              <a:lnSpc>
                <a:spcPct val="90000"/>
              </a:lnSpc>
            </a:pPr>
            <a:r>
              <a:rPr kumimoji="1" lang="en-US" altLang="ja-JP" sz="2400" dirty="0">
                <a:latin typeface="+mn-ea"/>
              </a:rPr>
              <a:t>2</a:t>
            </a:r>
            <a:r>
              <a:rPr kumimoji="1" lang="ja-JP" altLang="en-US" sz="2400" dirty="0">
                <a:latin typeface="+mn-ea"/>
              </a:rPr>
              <a:t>次方程式を導くことで、求めることも可能です。</a:t>
            </a:r>
          </a:p>
        </p:txBody>
      </p:sp>
    </p:spTree>
    <p:extLst>
      <p:ext uri="{BB962C8B-B14F-4D97-AF65-F5344CB8AC3E}">
        <p14:creationId xmlns:p14="http://schemas.microsoft.com/office/powerpoint/2010/main" val="1410410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81844" y="692696"/>
            <a:ext cx="5328592" cy="936104"/>
          </a:xfrm>
        </p:spPr>
        <p:txBody>
          <a:bodyPr rtlCol="0"/>
          <a:lstStyle/>
          <a:p>
            <a:pPr rtl="0"/>
            <a:r>
              <a:rPr lang="ja-JP" altLang="en-US" dirty="0"/>
              <a:t>参考</a:t>
            </a:r>
            <a:r>
              <a:rPr lang="en-US" altLang="ja-JP" dirty="0"/>
              <a:t>:</a:t>
            </a:r>
            <a:r>
              <a:rPr lang="ja-JP" altLang="en-US" dirty="0"/>
              <a:t>初期値の取り方で解の求められるかどうかが変わる場合</a:t>
            </a:r>
          </a:p>
        </p:txBody>
      </p:sp>
      <p:pic>
        <p:nvPicPr>
          <p:cNvPr id="5" name="図 4">
            <a:extLst>
              <a:ext uri="{FF2B5EF4-FFF2-40B4-BE49-F238E27FC236}">
                <a16:creationId xmlns:a16="http://schemas.microsoft.com/office/drawing/2014/main" id="{A85F2C4A-E333-4BD4-AB14-F67B35939F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4224" y="0"/>
            <a:ext cx="5614601" cy="6858000"/>
          </a:xfrm>
          <a:prstGeom prst="rect">
            <a:avLst/>
          </a:prstGeom>
        </p:spPr>
      </p:pic>
      <p:sp>
        <p:nvSpPr>
          <p:cNvPr id="8" name="テキスト ボックス 7">
            <a:extLst>
              <a:ext uri="{FF2B5EF4-FFF2-40B4-BE49-F238E27FC236}">
                <a16:creationId xmlns:a16="http://schemas.microsoft.com/office/drawing/2014/main" id="{AD54F690-FB92-4134-A0A4-ADE1DDCCBDF3}"/>
              </a:ext>
            </a:extLst>
          </p:cNvPr>
          <p:cNvSpPr txBox="1"/>
          <p:nvPr/>
        </p:nvSpPr>
        <p:spPr>
          <a:xfrm>
            <a:off x="4174441" y="3645024"/>
            <a:ext cx="2399783" cy="424732"/>
          </a:xfrm>
          <a:prstGeom prst="rect">
            <a:avLst/>
          </a:prstGeom>
          <a:noFill/>
        </p:spPr>
        <p:txBody>
          <a:bodyPr wrap="square" rtlCol="0">
            <a:spAutoFit/>
          </a:bodyPr>
          <a:lstStyle/>
          <a:p>
            <a:pPr>
              <a:lnSpc>
                <a:spcPct val="90000"/>
              </a:lnSpc>
            </a:pPr>
            <a:r>
              <a:rPr kumimoji="1" lang="en-US" altLang="ja-JP" sz="2400" dirty="0"/>
              <a:t>3tan</a:t>
            </a:r>
            <a:r>
              <a:rPr kumimoji="1" lang="ja-JP" altLang="en-US" sz="2400" dirty="0"/>
              <a:t>⁻</a:t>
            </a:r>
            <a:r>
              <a:rPr kumimoji="1" lang="en-US" altLang="ja-JP" sz="2400" dirty="0"/>
              <a:t>¹(x-1)+x/4=0</a:t>
            </a:r>
            <a:endParaRPr kumimoji="1" lang="ja-JP" altLang="en-US" sz="2400" dirty="0"/>
          </a:p>
        </p:txBody>
      </p:sp>
    </p:spTree>
    <p:extLst>
      <p:ext uri="{BB962C8B-B14F-4D97-AF65-F5344CB8AC3E}">
        <p14:creationId xmlns:p14="http://schemas.microsoft.com/office/powerpoint/2010/main" val="1160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BA0E30-BFE0-45AD-9454-EDB7338DAC9F}"/>
              </a:ext>
            </a:extLst>
          </p:cNvPr>
          <p:cNvSpPr>
            <a:spLocks noGrp="1"/>
          </p:cNvSpPr>
          <p:nvPr>
            <p:ph type="title"/>
          </p:nvPr>
        </p:nvSpPr>
        <p:spPr/>
        <p:txBody>
          <a:bodyPr/>
          <a:lstStyle/>
          <a:p>
            <a:r>
              <a:rPr lang="ja-JP" altLang="en-US" dirty="0"/>
              <a:t>参考</a:t>
            </a:r>
            <a:r>
              <a:rPr lang="en-US" altLang="ja-JP" dirty="0"/>
              <a:t>:</a:t>
            </a:r>
            <a:r>
              <a:rPr lang="ja-JP" altLang="en-US" dirty="0"/>
              <a:t>二次収束について</a:t>
            </a:r>
            <a:endParaRPr kumimoji="1" lang="ja-JP" altLang="en-US" dirty="0"/>
          </a:p>
        </p:txBody>
      </p:sp>
      <p:pic>
        <p:nvPicPr>
          <p:cNvPr id="5" name="図 4">
            <a:extLst>
              <a:ext uri="{FF2B5EF4-FFF2-40B4-BE49-F238E27FC236}">
                <a16:creationId xmlns:a16="http://schemas.microsoft.com/office/drawing/2014/main" id="{C4E30A41-1315-4505-874C-B79707C9EB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8800"/>
            <a:ext cx="12188825" cy="2794932"/>
          </a:xfrm>
          <a:prstGeom prst="rect">
            <a:avLst/>
          </a:prstGeom>
        </p:spPr>
      </p:pic>
    </p:spTree>
    <p:extLst>
      <p:ext uri="{BB962C8B-B14F-4D97-AF65-F5344CB8AC3E}">
        <p14:creationId xmlns:p14="http://schemas.microsoft.com/office/powerpoint/2010/main" val="3115853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normAutofit/>
          </a:bodyPr>
          <a:lstStyle/>
          <a:p>
            <a:pPr algn="ctr" rtl="0"/>
            <a:r>
              <a:rPr lang="ja-JP" altLang="en-US" sz="6000" dirty="0"/>
              <a:t>与えられた課題</a:t>
            </a:r>
          </a:p>
        </p:txBody>
      </p:sp>
      <p:sp>
        <p:nvSpPr>
          <p:cNvPr id="14" name="コンテンツ プレースホルダー 13"/>
          <p:cNvSpPr>
            <a:spLocks noGrp="1"/>
          </p:cNvSpPr>
          <p:nvPr>
            <p:ph idx="1"/>
          </p:nvPr>
        </p:nvSpPr>
        <p:spPr/>
        <p:txBody>
          <a:bodyPr rtlCol="0">
            <a:normAutofit/>
          </a:bodyPr>
          <a:lstStyle/>
          <a:p>
            <a:pPr rtl="0"/>
            <a:r>
              <a:rPr lang="ja-JP" altLang="en-US" sz="3600" dirty="0"/>
              <a:t>ニュートン・ラフソン法について説明する</a:t>
            </a:r>
            <a:endParaRPr lang="en-US" altLang="ja-JP" sz="3600" dirty="0"/>
          </a:p>
          <a:p>
            <a:pPr rtl="0"/>
            <a:r>
              <a:rPr lang="ja-JP" altLang="en-US" sz="3600" dirty="0"/>
              <a:t>以下の式の解をニュートン・ラフソン法を用いて求めて、アルゴリズムをどのような形で実装したのか説明をする</a:t>
            </a:r>
            <a:endParaRPr lang="en-US" altLang="ja-JP" sz="3600" dirty="0"/>
          </a:p>
          <a:p>
            <a:pPr marL="0" indent="0" rtl="0">
              <a:buNone/>
            </a:pPr>
            <a:r>
              <a:rPr lang="ja-JP" altLang="en-US" sz="3600" dirty="0"/>
              <a:t>　</a:t>
            </a:r>
            <a:r>
              <a:rPr lang="en-US" altLang="ja-JP" sz="3600" dirty="0"/>
              <a:t>1)3x³-4x²+5x-6=0</a:t>
            </a:r>
          </a:p>
          <a:p>
            <a:pPr marL="0" indent="0">
              <a:buNone/>
            </a:pPr>
            <a:r>
              <a:rPr lang="ja-JP" altLang="en-US" sz="3600" dirty="0"/>
              <a:t>　</a:t>
            </a:r>
            <a:r>
              <a:rPr lang="en-US" altLang="ja-JP" sz="3600" dirty="0"/>
              <a:t>2)4x</a:t>
            </a:r>
            <a:r>
              <a:rPr lang="ja-JP" altLang="en-US" sz="3600" dirty="0"/>
              <a:t>⁴</a:t>
            </a:r>
            <a:r>
              <a:rPr lang="en-US" altLang="ja-JP" sz="3600" dirty="0"/>
              <a:t>-4x²+5x-6=0</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normAutofit/>
          </a:bodyPr>
          <a:lstStyle/>
          <a:p>
            <a:pPr rtl="0"/>
            <a:r>
              <a:rPr lang="ja-JP" altLang="en-US" sz="4400" dirty="0"/>
              <a:t>ニュートン・ラフソン法について説明する</a:t>
            </a:r>
          </a:p>
        </p:txBody>
      </p:sp>
      <p:sp>
        <p:nvSpPr>
          <p:cNvPr id="11" name="テキスト ボックス 10">
            <a:extLst>
              <a:ext uri="{FF2B5EF4-FFF2-40B4-BE49-F238E27FC236}">
                <a16:creationId xmlns:a16="http://schemas.microsoft.com/office/drawing/2014/main" id="{F59CFB6D-5914-4CF3-B8C3-87DC62675EAF}"/>
              </a:ext>
            </a:extLst>
          </p:cNvPr>
          <p:cNvSpPr txBox="1"/>
          <p:nvPr/>
        </p:nvSpPr>
        <p:spPr>
          <a:xfrm>
            <a:off x="333772" y="6178488"/>
            <a:ext cx="7299381" cy="590931"/>
          </a:xfrm>
          <a:prstGeom prst="rect">
            <a:avLst/>
          </a:prstGeom>
          <a:noFill/>
        </p:spPr>
        <p:txBody>
          <a:bodyPr wrap="square" rtlCol="0">
            <a:spAutoFit/>
          </a:bodyPr>
          <a:lstStyle/>
          <a:p>
            <a:pPr>
              <a:lnSpc>
                <a:spcPct val="90000"/>
              </a:lnSpc>
            </a:pPr>
            <a:r>
              <a:rPr kumimoji="1" lang="ja-JP" altLang="en-US" sz="3600" dirty="0"/>
              <a:t>図</a:t>
            </a:r>
            <a:r>
              <a:rPr kumimoji="1" lang="en-US" altLang="ja-JP" sz="3600" dirty="0"/>
              <a:t>1:</a:t>
            </a:r>
            <a:r>
              <a:rPr kumimoji="1" lang="en-US" altLang="ja-JP" sz="3600" dirty="0">
                <a:latin typeface="AR丸ゴシック体M" panose="020B0609010101010101" pitchFamily="49" charset="-128"/>
                <a:ea typeface="AR丸ゴシック体M" panose="020B0609010101010101" pitchFamily="49" charset="-128"/>
              </a:rPr>
              <a:t>x³-3x²+9x-8=0</a:t>
            </a:r>
            <a:r>
              <a:rPr kumimoji="1" lang="ja-JP" altLang="en-US" sz="3600" dirty="0">
                <a:latin typeface="AR丸ゴシック体M" panose="020B0609010101010101" pitchFamily="49" charset="-128"/>
                <a:ea typeface="AR丸ゴシック体M" panose="020B0609010101010101" pitchFamily="49" charset="-128"/>
              </a:rPr>
              <a:t>の解への収束</a:t>
            </a:r>
          </a:p>
        </p:txBody>
      </p:sp>
      <p:sp>
        <p:nvSpPr>
          <p:cNvPr id="17" name="テキスト ボックス 16">
            <a:extLst>
              <a:ext uri="{FF2B5EF4-FFF2-40B4-BE49-F238E27FC236}">
                <a16:creationId xmlns:a16="http://schemas.microsoft.com/office/drawing/2014/main" id="{A07B4DCE-75E5-46E4-9AB6-20289426806C}"/>
              </a:ext>
            </a:extLst>
          </p:cNvPr>
          <p:cNvSpPr txBox="1"/>
          <p:nvPr/>
        </p:nvSpPr>
        <p:spPr>
          <a:xfrm>
            <a:off x="7030516" y="3512225"/>
            <a:ext cx="4968552" cy="757130"/>
          </a:xfrm>
          <a:prstGeom prst="rect">
            <a:avLst/>
          </a:prstGeom>
          <a:noFill/>
        </p:spPr>
        <p:txBody>
          <a:bodyPr wrap="square" rtlCol="0">
            <a:spAutoFit/>
          </a:bodyPr>
          <a:lstStyle/>
          <a:p>
            <a:pPr>
              <a:lnSpc>
                <a:spcPct val="90000"/>
              </a:lnSpc>
            </a:pPr>
            <a:r>
              <a:rPr kumimoji="1" lang="en-US" altLang="ja-JP" sz="2400" dirty="0"/>
              <a:t>3.(X</a:t>
            </a:r>
            <a:r>
              <a:rPr kumimoji="1" lang="ja-JP" altLang="en-US" sz="2400" dirty="0"/>
              <a:t>₀</a:t>
            </a:r>
            <a:r>
              <a:rPr kumimoji="1" lang="en-US" altLang="ja-JP" sz="2400" dirty="0"/>
              <a:t>,f(X</a:t>
            </a:r>
            <a:r>
              <a:rPr kumimoji="1" lang="ja-JP" altLang="en-US" sz="2400" dirty="0"/>
              <a:t>₀</a:t>
            </a:r>
            <a:r>
              <a:rPr kumimoji="1" lang="en-US" altLang="ja-JP" sz="2400" dirty="0"/>
              <a:t>))</a:t>
            </a:r>
            <a:r>
              <a:rPr kumimoji="1" lang="ja-JP" altLang="en-US" sz="2400" dirty="0"/>
              <a:t>を通る傾き</a:t>
            </a:r>
            <a:r>
              <a:rPr kumimoji="1" lang="en-US" altLang="ja-JP" sz="2400" dirty="0"/>
              <a:t>f’(X</a:t>
            </a:r>
            <a:r>
              <a:rPr kumimoji="1" lang="ja-JP" altLang="en-US" sz="2400" dirty="0"/>
              <a:t>₀</a:t>
            </a:r>
            <a:r>
              <a:rPr kumimoji="1" lang="en-US" altLang="ja-JP" sz="2400" dirty="0"/>
              <a:t>)</a:t>
            </a:r>
            <a:r>
              <a:rPr kumimoji="1" lang="ja-JP" altLang="en-US" sz="2400" dirty="0"/>
              <a:t>の接線を引く</a:t>
            </a:r>
            <a:endParaRPr kumimoji="1" lang="en-US" altLang="ja-JP" sz="2400" dirty="0"/>
          </a:p>
        </p:txBody>
      </p:sp>
      <p:sp>
        <p:nvSpPr>
          <p:cNvPr id="18" name="テキスト ボックス 17">
            <a:extLst>
              <a:ext uri="{FF2B5EF4-FFF2-40B4-BE49-F238E27FC236}">
                <a16:creationId xmlns:a16="http://schemas.microsoft.com/office/drawing/2014/main" id="{739270F9-0B90-47DE-BAB6-70A390240D33}"/>
              </a:ext>
            </a:extLst>
          </p:cNvPr>
          <p:cNvSpPr txBox="1"/>
          <p:nvPr/>
        </p:nvSpPr>
        <p:spPr>
          <a:xfrm>
            <a:off x="7030516" y="1629127"/>
            <a:ext cx="4968552" cy="424732"/>
          </a:xfrm>
          <a:prstGeom prst="rect">
            <a:avLst/>
          </a:prstGeom>
          <a:noFill/>
        </p:spPr>
        <p:txBody>
          <a:bodyPr wrap="square" rtlCol="0">
            <a:spAutoFit/>
          </a:bodyPr>
          <a:lstStyle/>
          <a:p>
            <a:pPr>
              <a:lnSpc>
                <a:spcPct val="90000"/>
              </a:lnSpc>
            </a:pPr>
            <a:r>
              <a:rPr kumimoji="1" lang="en-US" altLang="ja-JP" sz="2400" dirty="0"/>
              <a:t>0.</a:t>
            </a:r>
            <a:r>
              <a:rPr kumimoji="1" lang="ja-JP" altLang="en-US" sz="2400" dirty="0"/>
              <a:t>関数</a:t>
            </a:r>
            <a:r>
              <a:rPr kumimoji="1" lang="en-US" altLang="ja-JP" sz="2400" dirty="0"/>
              <a:t>f(x)</a:t>
            </a:r>
            <a:r>
              <a:rPr kumimoji="1" lang="ja-JP" altLang="en-US" sz="2400" dirty="0"/>
              <a:t>を用意する</a:t>
            </a:r>
            <a:endParaRPr kumimoji="1" lang="en-US" altLang="ja-JP" sz="2400" dirty="0"/>
          </a:p>
        </p:txBody>
      </p:sp>
      <p:sp>
        <p:nvSpPr>
          <p:cNvPr id="19" name="テキスト ボックス 18">
            <a:extLst>
              <a:ext uri="{FF2B5EF4-FFF2-40B4-BE49-F238E27FC236}">
                <a16:creationId xmlns:a16="http://schemas.microsoft.com/office/drawing/2014/main" id="{8253AC62-CB06-41A0-ADB6-70B3874D68C3}"/>
              </a:ext>
            </a:extLst>
          </p:cNvPr>
          <p:cNvSpPr txBox="1"/>
          <p:nvPr/>
        </p:nvSpPr>
        <p:spPr>
          <a:xfrm>
            <a:off x="7030516" y="4472875"/>
            <a:ext cx="4968552" cy="757130"/>
          </a:xfrm>
          <a:prstGeom prst="rect">
            <a:avLst/>
          </a:prstGeom>
          <a:noFill/>
        </p:spPr>
        <p:txBody>
          <a:bodyPr wrap="square" rtlCol="0">
            <a:spAutoFit/>
          </a:bodyPr>
          <a:lstStyle/>
          <a:p>
            <a:pPr>
              <a:lnSpc>
                <a:spcPct val="90000"/>
              </a:lnSpc>
            </a:pPr>
            <a:r>
              <a:rPr kumimoji="1" lang="en-US" altLang="ja-JP" sz="2400" dirty="0"/>
              <a:t>4.3</a:t>
            </a:r>
            <a:r>
              <a:rPr kumimoji="1" lang="ja-JP" altLang="en-US" sz="2400" dirty="0"/>
              <a:t>の接線と</a:t>
            </a:r>
            <a:r>
              <a:rPr kumimoji="1" lang="en-US" altLang="ja-JP" sz="2400" dirty="0"/>
              <a:t>X</a:t>
            </a:r>
            <a:r>
              <a:rPr kumimoji="1" lang="ja-JP" altLang="en-US" sz="2400" dirty="0"/>
              <a:t>軸の交わる点の</a:t>
            </a:r>
            <a:r>
              <a:rPr kumimoji="1" lang="en-US" altLang="ja-JP" sz="2400" dirty="0"/>
              <a:t>X</a:t>
            </a:r>
            <a:r>
              <a:rPr kumimoji="1" lang="ja-JP" altLang="en-US" sz="2400" dirty="0"/>
              <a:t>座標を</a:t>
            </a:r>
            <a:r>
              <a:rPr kumimoji="1" lang="en-US" altLang="ja-JP" sz="2400" dirty="0"/>
              <a:t>X1</a:t>
            </a:r>
            <a:r>
              <a:rPr kumimoji="1" lang="ja-JP" altLang="en-US" sz="2400" dirty="0"/>
              <a:t>とする</a:t>
            </a:r>
            <a:endParaRPr kumimoji="1" lang="en-US" altLang="ja-JP" sz="2400" dirty="0"/>
          </a:p>
        </p:txBody>
      </p:sp>
      <p:sp>
        <p:nvSpPr>
          <p:cNvPr id="20" name="テキスト ボックス 19">
            <a:extLst>
              <a:ext uri="{FF2B5EF4-FFF2-40B4-BE49-F238E27FC236}">
                <a16:creationId xmlns:a16="http://schemas.microsoft.com/office/drawing/2014/main" id="{F2A37BA8-4ED5-40AA-931C-19EB7AB90A81}"/>
              </a:ext>
            </a:extLst>
          </p:cNvPr>
          <p:cNvSpPr txBox="1"/>
          <p:nvPr/>
        </p:nvSpPr>
        <p:spPr>
          <a:xfrm>
            <a:off x="7030516" y="2883973"/>
            <a:ext cx="4968552" cy="424732"/>
          </a:xfrm>
          <a:prstGeom prst="rect">
            <a:avLst/>
          </a:prstGeom>
          <a:noFill/>
        </p:spPr>
        <p:txBody>
          <a:bodyPr wrap="square" rtlCol="0">
            <a:spAutoFit/>
          </a:bodyPr>
          <a:lstStyle/>
          <a:p>
            <a:pPr>
              <a:lnSpc>
                <a:spcPct val="90000"/>
              </a:lnSpc>
            </a:pPr>
            <a:r>
              <a:rPr kumimoji="1" lang="en-US" altLang="ja-JP" sz="2400" dirty="0"/>
              <a:t>2.</a:t>
            </a:r>
            <a:r>
              <a:rPr kumimoji="1" lang="ja-JP" altLang="en-US" sz="2400" dirty="0"/>
              <a:t>真の解に十分に近い点</a:t>
            </a:r>
            <a:r>
              <a:rPr kumimoji="1" lang="en-US" altLang="ja-JP" sz="2400" dirty="0"/>
              <a:t>X</a:t>
            </a:r>
            <a:r>
              <a:rPr kumimoji="1" lang="ja-JP" altLang="en-US" sz="2400" dirty="0"/>
              <a:t>₀を決める</a:t>
            </a:r>
            <a:endParaRPr kumimoji="1" lang="en-US" altLang="ja-JP" sz="2400" dirty="0"/>
          </a:p>
        </p:txBody>
      </p:sp>
      <p:sp>
        <p:nvSpPr>
          <p:cNvPr id="21" name="テキスト ボックス 20">
            <a:extLst>
              <a:ext uri="{FF2B5EF4-FFF2-40B4-BE49-F238E27FC236}">
                <a16:creationId xmlns:a16="http://schemas.microsoft.com/office/drawing/2014/main" id="{CA1710E9-153C-41AE-8140-D55DFDDF09C9}"/>
              </a:ext>
            </a:extLst>
          </p:cNvPr>
          <p:cNvSpPr txBox="1"/>
          <p:nvPr/>
        </p:nvSpPr>
        <p:spPr>
          <a:xfrm>
            <a:off x="7030516" y="5427280"/>
            <a:ext cx="4968552" cy="424732"/>
          </a:xfrm>
          <a:prstGeom prst="rect">
            <a:avLst/>
          </a:prstGeom>
          <a:noFill/>
        </p:spPr>
        <p:txBody>
          <a:bodyPr wrap="square" rtlCol="0">
            <a:spAutoFit/>
          </a:bodyPr>
          <a:lstStyle/>
          <a:p>
            <a:pPr>
              <a:lnSpc>
                <a:spcPct val="90000"/>
              </a:lnSpc>
            </a:pPr>
            <a:r>
              <a:rPr kumimoji="1" lang="en-US" altLang="ja-JP" sz="2400" dirty="0"/>
              <a:t>5.ε</a:t>
            </a:r>
            <a:r>
              <a:rPr kumimoji="1" lang="ja-JP" altLang="en-US" sz="2400" dirty="0"/>
              <a:t>₀</a:t>
            </a:r>
            <a:r>
              <a:rPr kumimoji="1" lang="en-US" altLang="ja-JP" sz="2400" dirty="0"/>
              <a:t>=|X</a:t>
            </a:r>
            <a:r>
              <a:rPr kumimoji="1" lang="ja-JP" altLang="en-US" sz="2400" dirty="0"/>
              <a:t>₀</a:t>
            </a:r>
            <a:r>
              <a:rPr kumimoji="1" lang="en-US" altLang="ja-JP" sz="2400" dirty="0"/>
              <a:t>-X1|</a:t>
            </a:r>
            <a:r>
              <a:rPr kumimoji="1" lang="ja-JP" altLang="en-US" sz="2400" dirty="0"/>
              <a:t>を計算し、</a:t>
            </a:r>
            <a:r>
              <a:rPr kumimoji="1" lang="en-US" altLang="ja-JP" sz="2400" dirty="0"/>
              <a:t>ε</a:t>
            </a:r>
            <a:r>
              <a:rPr kumimoji="1" lang="ja-JP" altLang="en-US" sz="2400" dirty="0"/>
              <a:t>と比較する</a:t>
            </a:r>
            <a:endParaRPr kumimoji="1" lang="en-US" altLang="ja-JP" sz="2400" dirty="0"/>
          </a:p>
        </p:txBody>
      </p:sp>
      <p:sp>
        <p:nvSpPr>
          <p:cNvPr id="22" name="テキスト ボックス 21">
            <a:extLst>
              <a:ext uri="{FF2B5EF4-FFF2-40B4-BE49-F238E27FC236}">
                <a16:creationId xmlns:a16="http://schemas.microsoft.com/office/drawing/2014/main" id="{A746C81B-0334-4073-9DBB-C05DCDCAD4FD}"/>
              </a:ext>
            </a:extLst>
          </p:cNvPr>
          <p:cNvSpPr txBox="1"/>
          <p:nvPr/>
        </p:nvSpPr>
        <p:spPr>
          <a:xfrm>
            <a:off x="7030516" y="2256550"/>
            <a:ext cx="4968552" cy="424732"/>
          </a:xfrm>
          <a:prstGeom prst="rect">
            <a:avLst/>
          </a:prstGeom>
          <a:noFill/>
        </p:spPr>
        <p:txBody>
          <a:bodyPr wrap="square" rtlCol="0">
            <a:spAutoFit/>
          </a:bodyPr>
          <a:lstStyle/>
          <a:p>
            <a:pPr>
              <a:lnSpc>
                <a:spcPct val="90000"/>
              </a:lnSpc>
            </a:pPr>
            <a:r>
              <a:rPr kumimoji="1" lang="en-US" altLang="ja-JP" sz="2400" dirty="0"/>
              <a:t>1.</a:t>
            </a:r>
            <a:r>
              <a:rPr kumimoji="1" lang="ja-JP" altLang="en-US" sz="2400" dirty="0"/>
              <a:t>収束判定定数</a:t>
            </a:r>
            <a:r>
              <a:rPr kumimoji="1" lang="en-US" altLang="ja-JP" sz="2400" dirty="0"/>
              <a:t>ε</a:t>
            </a:r>
            <a:r>
              <a:rPr kumimoji="1" lang="ja-JP" altLang="en-US" sz="2400" dirty="0"/>
              <a:t>を予め決めておく</a:t>
            </a:r>
            <a:endParaRPr kumimoji="1" lang="en-US" altLang="ja-JP" sz="2400" dirty="0"/>
          </a:p>
        </p:txBody>
      </p:sp>
      <p:sp>
        <p:nvSpPr>
          <p:cNvPr id="24" name="テキスト ボックス 23">
            <a:extLst>
              <a:ext uri="{FF2B5EF4-FFF2-40B4-BE49-F238E27FC236}">
                <a16:creationId xmlns:a16="http://schemas.microsoft.com/office/drawing/2014/main" id="{083BE982-313E-49E0-9F8E-E2FDB7328C8C}"/>
              </a:ext>
            </a:extLst>
          </p:cNvPr>
          <p:cNvSpPr txBox="1"/>
          <p:nvPr/>
        </p:nvSpPr>
        <p:spPr>
          <a:xfrm>
            <a:off x="7028109" y="6054703"/>
            <a:ext cx="4968552" cy="757130"/>
          </a:xfrm>
          <a:prstGeom prst="rect">
            <a:avLst/>
          </a:prstGeom>
          <a:noFill/>
        </p:spPr>
        <p:txBody>
          <a:bodyPr wrap="square" rtlCol="0">
            <a:spAutoFit/>
          </a:bodyPr>
          <a:lstStyle/>
          <a:p>
            <a:pPr>
              <a:lnSpc>
                <a:spcPct val="90000"/>
              </a:lnSpc>
            </a:pPr>
            <a:r>
              <a:rPr kumimoji="1" lang="en-US" altLang="ja-JP" sz="2400" dirty="0"/>
              <a:t>6.ε</a:t>
            </a:r>
            <a:r>
              <a:rPr kumimoji="1" lang="ja-JP" altLang="en-US" sz="2400" dirty="0"/>
              <a:t>₀</a:t>
            </a:r>
            <a:r>
              <a:rPr kumimoji="1" lang="en-US" altLang="ja-JP" sz="2400" dirty="0"/>
              <a:t>&lt;ε</a:t>
            </a:r>
            <a:r>
              <a:rPr kumimoji="1" lang="ja-JP" altLang="en-US" sz="2400" dirty="0"/>
              <a:t>ならば終了、それ以外ならば、</a:t>
            </a:r>
            <a:r>
              <a:rPr kumimoji="1" lang="en-US" altLang="ja-JP" sz="2400" dirty="0"/>
              <a:t>X1</a:t>
            </a:r>
            <a:r>
              <a:rPr kumimoji="1" lang="ja-JP" altLang="en-US" sz="2400" dirty="0"/>
              <a:t>を</a:t>
            </a:r>
            <a:r>
              <a:rPr kumimoji="1" lang="en-US" altLang="ja-JP" sz="2400" dirty="0"/>
              <a:t>X</a:t>
            </a:r>
            <a:r>
              <a:rPr kumimoji="1" lang="ja-JP" altLang="en-US" sz="2400" dirty="0"/>
              <a:t>₀として</a:t>
            </a:r>
            <a:r>
              <a:rPr kumimoji="1" lang="en-US" altLang="ja-JP" sz="2400" dirty="0">
                <a:latin typeface="+mn-ea"/>
              </a:rPr>
              <a:t>3</a:t>
            </a:r>
            <a:r>
              <a:rPr kumimoji="1" lang="ja-JP" altLang="en-US" sz="2400" dirty="0">
                <a:latin typeface="+mn-ea"/>
              </a:rPr>
              <a:t>～</a:t>
            </a:r>
            <a:r>
              <a:rPr kumimoji="1" lang="en-US" altLang="ja-JP" sz="2400" dirty="0">
                <a:latin typeface="+mn-ea"/>
              </a:rPr>
              <a:t>6</a:t>
            </a:r>
            <a:r>
              <a:rPr kumimoji="1" lang="ja-JP" altLang="en-US" sz="2400" dirty="0">
                <a:latin typeface="+mn-ea"/>
              </a:rPr>
              <a:t>を繰り返す</a:t>
            </a:r>
            <a:endParaRPr kumimoji="1" lang="en-US" altLang="ja-JP" sz="2400" dirty="0">
              <a:latin typeface="+mn-ea"/>
            </a:endParaRPr>
          </a:p>
        </p:txBody>
      </p:sp>
      <p:graphicFrame>
        <p:nvGraphicFramePr>
          <p:cNvPr id="25" name="グラフ 24">
            <a:extLst>
              <a:ext uri="{FF2B5EF4-FFF2-40B4-BE49-F238E27FC236}">
                <a16:creationId xmlns:a16="http://schemas.microsoft.com/office/drawing/2014/main" id="{2A0AAF5B-338F-41C6-9F6C-6EB03C139ED1}"/>
              </a:ext>
            </a:extLst>
          </p:cNvPr>
          <p:cNvGraphicFramePr>
            <a:graphicFrameLocks/>
          </p:cNvGraphicFramePr>
          <p:nvPr>
            <p:extLst>
              <p:ext uri="{D42A27DB-BD31-4B8C-83A1-F6EECF244321}">
                <p14:modId xmlns:p14="http://schemas.microsoft.com/office/powerpoint/2010/main" val="3858451823"/>
              </p:ext>
            </p:extLst>
          </p:nvPr>
        </p:nvGraphicFramePr>
        <p:xfrm>
          <a:off x="367725" y="1619090"/>
          <a:ext cx="6552728" cy="4543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normAutofit/>
          </a:bodyPr>
          <a:lstStyle/>
          <a:p>
            <a:pPr rtl="0"/>
            <a:r>
              <a:rPr lang="ja-JP" altLang="en-US" sz="4400" dirty="0"/>
              <a:t>ニュートン・ラフソン法について説明する</a:t>
            </a:r>
          </a:p>
        </p:txBody>
      </p:sp>
      <p:sp>
        <p:nvSpPr>
          <p:cNvPr id="11" name="テキスト ボックス 10">
            <a:extLst>
              <a:ext uri="{FF2B5EF4-FFF2-40B4-BE49-F238E27FC236}">
                <a16:creationId xmlns:a16="http://schemas.microsoft.com/office/drawing/2014/main" id="{F59CFB6D-5914-4CF3-B8C3-87DC62675EAF}"/>
              </a:ext>
            </a:extLst>
          </p:cNvPr>
          <p:cNvSpPr txBox="1"/>
          <p:nvPr/>
        </p:nvSpPr>
        <p:spPr>
          <a:xfrm>
            <a:off x="333772" y="6178488"/>
            <a:ext cx="7299381" cy="590931"/>
          </a:xfrm>
          <a:prstGeom prst="rect">
            <a:avLst/>
          </a:prstGeom>
          <a:noFill/>
        </p:spPr>
        <p:txBody>
          <a:bodyPr wrap="square" rtlCol="0">
            <a:spAutoFit/>
          </a:bodyPr>
          <a:lstStyle/>
          <a:p>
            <a:pPr>
              <a:lnSpc>
                <a:spcPct val="90000"/>
              </a:lnSpc>
            </a:pPr>
            <a:r>
              <a:rPr kumimoji="1" lang="ja-JP" altLang="en-US" sz="3600" dirty="0"/>
              <a:t>図</a:t>
            </a:r>
            <a:r>
              <a:rPr kumimoji="1" lang="en-US" altLang="ja-JP" sz="3600" dirty="0"/>
              <a:t>1:</a:t>
            </a:r>
            <a:r>
              <a:rPr kumimoji="1" lang="en-US" altLang="ja-JP" sz="3600" dirty="0">
                <a:latin typeface="AR丸ゴシック体M" panose="020B0609010101010101" pitchFamily="49" charset="-128"/>
                <a:ea typeface="AR丸ゴシック体M" panose="020B0609010101010101" pitchFamily="49" charset="-128"/>
              </a:rPr>
              <a:t>x³-3x²+9x-8=0</a:t>
            </a:r>
            <a:r>
              <a:rPr kumimoji="1" lang="ja-JP" altLang="en-US" sz="3600" dirty="0">
                <a:latin typeface="AR丸ゴシック体M" panose="020B0609010101010101" pitchFamily="49" charset="-128"/>
                <a:ea typeface="AR丸ゴシック体M" panose="020B0609010101010101" pitchFamily="49" charset="-128"/>
              </a:rPr>
              <a:t>の解への収束</a:t>
            </a:r>
          </a:p>
        </p:txBody>
      </p:sp>
      <p:graphicFrame>
        <p:nvGraphicFramePr>
          <p:cNvPr id="14" name="グラフ 13">
            <a:extLst>
              <a:ext uri="{FF2B5EF4-FFF2-40B4-BE49-F238E27FC236}">
                <a16:creationId xmlns:a16="http://schemas.microsoft.com/office/drawing/2014/main" id="{E5CE6056-D9CB-4140-ABCE-1F2CC8A088D6}"/>
              </a:ext>
            </a:extLst>
          </p:cNvPr>
          <p:cNvGraphicFramePr>
            <a:graphicFrameLocks/>
          </p:cNvGraphicFramePr>
          <p:nvPr>
            <p:extLst>
              <p:ext uri="{D42A27DB-BD31-4B8C-83A1-F6EECF244321}">
                <p14:modId xmlns:p14="http://schemas.microsoft.com/office/powerpoint/2010/main" val="3596379157"/>
              </p:ext>
            </p:extLst>
          </p:nvPr>
        </p:nvGraphicFramePr>
        <p:xfrm>
          <a:off x="333772" y="1635088"/>
          <a:ext cx="6552728" cy="4543400"/>
        </p:xfrm>
        <a:graphic>
          <a:graphicData uri="http://schemas.openxmlformats.org/drawingml/2006/chart">
            <c:chart xmlns:c="http://schemas.openxmlformats.org/drawingml/2006/chart" xmlns:r="http://schemas.openxmlformats.org/officeDocument/2006/relationships" r:id="rId3"/>
          </a:graphicData>
        </a:graphic>
      </p:graphicFrame>
      <p:sp>
        <p:nvSpPr>
          <p:cNvPr id="3" name="テキスト ボックス 2">
            <a:extLst>
              <a:ext uri="{FF2B5EF4-FFF2-40B4-BE49-F238E27FC236}">
                <a16:creationId xmlns:a16="http://schemas.microsoft.com/office/drawing/2014/main" id="{82CDEC8E-E59F-4BFB-B783-5DD6B2CD2653}"/>
              </a:ext>
            </a:extLst>
          </p:cNvPr>
          <p:cNvSpPr txBox="1"/>
          <p:nvPr/>
        </p:nvSpPr>
        <p:spPr>
          <a:xfrm>
            <a:off x="7102524" y="1635088"/>
            <a:ext cx="4104456" cy="757130"/>
          </a:xfrm>
          <a:prstGeom prst="rect">
            <a:avLst/>
          </a:prstGeom>
          <a:noFill/>
        </p:spPr>
        <p:txBody>
          <a:bodyPr wrap="square" rtlCol="0">
            <a:spAutoFit/>
          </a:bodyPr>
          <a:lstStyle/>
          <a:p>
            <a:pPr>
              <a:lnSpc>
                <a:spcPct val="90000"/>
              </a:lnSpc>
            </a:pPr>
            <a:r>
              <a:rPr kumimoji="1" lang="en-US" altLang="ja-JP" sz="2400" dirty="0"/>
              <a:t>7.</a:t>
            </a:r>
            <a:r>
              <a:rPr kumimoji="1" lang="ja-JP" altLang="en-US" sz="2400" dirty="0"/>
              <a:t>終了時の</a:t>
            </a:r>
            <a:r>
              <a:rPr kumimoji="1" lang="en-US" altLang="ja-JP" sz="2400" dirty="0"/>
              <a:t>X1</a:t>
            </a:r>
            <a:r>
              <a:rPr kumimoji="1" lang="ja-JP" altLang="en-US" sz="2400" dirty="0"/>
              <a:t>が用意した関数</a:t>
            </a:r>
            <a:r>
              <a:rPr kumimoji="1" lang="en-US" altLang="ja-JP" sz="2400" dirty="0"/>
              <a:t>f(x)=0</a:t>
            </a:r>
            <a:r>
              <a:rPr kumimoji="1" lang="ja-JP" altLang="en-US" sz="2400" dirty="0"/>
              <a:t>の解の一つです。</a:t>
            </a:r>
          </a:p>
        </p:txBody>
      </p:sp>
    </p:spTree>
    <p:extLst>
      <p:ext uri="{BB962C8B-B14F-4D97-AF65-F5344CB8AC3E}">
        <p14:creationId xmlns:p14="http://schemas.microsoft.com/office/powerpoint/2010/main" val="2430933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normAutofit/>
          </a:bodyPr>
          <a:lstStyle/>
          <a:p>
            <a:pPr algn="ctr" rtl="0"/>
            <a:r>
              <a:rPr lang="ja-JP" altLang="en-US" sz="4400" dirty="0"/>
              <a:t>ニュートン・ラフソン法について説明する</a:t>
            </a:r>
          </a:p>
        </p:txBody>
      </p:sp>
      <p:sp>
        <p:nvSpPr>
          <p:cNvPr id="5" name="コンテンツ プレースホルダー 4"/>
          <p:cNvSpPr>
            <a:spLocks noGrp="1"/>
          </p:cNvSpPr>
          <p:nvPr>
            <p:ph sz="half" idx="1"/>
          </p:nvPr>
        </p:nvSpPr>
        <p:spPr>
          <a:xfrm>
            <a:off x="1522414" y="2624138"/>
            <a:ext cx="9541060" cy="3672408"/>
          </a:xfrm>
        </p:spPr>
        <p:txBody>
          <a:bodyPr tIns="180000" bIns="180000" rtlCol="0">
            <a:noAutofit/>
          </a:bodyPr>
          <a:lstStyle/>
          <a:p>
            <a:pPr rtl="0"/>
            <a:r>
              <a:rPr lang="en-US" altLang="ja-JP" sz="3200" dirty="0"/>
              <a:t>2</a:t>
            </a:r>
            <a:r>
              <a:rPr lang="ja-JP" altLang="en-US" sz="3200" dirty="0"/>
              <a:t>次収束の求根アルゴリズムである</a:t>
            </a:r>
            <a:endParaRPr lang="en-US" altLang="ja-JP" sz="3200" dirty="0"/>
          </a:p>
          <a:p>
            <a:pPr rtl="0"/>
            <a:r>
              <a:rPr lang="ja-JP" altLang="en-US" sz="3200" dirty="0"/>
              <a:t>条件さえ整えば、数値計算のみで解を求めることができる</a:t>
            </a:r>
            <a:endParaRPr lang="en-US" altLang="ja-JP" sz="3200" dirty="0"/>
          </a:p>
          <a:p>
            <a:pPr rtl="0"/>
            <a:r>
              <a:rPr lang="ja-JP" altLang="en-US" sz="3200" dirty="0"/>
              <a:t>アルゴリズムの特性上、初期値</a:t>
            </a:r>
            <a:r>
              <a:rPr lang="en-US" altLang="ja-JP" sz="3200" dirty="0"/>
              <a:t>X</a:t>
            </a:r>
            <a:r>
              <a:rPr lang="ja-JP" altLang="en-US" sz="3200" dirty="0"/>
              <a:t>₀の取り方によって解が求められない場合がある</a:t>
            </a:r>
            <a:endParaRPr lang="en-US" altLang="ja-JP" sz="3200" dirty="0"/>
          </a:p>
          <a:p>
            <a:pPr rtl="0"/>
            <a:r>
              <a:rPr lang="ja-JP" altLang="en-US" sz="3200" dirty="0"/>
              <a:t>反復試行回数の上限を定めることでプログラムの処理を中断させることも必要</a:t>
            </a:r>
            <a:endParaRPr lang="en-US" altLang="ja-JP" sz="3200" dirty="0"/>
          </a:p>
          <a:p>
            <a:pPr rtl="0"/>
            <a:endParaRPr lang="en-US" altLang="ja-JP" sz="3200" dirty="0"/>
          </a:p>
          <a:p>
            <a:pPr marL="0" indent="0" rtl="0">
              <a:buNone/>
            </a:pPr>
            <a:endParaRPr lang="ja-JP" altLang="en-US" sz="3200" dirty="0"/>
          </a:p>
        </p:txBody>
      </p:sp>
      <p:sp>
        <p:nvSpPr>
          <p:cNvPr id="7" name="テキスト ボックス 6">
            <a:extLst>
              <a:ext uri="{FF2B5EF4-FFF2-40B4-BE49-F238E27FC236}">
                <a16:creationId xmlns:a16="http://schemas.microsoft.com/office/drawing/2014/main" id="{F6C06C3C-A6EC-4BD4-B6D6-6980BDF74F14}"/>
              </a:ext>
            </a:extLst>
          </p:cNvPr>
          <p:cNvSpPr txBox="1"/>
          <p:nvPr/>
        </p:nvSpPr>
        <p:spPr>
          <a:xfrm>
            <a:off x="658318" y="1772816"/>
            <a:ext cx="1728192" cy="923330"/>
          </a:xfrm>
          <a:prstGeom prst="rect">
            <a:avLst/>
          </a:prstGeom>
          <a:noFill/>
        </p:spPr>
        <p:txBody>
          <a:bodyPr wrap="square" rtlCol="0">
            <a:spAutoFit/>
          </a:bodyPr>
          <a:lstStyle/>
          <a:p>
            <a:pPr>
              <a:lnSpc>
                <a:spcPct val="90000"/>
              </a:lnSpc>
            </a:pPr>
            <a:r>
              <a:rPr kumimoji="1" lang="ja-JP" altLang="en-US" sz="6000" dirty="0"/>
              <a:t>特徴</a:t>
            </a:r>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normAutofit/>
          </a:bodyPr>
          <a:lstStyle/>
          <a:p>
            <a:r>
              <a:rPr lang="en-US" altLang="ja-JP" sz="4400" dirty="0"/>
              <a:t>1)3x³-4x²+5x-6=0</a:t>
            </a:r>
            <a:r>
              <a:rPr lang="ja-JP" altLang="en-US" sz="4400" dirty="0"/>
              <a:t>を解く</a:t>
            </a:r>
          </a:p>
        </p:txBody>
      </p:sp>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05F7241E-ADBA-4544-9BBE-58507A2FE0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0130" y="-4010"/>
            <a:ext cx="6679677" cy="6858000"/>
          </a:xfrm>
          <a:prstGeom prst="rect">
            <a:avLst/>
          </a:prstGeom>
        </p:spPr>
      </p:pic>
      <p:pic>
        <p:nvPicPr>
          <p:cNvPr id="10" name="図 9">
            <a:extLst>
              <a:ext uri="{FF2B5EF4-FFF2-40B4-BE49-F238E27FC236}">
                <a16:creationId xmlns:a16="http://schemas.microsoft.com/office/drawing/2014/main" id="{73609128-A23A-4448-A55B-3F4E8315E2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9807" y="-4010"/>
            <a:ext cx="4289018" cy="6858000"/>
          </a:xfrm>
          <a:prstGeom prst="rect">
            <a:avLst/>
          </a:prstGeom>
        </p:spPr>
      </p:pic>
      <p:sp>
        <p:nvSpPr>
          <p:cNvPr id="11" name="テキスト ボックス 10">
            <a:extLst>
              <a:ext uri="{FF2B5EF4-FFF2-40B4-BE49-F238E27FC236}">
                <a16:creationId xmlns:a16="http://schemas.microsoft.com/office/drawing/2014/main" id="{C9E6D6F9-7B61-4071-9DE0-EC6F394EA516}"/>
              </a:ext>
            </a:extLst>
          </p:cNvPr>
          <p:cNvSpPr txBox="1"/>
          <p:nvPr/>
        </p:nvSpPr>
        <p:spPr>
          <a:xfrm>
            <a:off x="189756" y="332656"/>
            <a:ext cx="754053" cy="2880320"/>
          </a:xfrm>
          <a:prstGeom prst="rect">
            <a:avLst/>
          </a:prstGeom>
          <a:noFill/>
        </p:spPr>
        <p:txBody>
          <a:bodyPr vert="eaVert" wrap="square" rtlCol="0">
            <a:spAutoFit/>
          </a:bodyPr>
          <a:lstStyle/>
          <a:p>
            <a:pPr>
              <a:lnSpc>
                <a:spcPct val="90000"/>
              </a:lnSpc>
            </a:pPr>
            <a:r>
              <a:rPr kumimoji="1" lang="ja-JP" altLang="en-US" sz="4000" dirty="0"/>
              <a:t>プログラム</a:t>
            </a:r>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descr="C:\WINDOWS\system32\cmd.exe">
            <a:extLst>
              <a:ext uri="{FF2B5EF4-FFF2-40B4-BE49-F238E27FC236}">
                <a16:creationId xmlns:a16="http://schemas.microsoft.com/office/drawing/2014/main" id="{53F865C2-CA19-4F7A-93DA-9803AC7C3E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7908" y="1700808"/>
            <a:ext cx="9441998" cy="4930567"/>
          </a:xfrm>
          <a:prstGeom prst="rect">
            <a:avLst/>
          </a:prstGeom>
        </p:spPr>
      </p:pic>
      <p:sp>
        <p:nvSpPr>
          <p:cNvPr id="11" name="テキスト ボックス 10">
            <a:extLst>
              <a:ext uri="{FF2B5EF4-FFF2-40B4-BE49-F238E27FC236}">
                <a16:creationId xmlns:a16="http://schemas.microsoft.com/office/drawing/2014/main" id="{09A1BA6B-5FA2-4CE1-9FA7-2BE6C017E52B}"/>
              </a:ext>
            </a:extLst>
          </p:cNvPr>
          <p:cNvSpPr txBox="1"/>
          <p:nvPr/>
        </p:nvSpPr>
        <p:spPr>
          <a:xfrm>
            <a:off x="1701924" y="620688"/>
            <a:ext cx="5040560" cy="701731"/>
          </a:xfrm>
          <a:prstGeom prst="rect">
            <a:avLst/>
          </a:prstGeom>
          <a:noFill/>
        </p:spPr>
        <p:txBody>
          <a:bodyPr wrap="square" rtlCol="0">
            <a:spAutoFit/>
          </a:bodyPr>
          <a:lstStyle/>
          <a:p>
            <a:pPr>
              <a:lnSpc>
                <a:spcPct val="90000"/>
              </a:lnSpc>
            </a:pPr>
            <a:r>
              <a:rPr kumimoji="1" lang="ja-JP" altLang="en-US" sz="4400" dirty="0"/>
              <a:t>実行結果</a:t>
            </a:r>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normAutofit/>
          </a:bodyPr>
          <a:lstStyle/>
          <a:p>
            <a:r>
              <a:rPr lang="en-US" altLang="ja-JP" sz="4400" dirty="0"/>
              <a:t>1)3x³-4x²+5x-6=0</a:t>
            </a:r>
            <a:r>
              <a:rPr lang="ja-JP" altLang="en-US" sz="4400" dirty="0"/>
              <a:t>を解く</a:t>
            </a:r>
          </a:p>
        </p:txBody>
      </p:sp>
      <p:sp>
        <p:nvSpPr>
          <p:cNvPr id="3" name="テキスト ボックス 2">
            <a:extLst>
              <a:ext uri="{FF2B5EF4-FFF2-40B4-BE49-F238E27FC236}">
                <a16:creationId xmlns:a16="http://schemas.microsoft.com/office/drawing/2014/main" id="{169DBC9D-C04E-46A6-A579-FB95DABEE502}"/>
              </a:ext>
            </a:extLst>
          </p:cNvPr>
          <p:cNvSpPr txBox="1"/>
          <p:nvPr/>
        </p:nvSpPr>
        <p:spPr>
          <a:xfrm>
            <a:off x="1522414" y="1628800"/>
            <a:ext cx="9468542" cy="1089529"/>
          </a:xfrm>
          <a:prstGeom prst="rect">
            <a:avLst/>
          </a:prstGeom>
          <a:noFill/>
        </p:spPr>
        <p:txBody>
          <a:bodyPr wrap="square" rtlCol="0">
            <a:spAutoFit/>
          </a:bodyPr>
          <a:lstStyle/>
          <a:p>
            <a:pPr>
              <a:lnSpc>
                <a:spcPct val="90000"/>
              </a:lnSpc>
            </a:pPr>
            <a:r>
              <a:rPr kumimoji="1" lang="ja-JP" altLang="en-US" sz="2400" dirty="0"/>
              <a:t>プログラムの結果によって</a:t>
            </a:r>
            <a:r>
              <a:rPr kumimoji="1" lang="en-US" altLang="ja-JP" sz="2400" dirty="0"/>
              <a:t>1</a:t>
            </a:r>
            <a:r>
              <a:rPr kumimoji="1" lang="ja-JP" altLang="en-US" sz="2400" dirty="0"/>
              <a:t>つの実数解が求められました</a:t>
            </a:r>
            <a:endParaRPr kumimoji="1" lang="en-US" altLang="ja-JP" sz="2400" dirty="0"/>
          </a:p>
          <a:p>
            <a:pPr>
              <a:lnSpc>
                <a:spcPct val="90000"/>
              </a:lnSpc>
            </a:pPr>
            <a:endParaRPr kumimoji="1" lang="en-US" altLang="ja-JP" sz="2400" dirty="0"/>
          </a:p>
          <a:p>
            <a:pPr>
              <a:lnSpc>
                <a:spcPct val="90000"/>
              </a:lnSpc>
            </a:pPr>
            <a:r>
              <a:rPr kumimoji="1" lang="ja-JP" altLang="en-US" sz="2400" dirty="0"/>
              <a:t>残りの解も解いていきましょう</a:t>
            </a:r>
          </a:p>
        </p:txBody>
      </p:sp>
    </p:spTree>
    <p:extLst>
      <p:ext uri="{BB962C8B-B14F-4D97-AF65-F5344CB8AC3E}">
        <p14:creationId xmlns:p14="http://schemas.microsoft.com/office/powerpoint/2010/main" val="1861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黒板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_9529478_TF02804846_TF02804846" id="{4436BAE0-48AF-449B-8CA3-A5141FF91173}" vid="{360F2100-DD25-4B61-B5DA-FE6F78FFA181}"/>
    </a:ext>
  </a:extLst>
</a:theme>
</file>

<file path=ppt/theme/theme2.xml><?xml version="1.0" encoding="utf-8"?>
<a:theme xmlns:a="http://schemas.openxmlformats.org/drawingml/2006/main" name="Office テーマ">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黒板がデザインされた教育機関向けのプレゼンテーション (ワイド画面)</Template>
  <TotalTime>734</TotalTime>
  <Words>474</Words>
  <Application>Microsoft Office PowerPoint</Application>
  <PresentationFormat>ユーザー設定</PresentationFormat>
  <Paragraphs>71</Paragraphs>
  <Slides>16</Slides>
  <Notes>15</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16</vt:i4>
      </vt:variant>
    </vt:vector>
  </HeadingPairs>
  <TitlesOfParts>
    <vt:vector size="23" baseType="lpstr">
      <vt:lpstr>AR丸ゴシック体M</vt:lpstr>
      <vt:lpstr>HGｺﾞｼｯｸM</vt:lpstr>
      <vt:lpstr>Meiryo UI</vt:lpstr>
      <vt:lpstr>Arial</vt:lpstr>
      <vt:lpstr>Consolas</vt:lpstr>
      <vt:lpstr>Corbel</vt:lpstr>
      <vt:lpstr>黒板 16x9</vt:lpstr>
      <vt:lpstr>ニュートン・ラフソン法について</vt:lpstr>
      <vt:lpstr>与えられた課題</vt:lpstr>
      <vt:lpstr>ニュートン・ラフソン法について説明する</vt:lpstr>
      <vt:lpstr>ニュートン・ラフソン法について説明する</vt:lpstr>
      <vt:lpstr>ニュートン・ラフソン法について説明する</vt:lpstr>
      <vt:lpstr>1)3x³-4x²+5x-6=0を解く</vt:lpstr>
      <vt:lpstr>PowerPoint プレゼンテーション</vt:lpstr>
      <vt:lpstr>PowerPoint プレゼンテーション</vt:lpstr>
      <vt:lpstr>1)3x³-4x²+5x-6=0を解く</vt:lpstr>
      <vt:lpstr>PowerPoint プレゼンテーション</vt:lpstr>
      <vt:lpstr>スライドのタイトルを追加 - 4</vt:lpstr>
      <vt:lpstr>2)4x⁴-4x²+5x-6=0を解く</vt:lpstr>
      <vt:lpstr>2)4x⁴-4x²+5x-6=0を解く</vt:lpstr>
      <vt:lpstr>PowerPoint プレゼンテーション</vt:lpstr>
      <vt:lpstr>参考:初期値の取り方で解の求められるかどうかが変わる場合</vt:lpstr>
      <vt:lpstr>参考:二次収束について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情報・経営工学基礎実験</dc:title>
  <dc:creator>野本晋吾</dc:creator>
  <cp:lastModifiedBy>SGI</cp:lastModifiedBy>
  <cp:revision>26</cp:revision>
  <dcterms:created xsi:type="dcterms:W3CDTF">2018-12-03T18:16:18Z</dcterms:created>
  <dcterms:modified xsi:type="dcterms:W3CDTF">2018-12-04T06:41:36Z</dcterms:modified>
</cp:coreProperties>
</file>