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רז דהן" userId="3e065872e847cecb" providerId="LiveId" clId="{991487AE-F1CC-42DF-BAAD-2A0D297540BA}"/>
    <pc:docChg chg="undo custSel addSld modSld">
      <pc:chgData name="ארז דהן" userId="3e065872e847cecb" providerId="LiveId" clId="{991487AE-F1CC-42DF-BAAD-2A0D297540BA}" dt="2021-06-26T20:29:07.463" v="217" actId="255"/>
      <pc:docMkLst>
        <pc:docMk/>
      </pc:docMkLst>
      <pc:sldChg chg="addSp delSp modSp">
        <pc:chgData name="ארז דהן" userId="3e065872e847cecb" providerId="LiveId" clId="{991487AE-F1CC-42DF-BAAD-2A0D297540BA}" dt="2021-06-26T20:29:07.463" v="217" actId="255"/>
        <pc:sldMkLst>
          <pc:docMk/>
          <pc:sldMk cId="3691029607" sldId="256"/>
        </pc:sldMkLst>
        <pc:spChg chg="add del mod">
          <ac:chgData name="ארז דהן" userId="3e065872e847cecb" providerId="LiveId" clId="{991487AE-F1CC-42DF-BAAD-2A0D297540BA}" dt="2021-06-26T20:23:59.441" v="203" actId="478"/>
          <ac:spMkLst>
            <pc:docMk/>
            <pc:sldMk cId="3691029607" sldId="256"/>
            <ac:spMk id="5" creationId="{E83D8EFD-ED9E-418C-A54E-C82BDA978FA4}"/>
          </ac:spMkLst>
        </pc:spChg>
        <pc:spChg chg="mod">
          <ac:chgData name="ארז דהן" userId="3e065872e847cecb" providerId="LiveId" clId="{991487AE-F1CC-42DF-BAAD-2A0D297540BA}" dt="2021-06-26T20:29:07.463" v="217" actId="255"/>
          <ac:spMkLst>
            <pc:docMk/>
            <pc:sldMk cId="3691029607" sldId="256"/>
            <ac:spMk id="6" creationId="{E80E3861-5980-40CC-B364-88AE3A62A4AE}"/>
          </ac:spMkLst>
        </pc:spChg>
        <pc:spChg chg="del mod">
          <ac:chgData name="ארז דהן" userId="3e065872e847cecb" providerId="LiveId" clId="{991487AE-F1CC-42DF-BAAD-2A0D297540BA}" dt="2021-06-26T20:18:46.382" v="157" actId="478"/>
          <ac:spMkLst>
            <pc:docMk/>
            <pc:sldMk cId="3691029607" sldId="256"/>
            <ac:spMk id="7" creationId="{69C3BDD2-42E5-4FB5-9196-39F4EF328602}"/>
          </ac:spMkLst>
        </pc:spChg>
        <pc:picChg chg="add del mod">
          <ac:chgData name="ארז דהן" userId="3e065872e847cecb" providerId="LiveId" clId="{991487AE-F1CC-42DF-BAAD-2A0D297540BA}" dt="2021-06-26T20:28:06.876" v="210" actId="478"/>
          <ac:picMkLst>
            <pc:docMk/>
            <pc:sldMk cId="3691029607" sldId="256"/>
            <ac:picMk id="4" creationId="{863BC9D9-6072-47B2-A150-234DF7C6CA4E}"/>
          </ac:picMkLst>
        </pc:picChg>
        <pc:picChg chg="add mod">
          <ac:chgData name="ארז דהן" userId="3e065872e847cecb" providerId="LiveId" clId="{991487AE-F1CC-42DF-BAAD-2A0D297540BA}" dt="2021-06-26T20:28:48.294" v="216"/>
          <ac:picMkLst>
            <pc:docMk/>
            <pc:sldMk cId="3691029607" sldId="256"/>
            <ac:picMk id="9" creationId="{431C9061-184A-484A-AEE4-3ECA4D3C2CE0}"/>
          </ac:picMkLst>
        </pc:picChg>
        <pc:picChg chg="add del mod">
          <ac:chgData name="ארז דהן" userId="3e065872e847cecb" providerId="LiveId" clId="{991487AE-F1CC-42DF-BAAD-2A0D297540BA}" dt="2021-06-26T20:16:22.850" v="129" actId="478"/>
          <ac:picMkLst>
            <pc:docMk/>
            <pc:sldMk cId="3691029607" sldId="256"/>
            <ac:picMk id="3074" creationId="{3A8428CF-6F52-4F04-8901-6EDEE48C5FB2}"/>
          </ac:picMkLst>
        </pc:picChg>
        <pc:picChg chg="add del">
          <ac:chgData name="ארז דהן" userId="3e065872e847cecb" providerId="LiveId" clId="{991487AE-F1CC-42DF-BAAD-2A0D297540BA}" dt="2021-06-26T20:16:25.092" v="131"/>
          <ac:picMkLst>
            <pc:docMk/>
            <pc:sldMk cId="3691029607" sldId="256"/>
            <ac:picMk id="3076" creationId="{6475F82D-EF60-42B8-81F2-59DD872DBA6E}"/>
          </ac:picMkLst>
        </pc:picChg>
        <pc:picChg chg="add del">
          <ac:chgData name="ארז דהן" userId="3e065872e847cecb" providerId="LiveId" clId="{991487AE-F1CC-42DF-BAAD-2A0D297540BA}" dt="2021-06-26T20:16:36.054" v="133"/>
          <ac:picMkLst>
            <pc:docMk/>
            <pc:sldMk cId="3691029607" sldId="256"/>
            <ac:picMk id="3078" creationId="{EAA7C2B3-3AA4-40D5-97BA-BEF1ABCFF146}"/>
          </ac:picMkLst>
        </pc:picChg>
        <pc:picChg chg="add del">
          <ac:chgData name="ארז דהן" userId="3e065872e847cecb" providerId="LiveId" clId="{991487AE-F1CC-42DF-BAAD-2A0D297540BA}" dt="2021-06-26T20:17:07.959" v="135" actId="478"/>
          <ac:picMkLst>
            <pc:docMk/>
            <pc:sldMk cId="3691029607" sldId="256"/>
            <ac:picMk id="3080" creationId="{9A72B67F-B145-4267-B7A4-6D5B939E2686}"/>
          </ac:picMkLst>
        </pc:picChg>
        <pc:picChg chg="add del">
          <ac:chgData name="ארז דהן" userId="3e065872e847cecb" providerId="LiveId" clId="{991487AE-F1CC-42DF-BAAD-2A0D297540BA}" dt="2021-06-26T20:17:57.129" v="137"/>
          <ac:picMkLst>
            <pc:docMk/>
            <pc:sldMk cId="3691029607" sldId="256"/>
            <ac:picMk id="3082" creationId="{E1499006-D8D0-4021-921D-296A3909E0FB}"/>
          </ac:picMkLst>
        </pc:picChg>
        <pc:picChg chg="add del">
          <ac:chgData name="ארז דהן" userId="3e065872e847cecb" providerId="LiveId" clId="{991487AE-F1CC-42DF-BAAD-2A0D297540BA}" dt="2021-06-26T20:18:04.601" v="141"/>
          <ac:picMkLst>
            <pc:docMk/>
            <pc:sldMk cId="3691029607" sldId="256"/>
            <ac:picMk id="3084" creationId="{2D57B8DF-6544-490A-BCC5-E0267A6EC93D}"/>
          </ac:picMkLst>
        </pc:picChg>
        <pc:picChg chg="add del">
          <ac:chgData name="ארז דהן" userId="3e065872e847cecb" providerId="LiveId" clId="{991487AE-F1CC-42DF-BAAD-2A0D297540BA}" dt="2021-06-26T20:18:04.409" v="140"/>
          <ac:picMkLst>
            <pc:docMk/>
            <pc:sldMk cId="3691029607" sldId="256"/>
            <ac:picMk id="3086" creationId="{E14DB574-01E1-4DC3-B6DC-DA105D8064AD}"/>
          </ac:picMkLst>
        </pc:picChg>
        <pc:picChg chg="add del">
          <ac:chgData name="ארז דהן" userId="3e065872e847cecb" providerId="LiveId" clId="{991487AE-F1CC-42DF-BAAD-2A0D297540BA}" dt="2021-06-26T20:18:07.619" v="143"/>
          <ac:picMkLst>
            <pc:docMk/>
            <pc:sldMk cId="3691029607" sldId="256"/>
            <ac:picMk id="3088" creationId="{FB3D9225-A5DC-42CE-A671-B258A287397B}"/>
          </ac:picMkLst>
        </pc:picChg>
        <pc:picChg chg="add del mod">
          <ac:chgData name="ארז דהן" userId="3e065872e847cecb" providerId="LiveId" clId="{991487AE-F1CC-42DF-BAAD-2A0D297540BA}" dt="2021-06-26T20:18:46.382" v="157" actId="478"/>
          <ac:picMkLst>
            <pc:docMk/>
            <pc:sldMk cId="3691029607" sldId="256"/>
            <ac:picMk id="3090" creationId="{DAE8B7EF-C8F1-4090-8A4B-37CB6D51C085}"/>
          </ac:picMkLst>
        </pc:picChg>
        <pc:picChg chg="add del mod">
          <ac:chgData name="ארז דהן" userId="3e065872e847cecb" providerId="LiveId" clId="{991487AE-F1CC-42DF-BAAD-2A0D297540BA}" dt="2021-06-26T20:18:39.408" v="154"/>
          <ac:picMkLst>
            <pc:docMk/>
            <pc:sldMk cId="3691029607" sldId="256"/>
            <ac:picMk id="3092" creationId="{5FD329B5-AB28-41AD-9D97-20CCFD54EC28}"/>
          </ac:picMkLst>
        </pc:picChg>
        <pc:picChg chg="add del">
          <ac:chgData name="ארז דהן" userId="3e065872e847cecb" providerId="LiveId" clId="{991487AE-F1CC-42DF-BAAD-2A0D297540BA}" dt="2021-06-26T20:18:59.214" v="159"/>
          <ac:picMkLst>
            <pc:docMk/>
            <pc:sldMk cId="3691029607" sldId="256"/>
            <ac:picMk id="3094" creationId="{C77393C6-CF11-4A92-AE03-710036DEAC91}"/>
          </ac:picMkLst>
        </pc:picChg>
        <pc:picChg chg="add del">
          <ac:chgData name="ארז דהן" userId="3e065872e847cecb" providerId="LiveId" clId="{991487AE-F1CC-42DF-BAAD-2A0D297540BA}" dt="2021-06-26T20:19:25.314" v="161"/>
          <ac:picMkLst>
            <pc:docMk/>
            <pc:sldMk cId="3691029607" sldId="256"/>
            <ac:picMk id="3096" creationId="{EE35709B-343C-4D4E-9210-182CB1FE2176}"/>
          </ac:picMkLst>
        </pc:picChg>
        <pc:picChg chg="add del">
          <ac:chgData name="ארז דהן" userId="3e065872e847cecb" providerId="LiveId" clId="{991487AE-F1CC-42DF-BAAD-2A0D297540BA}" dt="2021-06-26T20:20:24.722" v="163"/>
          <ac:picMkLst>
            <pc:docMk/>
            <pc:sldMk cId="3691029607" sldId="256"/>
            <ac:picMk id="3098" creationId="{DB43433A-2116-4345-AFA3-2828E8897290}"/>
          </ac:picMkLst>
        </pc:picChg>
        <pc:picChg chg="add del">
          <ac:chgData name="ארז דהן" userId="3e065872e847cecb" providerId="LiveId" clId="{991487AE-F1CC-42DF-BAAD-2A0D297540BA}" dt="2021-06-26T20:21:11.256" v="165" actId="478"/>
          <ac:picMkLst>
            <pc:docMk/>
            <pc:sldMk cId="3691029607" sldId="256"/>
            <ac:picMk id="3100" creationId="{22EAED25-45C2-4E2D-8ECA-66A1B32E0493}"/>
          </ac:picMkLst>
        </pc:picChg>
        <pc:picChg chg="add del">
          <ac:chgData name="ארז דהן" userId="3e065872e847cecb" providerId="LiveId" clId="{991487AE-F1CC-42DF-BAAD-2A0D297540BA}" dt="2021-06-26T20:21:18.412" v="167"/>
          <ac:picMkLst>
            <pc:docMk/>
            <pc:sldMk cId="3691029607" sldId="256"/>
            <ac:picMk id="3102" creationId="{39191D31-62D3-4C54-ADE6-96E031DBE5C1}"/>
          </ac:picMkLst>
        </pc:picChg>
        <pc:picChg chg="add del">
          <ac:chgData name="ארז דהן" userId="3e065872e847cecb" providerId="LiveId" clId="{991487AE-F1CC-42DF-BAAD-2A0D297540BA}" dt="2021-06-26T20:21:27.422" v="169"/>
          <ac:picMkLst>
            <pc:docMk/>
            <pc:sldMk cId="3691029607" sldId="256"/>
            <ac:picMk id="3104" creationId="{3A0708E2-B15E-4951-BB13-40C61AE29942}"/>
          </ac:picMkLst>
        </pc:picChg>
        <pc:picChg chg="add del mod">
          <ac:chgData name="ארז דהן" userId="3e065872e847cecb" providerId="LiveId" clId="{991487AE-F1CC-42DF-BAAD-2A0D297540BA}" dt="2021-06-26T20:21:44.341" v="172" actId="478"/>
          <ac:picMkLst>
            <pc:docMk/>
            <pc:sldMk cId="3691029607" sldId="256"/>
            <ac:picMk id="3106" creationId="{80CE1BEB-45CB-4E73-8594-DF9C9593B42E}"/>
          </ac:picMkLst>
        </pc:picChg>
      </pc:sldChg>
      <pc:sldChg chg="modSp">
        <pc:chgData name="ארז דהן" userId="3e065872e847cecb" providerId="LiveId" clId="{991487AE-F1CC-42DF-BAAD-2A0D297540BA}" dt="2021-06-26T20:10:36.011" v="82" actId="2711"/>
        <pc:sldMkLst>
          <pc:docMk/>
          <pc:sldMk cId="2219113864" sldId="261"/>
        </pc:sldMkLst>
        <pc:spChg chg="mod">
          <ac:chgData name="ארז דהן" userId="3e065872e847cecb" providerId="LiveId" clId="{991487AE-F1CC-42DF-BAAD-2A0D297540BA}" dt="2021-06-26T20:10:36.011" v="82" actId="2711"/>
          <ac:spMkLst>
            <pc:docMk/>
            <pc:sldMk cId="2219113864" sldId="261"/>
            <ac:spMk id="5" creationId="{A7FF157D-04E0-4DB4-8FA3-6CF18F2B255F}"/>
          </ac:spMkLst>
        </pc:spChg>
      </pc:sldChg>
      <pc:sldChg chg="addSp">
        <pc:chgData name="ארז דהן" userId="3e065872e847cecb" providerId="LiveId" clId="{991487AE-F1CC-42DF-BAAD-2A0D297540BA}" dt="2021-06-26T19:48:56.486" v="0"/>
        <pc:sldMkLst>
          <pc:docMk/>
          <pc:sldMk cId="2890477463" sldId="263"/>
        </pc:sldMkLst>
        <pc:spChg chg="add">
          <ac:chgData name="ארז דהן" userId="3e065872e847cecb" providerId="LiveId" clId="{991487AE-F1CC-42DF-BAAD-2A0D297540BA}" dt="2021-06-26T19:48:56.486" v="0"/>
          <ac:spMkLst>
            <pc:docMk/>
            <pc:sldMk cId="2890477463" sldId="263"/>
            <ac:spMk id="8" creationId="{A190CCB5-77C1-4C28-8F8A-5B5FE54C4CE8}"/>
          </ac:spMkLst>
        </pc:spChg>
      </pc:sldChg>
      <pc:sldChg chg="addSp modSp">
        <pc:chgData name="ארז דהן" userId="3e065872e847cecb" providerId="LiveId" clId="{991487AE-F1CC-42DF-BAAD-2A0D297540BA}" dt="2021-06-26T20:11:29.493" v="87" actId="14100"/>
        <pc:sldMkLst>
          <pc:docMk/>
          <pc:sldMk cId="523478867" sldId="265"/>
        </pc:sldMkLst>
        <pc:spChg chg="mod">
          <ac:chgData name="ארז דהן" userId="3e065872e847cecb" providerId="LiveId" clId="{991487AE-F1CC-42DF-BAAD-2A0D297540BA}" dt="2021-06-26T20:11:25.993" v="85" actId="1076"/>
          <ac:spMkLst>
            <pc:docMk/>
            <pc:sldMk cId="523478867" sldId="265"/>
            <ac:spMk id="5" creationId="{1AADFB88-7520-41F5-8341-B06B4F28C4A9}"/>
          </ac:spMkLst>
        </pc:spChg>
        <pc:picChg chg="add mod">
          <ac:chgData name="ארז דהן" userId="3e065872e847cecb" providerId="LiveId" clId="{991487AE-F1CC-42DF-BAAD-2A0D297540BA}" dt="2021-06-26T20:11:27.778" v="86" actId="1076"/>
          <ac:picMkLst>
            <pc:docMk/>
            <pc:sldMk cId="523478867" sldId="265"/>
            <ac:picMk id="3" creationId="{71ABA21A-2770-4C67-9A98-11D697F1623B}"/>
          </ac:picMkLst>
        </pc:picChg>
        <pc:picChg chg="mod">
          <ac:chgData name="ארז דהן" userId="3e065872e847cecb" providerId="LiveId" clId="{991487AE-F1CC-42DF-BAAD-2A0D297540BA}" dt="2021-06-26T20:11:29.493" v="87" actId="14100"/>
          <ac:picMkLst>
            <pc:docMk/>
            <pc:sldMk cId="523478867" sldId="265"/>
            <ac:picMk id="4" creationId="{323C0A66-D9A8-4402-AA18-390CCEF8BEC5}"/>
          </ac:picMkLst>
        </pc:picChg>
      </pc:sldChg>
      <pc:sldChg chg="addSp delSp modSp">
        <pc:chgData name="ארז דהן" userId="3e065872e847cecb" providerId="LiveId" clId="{991487AE-F1CC-42DF-BAAD-2A0D297540BA}" dt="2021-06-26T20:03:25.990" v="41" actId="20577"/>
        <pc:sldMkLst>
          <pc:docMk/>
          <pc:sldMk cId="1210524624" sldId="266"/>
        </pc:sldMkLst>
        <pc:spChg chg="del mod">
          <ac:chgData name="ארז דהן" userId="3e065872e847cecb" providerId="LiveId" clId="{991487AE-F1CC-42DF-BAAD-2A0D297540BA}" dt="2021-06-26T19:55:59.587" v="2" actId="478"/>
          <ac:spMkLst>
            <pc:docMk/>
            <pc:sldMk cId="1210524624" sldId="266"/>
            <ac:spMk id="3" creationId="{1E61E067-4D08-4694-9CCE-C6E4A8F542E1}"/>
          </ac:spMkLst>
        </pc:spChg>
        <pc:spChg chg="add mod">
          <ac:chgData name="ארז דהן" userId="3e065872e847cecb" providerId="LiveId" clId="{991487AE-F1CC-42DF-BAAD-2A0D297540BA}" dt="2021-06-26T20:03:25.990" v="41" actId="20577"/>
          <ac:spMkLst>
            <pc:docMk/>
            <pc:sldMk cId="1210524624" sldId="266"/>
            <ac:spMk id="4" creationId="{1CBAA613-FDC4-4A6B-8D32-6BD330DCBDF7}"/>
          </ac:spMkLst>
        </pc:spChg>
        <pc:picChg chg="add del mod">
          <ac:chgData name="ארז דהן" userId="3e065872e847cecb" providerId="LiveId" clId="{991487AE-F1CC-42DF-BAAD-2A0D297540BA}" dt="2021-06-26T19:58:01.913" v="11" actId="478"/>
          <ac:picMkLst>
            <pc:docMk/>
            <pc:sldMk cId="1210524624" sldId="266"/>
            <ac:picMk id="5" creationId="{99B2ED59-8DDA-47F4-8099-39FDDE638D1D}"/>
          </ac:picMkLst>
        </pc:picChg>
        <pc:picChg chg="add mod">
          <ac:chgData name="ארז דהן" userId="3e065872e847cecb" providerId="LiveId" clId="{991487AE-F1CC-42DF-BAAD-2A0D297540BA}" dt="2021-06-26T19:58:38.522" v="15" actId="1076"/>
          <ac:picMkLst>
            <pc:docMk/>
            <pc:sldMk cId="1210524624" sldId="266"/>
            <ac:picMk id="6" creationId="{A13BF5F9-4C7C-4AB2-9E75-97F115F1F066}"/>
          </ac:picMkLst>
        </pc:picChg>
      </pc:sldChg>
      <pc:sldChg chg="addSp delSp modSp">
        <pc:chgData name="ארז דהן" userId="3e065872e847cecb" providerId="LiveId" clId="{991487AE-F1CC-42DF-BAAD-2A0D297540BA}" dt="2021-06-26T20:15:36.150" v="115"/>
        <pc:sldMkLst>
          <pc:docMk/>
          <pc:sldMk cId="2106069060" sldId="267"/>
        </pc:sldMkLst>
        <pc:spChg chg="del">
          <ac:chgData name="ארז דהן" userId="3e065872e847cecb" providerId="LiveId" clId="{991487AE-F1CC-42DF-BAAD-2A0D297540BA}" dt="2021-06-26T19:59:55.430" v="16" actId="478"/>
          <ac:spMkLst>
            <pc:docMk/>
            <pc:sldMk cId="2106069060" sldId="267"/>
            <ac:spMk id="3" creationId="{E08E1629-22A9-49E6-8EB2-710F17FCD8AD}"/>
          </ac:spMkLst>
        </pc:spChg>
        <pc:spChg chg="add mod">
          <ac:chgData name="ארז דהן" userId="3e065872e847cecb" providerId="LiveId" clId="{991487AE-F1CC-42DF-BAAD-2A0D297540BA}" dt="2021-06-26T20:07:03.583" v="61" actId="255"/>
          <ac:spMkLst>
            <pc:docMk/>
            <pc:sldMk cId="2106069060" sldId="267"/>
            <ac:spMk id="7" creationId="{763D54CA-9804-4D50-8B09-74CC9784D783}"/>
          </ac:spMkLst>
        </pc:spChg>
        <pc:picChg chg="add del mod">
          <ac:chgData name="ארז דהן" userId="3e065872e847cecb" providerId="LiveId" clId="{991487AE-F1CC-42DF-BAAD-2A0D297540BA}" dt="2021-06-26T20:04:58.383" v="45" actId="478"/>
          <ac:picMkLst>
            <pc:docMk/>
            <pc:sldMk cId="2106069060" sldId="267"/>
            <ac:picMk id="4" creationId="{BBA49A8E-ABBF-4A59-A773-F2AB200C9259}"/>
          </ac:picMkLst>
        </pc:picChg>
        <pc:picChg chg="add del mod">
          <ac:chgData name="ארז דהן" userId="3e065872e847cecb" providerId="LiveId" clId="{991487AE-F1CC-42DF-BAAD-2A0D297540BA}" dt="2021-06-26T20:05:43.656" v="51" actId="478"/>
          <ac:picMkLst>
            <pc:docMk/>
            <pc:sldMk cId="2106069060" sldId="267"/>
            <ac:picMk id="5" creationId="{C28ABC60-3CD4-41AB-B6F4-D99AFF680C7F}"/>
          </ac:picMkLst>
        </pc:picChg>
        <pc:picChg chg="add mod">
          <ac:chgData name="ארז דהן" userId="3e065872e847cecb" providerId="LiveId" clId="{991487AE-F1CC-42DF-BAAD-2A0D297540BA}" dt="2021-06-26T20:05:56.748" v="53" actId="1076"/>
          <ac:picMkLst>
            <pc:docMk/>
            <pc:sldMk cId="2106069060" sldId="267"/>
            <ac:picMk id="6" creationId="{335A4DC2-EA64-4052-A142-A2EC27EAFFAF}"/>
          </ac:picMkLst>
        </pc:picChg>
        <pc:picChg chg="add del mod">
          <ac:chgData name="ארז דהן" userId="3e065872e847cecb" providerId="LiveId" clId="{991487AE-F1CC-42DF-BAAD-2A0D297540BA}" dt="2021-06-26T20:15:19.996" v="111" actId="478"/>
          <ac:picMkLst>
            <pc:docMk/>
            <pc:sldMk cId="2106069060" sldId="267"/>
            <ac:picMk id="2050" creationId="{6DC154CC-CAC4-4D87-B7B1-8661413ED2E9}"/>
          </ac:picMkLst>
        </pc:picChg>
        <pc:picChg chg="add del">
          <ac:chgData name="ארז דהן" userId="3e065872e847cecb" providerId="LiveId" clId="{991487AE-F1CC-42DF-BAAD-2A0D297540BA}" dt="2021-06-26T20:15:36.150" v="115"/>
          <ac:picMkLst>
            <pc:docMk/>
            <pc:sldMk cId="2106069060" sldId="267"/>
            <ac:picMk id="2052" creationId="{39D41727-37C9-4DF1-AAB0-1AE803AF43B8}"/>
          </ac:picMkLst>
        </pc:picChg>
        <pc:picChg chg="add del">
          <ac:chgData name="ארז דהן" userId="3e065872e847cecb" providerId="LiveId" clId="{991487AE-F1CC-42DF-BAAD-2A0D297540BA}" dt="2021-06-26T20:15:35.946" v="114"/>
          <ac:picMkLst>
            <pc:docMk/>
            <pc:sldMk cId="2106069060" sldId="267"/>
            <ac:picMk id="2054" creationId="{EF0982EC-1C7D-45A4-B9B2-1570B2B4EBB8}"/>
          </ac:picMkLst>
        </pc:picChg>
      </pc:sldChg>
      <pc:sldChg chg="addSp delSp modSp">
        <pc:chgData name="ארז דהן" userId="3e065872e847cecb" providerId="LiveId" clId="{991487AE-F1CC-42DF-BAAD-2A0D297540BA}" dt="2021-06-26T20:08:26.234" v="71" actId="20577"/>
        <pc:sldMkLst>
          <pc:docMk/>
          <pc:sldMk cId="2242960650" sldId="268"/>
        </pc:sldMkLst>
        <pc:spChg chg="mod">
          <ac:chgData name="ארז דהן" userId="3e065872e847cecb" providerId="LiveId" clId="{991487AE-F1CC-42DF-BAAD-2A0D297540BA}" dt="2021-06-26T20:08:07.907" v="68" actId="1076"/>
          <ac:spMkLst>
            <pc:docMk/>
            <pc:sldMk cId="2242960650" sldId="268"/>
            <ac:spMk id="2" creationId="{1F134FCC-3363-49F7-B324-BA99DB8511FF}"/>
          </ac:spMkLst>
        </pc:spChg>
        <pc:spChg chg="add del mod">
          <ac:chgData name="ארז דהן" userId="3e065872e847cecb" providerId="LiveId" clId="{991487AE-F1CC-42DF-BAAD-2A0D297540BA}" dt="2021-06-26T20:03:10.460" v="38" actId="478"/>
          <ac:spMkLst>
            <pc:docMk/>
            <pc:sldMk cId="2242960650" sldId="268"/>
            <ac:spMk id="3" creationId="{EAD9F12E-B9F1-42DC-8535-8562613CF23E}"/>
          </ac:spMkLst>
        </pc:spChg>
        <pc:spChg chg="add mod">
          <ac:chgData name="ארז דהן" userId="3e065872e847cecb" providerId="LiveId" clId="{991487AE-F1CC-42DF-BAAD-2A0D297540BA}" dt="2021-06-26T20:08:26.234" v="71" actId="20577"/>
          <ac:spMkLst>
            <pc:docMk/>
            <pc:sldMk cId="2242960650" sldId="268"/>
            <ac:spMk id="7" creationId="{36AF3522-6975-4F29-8B41-BC754AF59D1B}"/>
          </ac:spMkLst>
        </pc:spChg>
        <pc:picChg chg="add del mod">
          <ac:chgData name="ארז דהן" userId="3e065872e847cecb" providerId="LiveId" clId="{991487AE-F1CC-42DF-BAAD-2A0D297540BA}" dt="2021-06-26T20:03:09.049" v="37"/>
          <ac:picMkLst>
            <pc:docMk/>
            <pc:sldMk cId="2242960650" sldId="268"/>
            <ac:picMk id="4" creationId="{99D95DA5-3A36-4858-A10A-1CB1C26167C9}"/>
          </ac:picMkLst>
        </pc:picChg>
        <pc:picChg chg="add del mod">
          <ac:chgData name="ארז דהן" userId="3e065872e847cecb" providerId="LiveId" clId="{991487AE-F1CC-42DF-BAAD-2A0D297540BA}" dt="2021-06-26T20:04:59.627" v="46" actId="478"/>
          <ac:picMkLst>
            <pc:docMk/>
            <pc:sldMk cId="2242960650" sldId="268"/>
            <ac:picMk id="5" creationId="{44BD829E-20DB-4ABB-B858-46A091914CB7}"/>
          </ac:picMkLst>
        </pc:picChg>
        <pc:picChg chg="add mod">
          <ac:chgData name="ארז דהן" userId="3e065872e847cecb" providerId="LiveId" clId="{991487AE-F1CC-42DF-BAAD-2A0D297540BA}" dt="2021-06-26T20:05:19.179" v="48" actId="1076"/>
          <ac:picMkLst>
            <pc:docMk/>
            <pc:sldMk cId="2242960650" sldId="268"/>
            <ac:picMk id="6" creationId="{FFEE529C-6063-4192-BCE4-9BA2C765E4CC}"/>
          </ac:picMkLst>
        </pc:picChg>
      </pc:sldChg>
      <pc:sldChg chg="addSp delSp modSp add">
        <pc:chgData name="ארז דהן" userId="3e065872e847cecb" providerId="LiveId" clId="{991487AE-F1CC-42DF-BAAD-2A0D297540BA}" dt="2021-06-26T20:16:07.921" v="124" actId="478"/>
        <pc:sldMkLst>
          <pc:docMk/>
          <pc:sldMk cId="2951249083" sldId="269"/>
        </pc:sldMkLst>
        <pc:spChg chg="del mod">
          <ac:chgData name="ארז דהן" userId="3e065872e847cecb" providerId="LiveId" clId="{991487AE-F1CC-42DF-BAAD-2A0D297540BA}" dt="2021-06-26T20:13:08.618" v="101" actId="478"/>
          <ac:spMkLst>
            <pc:docMk/>
            <pc:sldMk cId="2951249083" sldId="269"/>
            <ac:spMk id="2" creationId="{6C374AD4-76A1-4B5E-A043-433BF2E559D3}"/>
          </ac:spMkLst>
        </pc:spChg>
        <pc:spChg chg="del">
          <ac:chgData name="ארז דהן" userId="3e065872e847cecb" providerId="LiveId" clId="{991487AE-F1CC-42DF-BAAD-2A0D297540BA}" dt="2021-06-26T20:02:25.300" v="30" actId="478"/>
          <ac:spMkLst>
            <pc:docMk/>
            <pc:sldMk cId="2951249083" sldId="269"/>
            <ac:spMk id="3" creationId="{EAC8B85A-4961-488D-A1FE-232B7734D83E}"/>
          </ac:spMkLst>
        </pc:spChg>
        <pc:spChg chg="add mod">
          <ac:chgData name="ארז דהן" userId="3e065872e847cecb" providerId="LiveId" clId="{991487AE-F1CC-42DF-BAAD-2A0D297540BA}" dt="2021-06-26T20:16:00.899" v="120" actId="1076"/>
          <ac:spMkLst>
            <pc:docMk/>
            <pc:sldMk cId="2951249083" sldId="269"/>
            <ac:spMk id="4" creationId="{EE5534A2-11DA-4299-BD42-1C14CEB4D951}"/>
          </ac:spMkLst>
        </pc:spChg>
        <pc:picChg chg="add del mod">
          <ac:chgData name="ארז דהן" userId="3e065872e847cecb" providerId="LiveId" clId="{991487AE-F1CC-42DF-BAAD-2A0D297540BA}" dt="2021-06-26T20:04:25.929" v="44" actId="478"/>
          <ac:picMkLst>
            <pc:docMk/>
            <pc:sldMk cId="2951249083" sldId="269"/>
            <ac:picMk id="1026" creationId="{56E8E2A4-9D6D-49D0-A88F-933BB7B45F72}"/>
          </ac:picMkLst>
        </pc:picChg>
        <pc:picChg chg="add del mod">
          <ac:chgData name="ארז דהן" userId="3e065872e847cecb" providerId="LiveId" clId="{991487AE-F1CC-42DF-BAAD-2A0D297540BA}" dt="2021-06-26T20:12:24.469" v="90" actId="478"/>
          <ac:picMkLst>
            <pc:docMk/>
            <pc:sldMk cId="2951249083" sldId="269"/>
            <ac:picMk id="1028" creationId="{E1E0228E-708A-4B48-957D-88EEA8D827E5}"/>
          </ac:picMkLst>
        </pc:picChg>
        <pc:picChg chg="add del mod">
          <ac:chgData name="ארז דהן" userId="3e065872e847cecb" providerId="LiveId" clId="{991487AE-F1CC-42DF-BAAD-2A0D297540BA}" dt="2021-06-26T20:12:40.918" v="96" actId="478"/>
          <ac:picMkLst>
            <pc:docMk/>
            <pc:sldMk cId="2951249083" sldId="269"/>
            <ac:picMk id="1030" creationId="{51261D2C-DE40-4808-AC21-F41146C49A78}"/>
          </ac:picMkLst>
        </pc:picChg>
        <pc:picChg chg="add mod">
          <ac:chgData name="ארז דהן" userId="3e065872e847cecb" providerId="LiveId" clId="{991487AE-F1CC-42DF-BAAD-2A0D297540BA}" dt="2021-06-26T20:13:16.085" v="105" actId="1076"/>
          <ac:picMkLst>
            <pc:docMk/>
            <pc:sldMk cId="2951249083" sldId="269"/>
            <ac:picMk id="1032" creationId="{71B56792-3E10-40DC-BB40-1C599ABD1B66}"/>
          </ac:picMkLst>
        </pc:picChg>
        <pc:picChg chg="add del mod">
          <ac:chgData name="ארז דהן" userId="3e065872e847cecb" providerId="LiveId" clId="{991487AE-F1CC-42DF-BAAD-2A0D297540BA}" dt="2021-06-26T20:16:01.542" v="121"/>
          <ac:picMkLst>
            <pc:docMk/>
            <pc:sldMk cId="2951249083" sldId="269"/>
            <ac:picMk id="1034" creationId="{A066CCA8-1B22-43E2-9302-63FA08C469D9}"/>
          </ac:picMkLst>
        </pc:picChg>
        <pc:picChg chg="add del mod">
          <ac:chgData name="ארז דהן" userId="3e065872e847cecb" providerId="LiveId" clId="{991487AE-F1CC-42DF-BAAD-2A0D297540BA}" dt="2021-06-26T20:16:07.921" v="124" actId="478"/>
          <ac:picMkLst>
            <pc:docMk/>
            <pc:sldMk cId="2951249083" sldId="269"/>
            <ac:picMk id="1036" creationId="{82B6A26D-10E4-43F5-9580-509E27E2B8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4E92823-3930-4FB7-97F5-0DC673B7877D}" type="datetimeFigureOut">
              <a:rPr lang="he-IL" smtClean="0"/>
              <a:t>ט"ז/תמוז/תשפ"א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5195A63-AD51-4E39-9C3C-C6A77717DFA5}" type="slidenum">
              <a:rPr lang="he-IL" smtClean="0"/>
              <a:t>‹#›</a:t>
            </a:fld>
            <a:endParaRPr lang="he-IL"/>
          </a:p>
        </p:txBody>
      </p:sp>
    </p:spTree>
    <p:extLst>
      <p:ext uri="{BB962C8B-B14F-4D97-AF65-F5344CB8AC3E}">
        <p14:creationId xmlns:p14="http://schemas.microsoft.com/office/powerpoint/2010/main" val="3643188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6/26/2021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eeliorrr2/Elior-Lev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adityakadiwal/water-potability?select=water_potability.csv"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ED4A0B-0400-433C-A8D6-5BB20C0258EF}"/>
              </a:ext>
            </a:extLst>
          </p:cNvPr>
          <p:cNvSpPr>
            <a:spLocks noGrp="1"/>
          </p:cNvSpPr>
          <p:nvPr>
            <p:ph type="ctrTitle"/>
          </p:nvPr>
        </p:nvSpPr>
        <p:spPr>
          <a:xfrm>
            <a:off x="1751012" y="1300786"/>
            <a:ext cx="8689976" cy="991478"/>
          </a:xfrm>
        </p:spPr>
        <p:txBody>
          <a:bodyPr/>
          <a:lstStyle/>
          <a:p>
            <a:pPr fontAlgn="base"/>
            <a:r>
              <a:rPr lang="en-US" b="1" dirty="0">
                <a:latin typeface="Imprint MT Shadow" panose="04020605060303030202" pitchFamily="82" charset="0"/>
              </a:rPr>
              <a:t>water potability</a:t>
            </a:r>
          </a:p>
        </p:txBody>
      </p:sp>
      <p:sp>
        <p:nvSpPr>
          <p:cNvPr id="6" name="TextBox 5">
            <a:extLst>
              <a:ext uri="{FF2B5EF4-FFF2-40B4-BE49-F238E27FC236}">
                <a16:creationId xmlns:a16="http://schemas.microsoft.com/office/drawing/2014/main" id="{E80E3861-5980-40CC-B364-88AE3A62A4AE}"/>
              </a:ext>
            </a:extLst>
          </p:cNvPr>
          <p:cNvSpPr txBox="1"/>
          <p:nvPr/>
        </p:nvSpPr>
        <p:spPr>
          <a:xfrm>
            <a:off x="375781" y="2404997"/>
            <a:ext cx="3306871" cy="1938992"/>
          </a:xfrm>
          <a:prstGeom prst="rect">
            <a:avLst/>
          </a:prstGeom>
          <a:noFill/>
        </p:spPr>
        <p:txBody>
          <a:bodyPr wrap="square" rtlCol="1">
            <a:spAutoFit/>
          </a:bodyPr>
          <a:lstStyle/>
          <a:p>
            <a:r>
              <a:rPr lang="en-US" sz="4000" dirty="0">
                <a:latin typeface="Imprint MT Shadow" panose="04020605060303030202" pitchFamily="82" charset="0"/>
              </a:rPr>
              <a:t>Prepared by:</a:t>
            </a:r>
          </a:p>
          <a:p>
            <a:r>
              <a:rPr lang="en-US" sz="4000" dirty="0">
                <a:latin typeface="Imprint MT Shadow" panose="04020605060303030202" pitchFamily="82" charset="0"/>
              </a:rPr>
              <a:t>Erez Dahan </a:t>
            </a:r>
          </a:p>
          <a:p>
            <a:r>
              <a:rPr lang="en-US" sz="4000" dirty="0">
                <a:latin typeface="Imprint MT Shadow" panose="04020605060303030202" pitchFamily="82" charset="0"/>
              </a:rPr>
              <a:t>Elior Levy</a:t>
            </a:r>
            <a:endParaRPr lang="he-IL" sz="4000" dirty="0">
              <a:latin typeface="Imprint MT Shadow" panose="04020605060303030202" pitchFamily="82" charset="0"/>
            </a:endParaRPr>
          </a:p>
        </p:txBody>
      </p:sp>
      <p:pic>
        <p:nvPicPr>
          <p:cNvPr id="9" name="תמונה 8">
            <a:hlinkClick r:id="rId2"/>
            <a:extLst>
              <a:ext uri="{FF2B5EF4-FFF2-40B4-BE49-F238E27FC236}">
                <a16:creationId xmlns:a16="http://schemas.microsoft.com/office/drawing/2014/main" id="{431C9061-184A-484A-AEE4-3ECA4D3C2CE0}"/>
              </a:ext>
            </a:extLst>
          </p:cNvPr>
          <p:cNvPicPr>
            <a:picLocks noChangeAspect="1"/>
          </p:cNvPicPr>
          <p:nvPr/>
        </p:nvPicPr>
        <p:blipFill>
          <a:blip r:embed="rId3"/>
          <a:stretch>
            <a:fillRect/>
          </a:stretch>
        </p:blipFill>
        <p:spPr>
          <a:xfrm>
            <a:off x="212943" y="5678238"/>
            <a:ext cx="3702720" cy="883231"/>
          </a:xfrm>
          <a:prstGeom prst="rect">
            <a:avLst/>
          </a:prstGeom>
        </p:spPr>
      </p:pic>
    </p:spTree>
    <p:extLst>
      <p:ext uri="{BB962C8B-B14F-4D97-AF65-F5344CB8AC3E}">
        <p14:creationId xmlns:p14="http://schemas.microsoft.com/office/powerpoint/2010/main" val="369102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CAAE70-18D4-42E3-BD03-BA7686F2B42E}"/>
              </a:ext>
            </a:extLst>
          </p:cNvPr>
          <p:cNvSpPr>
            <a:spLocks noGrp="1"/>
          </p:cNvSpPr>
          <p:nvPr>
            <p:ph type="title"/>
          </p:nvPr>
        </p:nvSpPr>
        <p:spPr/>
        <p:txBody>
          <a:bodyPr/>
          <a:lstStyle/>
          <a:p>
            <a:r>
              <a:rPr lang="en-US" dirty="0">
                <a:latin typeface="Imprint MT Shadow" panose="04020605060303030202" pitchFamily="82" charset="0"/>
              </a:rPr>
              <a:t>EDA</a:t>
            </a:r>
            <a:endParaRPr lang="he-IL" dirty="0">
              <a:latin typeface="Imprint MT Shadow" panose="04020605060303030202" pitchFamily="82" charset="0"/>
            </a:endParaRPr>
          </a:p>
        </p:txBody>
      </p:sp>
      <p:pic>
        <p:nvPicPr>
          <p:cNvPr id="4" name="תמונה 3">
            <a:extLst>
              <a:ext uri="{FF2B5EF4-FFF2-40B4-BE49-F238E27FC236}">
                <a16:creationId xmlns:a16="http://schemas.microsoft.com/office/drawing/2014/main" id="{323C0A66-D9A8-4402-AA18-390CCEF8BEC5}"/>
              </a:ext>
            </a:extLst>
          </p:cNvPr>
          <p:cNvPicPr>
            <a:picLocks noChangeAspect="1"/>
          </p:cNvPicPr>
          <p:nvPr/>
        </p:nvPicPr>
        <p:blipFill>
          <a:blip r:embed="rId2"/>
          <a:stretch>
            <a:fillRect/>
          </a:stretch>
        </p:blipFill>
        <p:spPr>
          <a:xfrm>
            <a:off x="254723" y="3052894"/>
            <a:ext cx="5076825" cy="3505595"/>
          </a:xfrm>
          <a:prstGeom prst="rect">
            <a:avLst/>
          </a:prstGeom>
        </p:spPr>
      </p:pic>
      <p:sp>
        <p:nvSpPr>
          <p:cNvPr id="5" name="TextBox 4">
            <a:extLst>
              <a:ext uri="{FF2B5EF4-FFF2-40B4-BE49-F238E27FC236}">
                <a16:creationId xmlns:a16="http://schemas.microsoft.com/office/drawing/2014/main" id="{1AADFB88-7520-41F5-8341-B06B4F28C4A9}"/>
              </a:ext>
            </a:extLst>
          </p:cNvPr>
          <p:cNvSpPr txBox="1"/>
          <p:nvPr/>
        </p:nvSpPr>
        <p:spPr>
          <a:xfrm>
            <a:off x="475989" y="1629919"/>
            <a:ext cx="5729361" cy="584775"/>
          </a:xfrm>
          <a:prstGeom prst="rect">
            <a:avLst/>
          </a:prstGeom>
          <a:noFill/>
        </p:spPr>
        <p:txBody>
          <a:bodyPr wrap="square" rtlCol="1">
            <a:spAutoFit/>
          </a:bodyPr>
          <a:lstStyle/>
          <a:p>
            <a:r>
              <a:rPr lang="en-US" sz="3200" dirty="0">
                <a:latin typeface="Imprint MT Shadow" panose="04020605060303030202" pitchFamily="82" charset="0"/>
              </a:rPr>
              <a:t>Potability distrubtion</a:t>
            </a:r>
            <a:endParaRPr lang="he-IL" sz="3200" dirty="0">
              <a:latin typeface="Imprint MT Shadow" panose="04020605060303030202" pitchFamily="82" charset="0"/>
            </a:endParaRPr>
          </a:p>
        </p:txBody>
      </p:sp>
      <p:pic>
        <p:nvPicPr>
          <p:cNvPr id="3" name="תמונה 2">
            <a:extLst>
              <a:ext uri="{FF2B5EF4-FFF2-40B4-BE49-F238E27FC236}">
                <a16:creationId xmlns:a16="http://schemas.microsoft.com/office/drawing/2014/main" id="{71ABA21A-2770-4C67-9A98-11D697F1623B}"/>
              </a:ext>
            </a:extLst>
          </p:cNvPr>
          <p:cNvPicPr>
            <a:picLocks noChangeAspect="1"/>
          </p:cNvPicPr>
          <p:nvPr/>
        </p:nvPicPr>
        <p:blipFill>
          <a:blip r:embed="rId3"/>
          <a:stretch>
            <a:fillRect/>
          </a:stretch>
        </p:blipFill>
        <p:spPr>
          <a:xfrm>
            <a:off x="254723" y="2214694"/>
            <a:ext cx="5076825" cy="838200"/>
          </a:xfrm>
          <a:prstGeom prst="rect">
            <a:avLst/>
          </a:prstGeom>
        </p:spPr>
      </p:pic>
    </p:spTree>
    <p:extLst>
      <p:ext uri="{BB962C8B-B14F-4D97-AF65-F5344CB8AC3E}">
        <p14:creationId xmlns:p14="http://schemas.microsoft.com/office/powerpoint/2010/main" val="52347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43FCE3-6115-4B9C-9D28-80AEC7FF6327}"/>
              </a:ext>
            </a:extLst>
          </p:cNvPr>
          <p:cNvSpPr>
            <a:spLocks noGrp="1"/>
          </p:cNvSpPr>
          <p:nvPr>
            <p:ph type="title"/>
          </p:nvPr>
        </p:nvSpPr>
        <p:spPr/>
        <p:txBody>
          <a:bodyPr/>
          <a:lstStyle/>
          <a:p>
            <a:r>
              <a:rPr lang="en-US" dirty="0">
                <a:latin typeface="Imprint MT Shadow" panose="04020605060303030202" pitchFamily="82" charset="0"/>
              </a:rPr>
              <a:t>ML - Logistic Regression</a:t>
            </a:r>
            <a:br>
              <a:rPr lang="en-US" b="1" dirty="0"/>
            </a:br>
            <a:endParaRPr lang="he-IL" dirty="0"/>
          </a:p>
        </p:txBody>
      </p:sp>
      <p:sp>
        <p:nvSpPr>
          <p:cNvPr id="4" name="TextBox 3">
            <a:extLst>
              <a:ext uri="{FF2B5EF4-FFF2-40B4-BE49-F238E27FC236}">
                <a16:creationId xmlns:a16="http://schemas.microsoft.com/office/drawing/2014/main" id="{1CBAA613-FDC4-4A6B-8D32-6BD330DCBDF7}"/>
              </a:ext>
            </a:extLst>
          </p:cNvPr>
          <p:cNvSpPr txBox="1"/>
          <p:nvPr/>
        </p:nvSpPr>
        <p:spPr>
          <a:xfrm>
            <a:off x="0" y="1522196"/>
            <a:ext cx="11461316" cy="1384995"/>
          </a:xfrm>
          <a:prstGeom prst="rect">
            <a:avLst/>
          </a:prstGeom>
          <a:noFill/>
        </p:spPr>
        <p:txBody>
          <a:bodyPr wrap="square" rtlCol="1">
            <a:spAutoFit/>
          </a:bodyPr>
          <a:lstStyle/>
          <a:p>
            <a:r>
              <a:rPr lang="en-US" sz="2800" dirty="0">
                <a:latin typeface="Imprint MT Shadow" panose="04020605060303030202" pitchFamily="82" charset="0"/>
              </a:rPr>
              <a:t>statistical model that describes a possible relationship between a qualitative/category variable known as the "explained variable" and a variable</a:t>
            </a:r>
            <a:endParaRPr lang="he-IL" sz="2800" dirty="0">
              <a:latin typeface="Imprint MT Shadow" panose="04020605060303030202" pitchFamily="82" charset="0"/>
            </a:endParaRPr>
          </a:p>
        </p:txBody>
      </p:sp>
      <p:pic>
        <p:nvPicPr>
          <p:cNvPr id="6" name="תמונה 5">
            <a:extLst>
              <a:ext uri="{FF2B5EF4-FFF2-40B4-BE49-F238E27FC236}">
                <a16:creationId xmlns:a16="http://schemas.microsoft.com/office/drawing/2014/main" id="{A13BF5F9-4C7C-4AB2-9E75-97F115F1F066}"/>
              </a:ext>
            </a:extLst>
          </p:cNvPr>
          <p:cNvPicPr>
            <a:picLocks noChangeAspect="1"/>
          </p:cNvPicPr>
          <p:nvPr/>
        </p:nvPicPr>
        <p:blipFill>
          <a:blip r:embed="rId2"/>
          <a:stretch>
            <a:fillRect/>
          </a:stretch>
        </p:blipFill>
        <p:spPr>
          <a:xfrm>
            <a:off x="57150" y="2907191"/>
            <a:ext cx="6038850" cy="3800475"/>
          </a:xfrm>
          <a:prstGeom prst="rect">
            <a:avLst/>
          </a:prstGeom>
        </p:spPr>
      </p:pic>
    </p:spTree>
    <p:extLst>
      <p:ext uri="{BB962C8B-B14F-4D97-AF65-F5344CB8AC3E}">
        <p14:creationId xmlns:p14="http://schemas.microsoft.com/office/powerpoint/2010/main" val="121052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9FE31F-BC23-4603-9EC3-F01EDB24DB96}"/>
              </a:ext>
            </a:extLst>
          </p:cNvPr>
          <p:cNvSpPr>
            <a:spLocks noGrp="1"/>
          </p:cNvSpPr>
          <p:nvPr>
            <p:ph type="title"/>
          </p:nvPr>
        </p:nvSpPr>
        <p:spPr>
          <a:xfrm>
            <a:off x="913774" y="405575"/>
            <a:ext cx="10364451" cy="1596177"/>
          </a:xfrm>
        </p:spPr>
        <p:txBody>
          <a:bodyPr/>
          <a:lstStyle/>
          <a:p>
            <a:r>
              <a:rPr lang="en-US" dirty="0">
                <a:latin typeface="Imprint MT Shadow" panose="04020605060303030202" pitchFamily="82" charset="0"/>
              </a:rPr>
              <a:t>ML – DECISION TREE</a:t>
            </a:r>
            <a:endParaRPr lang="he-IL" dirty="0">
              <a:latin typeface="Imprint MT Shadow" panose="04020605060303030202" pitchFamily="82" charset="0"/>
            </a:endParaRPr>
          </a:p>
        </p:txBody>
      </p:sp>
      <p:pic>
        <p:nvPicPr>
          <p:cNvPr id="6" name="תמונה 5">
            <a:extLst>
              <a:ext uri="{FF2B5EF4-FFF2-40B4-BE49-F238E27FC236}">
                <a16:creationId xmlns:a16="http://schemas.microsoft.com/office/drawing/2014/main" id="{335A4DC2-EA64-4052-A142-A2EC27EAFFAF}"/>
              </a:ext>
            </a:extLst>
          </p:cNvPr>
          <p:cNvPicPr>
            <a:picLocks noChangeAspect="1"/>
          </p:cNvPicPr>
          <p:nvPr/>
        </p:nvPicPr>
        <p:blipFill>
          <a:blip r:embed="rId2"/>
          <a:stretch>
            <a:fillRect/>
          </a:stretch>
        </p:blipFill>
        <p:spPr>
          <a:xfrm>
            <a:off x="206679" y="2855282"/>
            <a:ext cx="7620000" cy="3752850"/>
          </a:xfrm>
          <a:prstGeom prst="rect">
            <a:avLst/>
          </a:prstGeom>
        </p:spPr>
      </p:pic>
      <p:sp>
        <p:nvSpPr>
          <p:cNvPr id="7" name="TextBox 6">
            <a:extLst>
              <a:ext uri="{FF2B5EF4-FFF2-40B4-BE49-F238E27FC236}">
                <a16:creationId xmlns:a16="http://schemas.microsoft.com/office/drawing/2014/main" id="{763D54CA-9804-4D50-8B09-74CC9784D783}"/>
              </a:ext>
            </a:extLst>
          </p:cNvPr>
          <p:cNvSpPr txBox="1"/>
          <p:nvPr/>
        </p:nvSpPr>
        <p:spPr>
          <a:xfrm>
            <a:off x="206679" y="1590805"/>
            <a:ext cx="11893463" cy="1200329"/>
          </a:xfrm>
          <a:prstGeom prst="rect">
            <a:avLst/>
          </a:prstGeom>
          <a:noFill/>
        </p:spPr>
        <p:txBody>
          <a:bodyPr wrap="square" rtlCol="1">
            <a:spAutoFit/>
          </a:bodyPr>
          <a:lstStyle/>
          <a:p>
            <a:r>
              <a:rPr lang="en-US" sz="2400" dirty="0">
                <a:latin typeface="Imprint MT Shadow" panose="04020605060303030202" pitchFamily="82" charset="0"/>
              </a:rPr>
              <a:t>decision tree is a decision support tool that uses a tree-like model of decisions and their possible consequences, including chance event outcomes, resource costs, and utility. It is one way to display an algorithm that only contains conditional control statements</a:t>
            </a:r>
            <a:endParaRPr lang="he-IL" sz="2400" dirty="0">
              <a:latin typeface="Imprint MT Shadow" panose="04020605060303030202" pitchFamily="82" charset="0"/>
            </a:endParaRPr>
          </a:p>
        </p:txBody>
      </p:sp>
    </p:spTree>
    <p:extLst>
      <p:ext uri="{BB962C8B-B14F-4D97-AF65-F5344CB8AC3E}">
        <p14:creationId xmlns:p14="http://schemas.microsoft.com/office/powerpoint/2010/main" val="210606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134FCC-3363-49F7-B324-BA99DB8511FF}"/>
              </a:ext>
            </a:extLst>
          </p:cNvPr>
          <p:cNvSpPr>
            <a:spLocks noGrp="1"/>
          </p:cNvSpPr>
          <p:nvPr>
            <p:ph type="title"/>
          </p:nvPr>
        </p:nvSpPr>
        <p:spPr>
          <a:xfrm>
            <a:off x="913774" y="-100838"/>
            <a:ext cx="10364451" cy="1596177"/>
          </a:xfrm>
        </p:spPr>
        <p:txBody>
          <a:bodyPr/>
          <a:lstStyle/>
          <a:p>
            <a:r>
              <a:rPr lang="en-US" dirty="0">
                <a:latin typeface="Imprint MT Shadow" panose="04020605060303030202" pitchFamily="82" charset="0"/>
              </a:rPr>
              <a:t>ML - XGBoost</a:t>
            </a:r>
            <a:br>
              <a:rPr lang="en-US" b="1" dirty="0"/>
            </a:br>
            <a:endParaRPr lang="he-IL" dirty="0"/>
          </a:p>
        </p:txBody>
      </p:sp>
      <p:pic>
        <p:nvPicPr>
          <p:cNvPr id="6" name="תמונה 5">
            <a:extLst>
              <a:ext uri="{FF2B5EF4-FFF2-40B4-BE49-F238E27FC236}">
                <a16:creationId xmlns:a16="http://schemas.microsoft.com/office/drawing/2014/main" id="{FFEE529C-6063-4192-BCE4-9BA2C765E4CC}"/>
              </a:ext>
            </a:extLst>
          </p:cNvPr>
          <p:cNvPicPr>
            <a:picLocks noChangeAspect="1"/>
          </p:cNvPicPr>
          <p:nvPr/>
        </p:nvPicPr>
        <p:blipFill>
          <a:blip r:embed="rId2"/>
          <a:stretch>
            <a:fillRect/>
          </a:stretch>
        </p:blipFill>
        <p:spPr>
          <a:xfrm>
            <a:off x="160815" y="2923914"/>
            <a:ext cx="9515475" cy="3790950"/>
          </a:xfrm>
          <a:prstGeom prst="rect">
            <a:avLst/>
          </a:prstGeom>
        </p:spPr>
      </p:pic>
      <p:sp>
        <p:nvSpPr>
          <p:cNvPr id="7" name="TextBox 6">
            <a:extLst>
              <a:ext uri="{FF2B5EF4-FFF2-40B4-BE49-F238E27FC236}">
                <a16:creationId xmlns:a16="http://schemas.microsoft.com/office/drawing/2014/main" id="{36AF3522-6975-4F29-8B41-BC754AF59D1B}"/>
              </a:ext>
            </a:extLst>
          </p:cNvPr>
          <p:cNvSpPr txBox="1"/>
          <p:nvPr/>
        </p:nvSpPr>
        <p:spPr>
          <a:xfrm>
            <a:off x="160815" y="697250"/>
            <a:ext cx="11636679" cy="2308324"/>
          </a:xfrm>
          <a:prstGeom prst="rect">
            <a:avLst/>
          </a:prstGeom>
          <a:noFill/>
        </p:spPr>
        <p:txBody>
          <a:bodyPr wrap="square" rtlCol="1">
            <a:spAutoFit/>
          </a:bodyPr>
          <a:lstStyle/>
          <a:p>
            <a:r>
              <a:rPr lang="en-US" sz="2400" dirty="0">
                <a:latin typeface="Imprint MT Shadow" panose="04020605060303030202" pitchFamily="82" charset="0"/>
              </a:rPr>
              <a:t>open-source software library which provides a regularizing gradient boosting framework for C++, Java, Python,[3] R,[4] Julia,[5] Perl,[6] and Scala. It works on Linux, Windows,[7] and macOS.[8] From the project description, it aims to provide a "Scalable, Portable and Distributed Gradient Boosting (GBM, GBRT, GBDT) Library". It runs on a single machine, as well as the distributed processing frameworks Apache Hadoop, Apache Spark, and Apache Flink.</a:t>
            </a:r>
            <a:endParaRPr lang="he-IL" sz="2400" dirty="0">
              <a:latin typeface="Imprint MT Shadow" panose="04020605060303030202" pitchFamily="82" charset="0"/>
            </a:endParaRPr>
          </a:p>
        </p:txBody>
      </p:sp>
    </p:spTree>
    <p:extLst>
      <p:ext uri="{BB962C8B-B14F-4D97-AF65-F5344CB8AC3E}">
        <p14:creationId xmlns:p14="http://schemas.microsoft.com/office/powerpoint/2010/main" val="224296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5534A2-11DA-4299-BD42-1C14CEB4D951}"/>
              </a:ext>
            </a:extLst>
          </p:cNvPr>
          <p:cNvSpPr txBox="1"/>
          <p:nvPr/>
        </p:nvSpPr>
        <p:spPr>
          <a:xfrm>
            <a:off x="200416" y="2354893"/>
            <a:ext cx="11862148" cy="3970318"/>
          </a:xfrm>
          <a:prstGeom prst="rect">
            <a:avLst/>
          </a:prstGeom>
          <a:noFill/>
        </p:spPr>
        <p:txBody>
          <a:bodyPr wrap="square" rtlCol="1">
            <a:spAutoFit/>
          </a:bodyPr>
          <a:lstStyle/>
          <a:p>
            <a:r>
              <a:rPr lang="en-US" sz="3600" dirty="0">
                <a:latin typeface="Imprint MT Shadow" panose="04020605060303030202" pitchFamily="82" charset="0"/>
              </a:rPr>
              <a:t>We run 3 models to classify our y. Logistic regression is the simplest model and give us the lowest accuarcy. To avoid Over Fitting in the DT and XGB we set lower hyperparameters (DT-max_depth=5, XGB-n_estimators=15,max_depth=5) and see in the result that we succeeded in avoid it. The best accuarcy is given by the XGB model</a:t>
            </a:r>
            <a:endParaRPr lang="he-IL" sz="3600" dirty="0">
              <a:latin typeface="Imprint MT Shadow" panose="04020605060303030202" pitchFamily="82" charset="0"/>
            </a:endParaRPr>
          </a:p>
        </p:txBody>
      </p:sp>
      <p:pic>
        <p:nvPicPr>
          <p:cNvPr id="1032" name="Picture 8" descr="SUMMARY Architects - Portugal 2020">
            <a:extLst>
              <a:ext uri="{FF2B5EF4-FFF2-40B4-BE49-F238E27FC236}">
                <a16:creationId xmlns:a16="http://schemas.microsoft.com/office/drawing/2014/main" id="{71B56792-3E10-40DC-BB40-1C599ABD1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572" y="55737"/>
            <a:ext cx="9496817" cy="229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24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E29F8A-D43F-420A-974D-C69722E26962}"/>
              </a:ext>
            </a:extLst>
          </p:cNvPr>
          <p:cNvSpPr>
            <a:spLocks noGrp="1"/>
          </p:cNvSpPr>
          <p:nvPr>
            <p:ph type="title"/>
          </p:nvPr>
        </p:nvSpPr>
        <p:spPr>
          <a:xfrm>
            <a:off x="913149" y="0"/>
            <a:ext cx="10364451" cy="1596177"/>
          </a:xfrm>
        </p:spPr>
        <p:txBody>
          <a:bodyPr/>
          <a:lstStyle/>
          <a:p>
            <a:r>
              <a:rPr lang="en-US" dirty="0">
                <a:latin typeface="Imprint MT Shadow" panose="04020605060303030202" pitchFamily="82" charset="0"/>
              </a:rPr>
              <a:t>Research-intro</a:t>
            </a:r>
            <a:endParaRPr lang="he-IL" dirty="0">
              <a:latin typeface="Imprint MT Shadow" panose="04020605060303030202" pitchFamily="82" charset="0"/>
            </a:endParaRPr>
          </a:p>
        </p:txBody>
      </p:sp>
      <p:pic>
        <p:nvPicPr>
          <p:cNvPr id="5" name="מציין מיקום תוכן 4">
            <a:extLst>
              <a:ext uri="{FF2B5EF4-FFF2-40B4-BE49-F238E27FC236}">
                <a16:creationId xmlns:a16="http://schemas.microsoft.com/office/drawing/2014/main" id="{4CFDF7B4-3326-4569-B295-30C1F83ECB34}"/>
              </a:ext>
            </a:extLst>
          </p:cNvPr>
          <p:cNvPicPr>
            <a:picLocks noGrp="1" noChangeAspect="1"/>
          </p:cNvPicPr>
          <p:nvPr>
            <p:ph sz="quarter" idx="13"/>
          </p:nvPr>
        </p:nvPicPr>
        <p:blipFill>
          <a:blip r:embed="rId2"/>
          <a:stretch>
            <a:fillRect/>
          </a:stretch>
        </p:blipFill>
        <p:spPr>
          <a:xfrm>
            <a:off x="6964471" y="1216634"/>
            <a:ext cx="4899057" cy="5359530"/>
          </a:xfrm>
        </p:spPr>
      </p:pic>
      <p:sp>
        <p:nvSpPr>
          <p:cNvPr id="6" name="TextBox 5">
            <a:extLst>
              <a:ext uri="{FF2B5EF4-FFF2-40B4-BE49-F238E27FC236}">
                <a16:creationId xmlns:a16="http://schemas.microsoft.com/office/drawing/2014/main" id="{DC8C900B-70D4-4BE2-B3D5-FE6A35E5E356}"/>
              </a:ext>
            </a:extLst>
          </p:cNvPr>
          <p:cNvSpPr txBox="1"/>
          <p:nvPr/>
        </p:nvSpPr>
        <p:spPr>
          <a:xfrm>
            <a:off x="235989" y="1596177"/>
            <a:ext cx="6212909" cy="1938992"/>
          </a:xfrm>
          <a:prstGeom prst="rect">
            <a:avLst/>
          </a:prstGeom>
          <a:noFill/>
        </p:spPr>
        <p:txBody>
          <a:bodyPr wrap="square" rtlCol="1">
            <a:spAutoFit/>
          </a:bodyPr>
          <a:lstStyle/>
          <a:p>
            <a:r>
              <a:rPr lang="en-US" sz="2400" dirty="0">
                <a:latin typeface="Imprint MT Shadow" panose="04020605060303030202" pitchFamily="82" charset="0"/>
              </a:rPr>
              <a:t>Research questions:</a:t>
            </a:r>
          </a:p>
          <a:p>
            <a:r>
              <a:rPr lang="en-US" sz="2400" dirty="0">
                <a:latin typeface="Imprint MT Shadow" panose="04020605060303030202" pitchFamily="82" charset="0"/>
              </a:rPr>
              <a:t>* Is it possible to determine if the water is    potability?</a:t>
            </a:r>
          </a:p>
          <a:p>
            <a:endParaRPr lang="en-US" sz="2400" dirty="0">
              <a:latin typeface="Imprint MT Shadow" panose="04020605060303030202" pitchFamily="82" charset="0"/>
            </a:endParaRPr>
          </a:p>
          <a:p>
            <a:endParaRPr lang="he-IL" sz="2400" dirty="0">
              <a:latin typeface="Imprint MT Shadow" panose="04020605060303030202" pitchFamily="82" charset="0"/>
            </a:endParaRPr>
          </a:p>
        </p:txBody>
      </p:sp>
      <p:pic>
        <p:nvPicPr>
          <p:cNvPr id="8" name="גרפיקה 7" descr="רשת">
            <a:extLst>
              <a:ext uri="{FF2B5EF4-FFF2-40B4-BE49-F238E27FC236}">
                <a16:creationId xmlns:a16="http://schemas.microsoft.com/office/drawing/2014/main" id="{1811EFAD-1C52-4A73-ACA2-321EBB2CDD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284" y="3628970"/>
            <a:ext cx="914400" cy="914400"/>
          </a:xfrm>
          <a:prstGeom prst="rect">
            <a:avLst/>
          </a:prstGeom>
        </p:spPr>
      </p:pic>
      <p:pic>
        <p:nvPicPr>
          <p:cNvPr id="9" name="גרפיקה 8" descr="רשת">
            <a:extLst>
              <a:ext uri="{FF2B5EF4-FFF2-40B4-BE49-F238E27FC236}">
                <a16:creationId xmlns:a16="http://schemas.microsoft.com/office/drawing/2014/main" id="{5540855F-DCCA-4BC7-97BC-033289CF5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0181" y="4543370"/>
            <a:ext cx="914400" cy="914400"/>
          </a:xfrm>
          <a:prstGeom prst="rect">
            <a:avLst/>
          </a:prstGeom>
        </p:spPr>
      </p:pic>
      <p:pic>
        <p:nvPicPr>
          <p:cNvPr id="10" name="גרפיקה 9" descr="רשת">
            <a:extLst>
              <a:ext uri="{FF2B5EF4-FFF2-40B4-BE49-F238E27FC236}">
                <a16:creationId xmlns:a16="http://schemas.microsoft.com/office/drawing/2014/main" id="{7521E59B-F3A5-4126-95E6-18FD53AA43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3737" y="5634658"/>
            <a:ext cx="914400" cy="914400"/>
          </a:xfrm>
          <a:prstGeom prst="rect">
            <a:avLst/>
          </a:prstGeom>
        </p:spPr>
      </p:pic>
      <p:pic>
        <p:nvPicPr>
          <p:cNvPr id="12" name="גרפיקה 11" descr="חץ ישר">
            <a:extLst>
              <a:ext uri="{FF2B5EF4-FFF2-40B4-BE49-F238E27FC236}">
                <a16:creationId xmlns:a16="http://schemas.microsoft.com/office/drawing/2014/main" id="{CD86F0E4-ADDF-43C4-A69A-375729F949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864786">
            <a:off x="1304477" y="4038574"/>
            <a:ext cx="914400" cy="914400"/>
          </a:xfrm>
          <a:prstGeom prst="rect">
            <a:avLst/>
          </a:prstGeom>
        </p:spPr>
      </p:pic>
      <p:pic>
        <p:nvPicPr>
          <p:cNvPr id="13" name="גרפיקה 12" descr="חץ ישר">
            <a:extLst>
              <a:ext uri="{FF2B5EF4-FFF2-40B4-BE49-F238E27FC236}">
                <a16:creationId xmlns:a16="http://schemas.microsoft.com/office/drawing/2014/main" id="{0330550C-BA73-41AD-92E6-663AABFA7B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823229">
            <a:off x="3121959" y="5177458"/>
            <a:ext cx="914400" cy="914400"/>
          </a:xfrm>
          <a:prstGeom prst="rect">
            <a:avLst/>
          </a:prstGeom>
        </p:spPr>
      </p:pic>
      <p:sp>
        <p:nvSpPr>
          <p:cNvPr id="14" name="TextBox 13">
            <a:extLst>
              <a:ext uri="{FF2B5EF4-FFF2-40B4-BE49-F238E27FC236}">
                <a16:creationId xmlns:a16="http://schemas.microsoft.com/office/drawing/2014/main" id="{343F7A02-8E5A-4F92-BD45-08F91ADDE947}"/>
              </a:ext>
            </a:extLst>
          </p:cNvPr>
          <p:cNvSpPr txBox="1"/>
          <p:nvPr/>
        </p:nvSpPr>
        <p:spPr>
          <a:xfrm>
            <a:off x="42755" y="3393673"/>
            <a:ext cx="2146207" cy="461665"/>
          </a:xfrm>
          <a:prstGeom prst="rect">
            <a:avLst/>
          </a:prstGeom>
          <a:noFill/>
        </p:spPr>
        <p:txBody>
          <a:bodyPr wrap="square" rtlCol="1">
            <a:spAutoFit/>
          </a:bodyPr>
          <a:lstStyle/>
          <a:p>
            <a:r>
              <a:rPr lang="en-US" sz="2400" dirty="0">
                <a:solidFill>
                  <a:srgbClr val="7030A0"/>
                </a:solidFill>
                <a:latin typeface="Imprint MT Shadow" panose="04020605060303030202" pitchFamily="82" charset="0"/>
              </a:rPr>
              <a:t>Data Cleaning</a:t>
            </a:r>
            <a:endParaRPr lang="he-IL" sz="2400" dirty="0">
              <a:solidFill>
                <a:srgbClr val="7030A0"/>
              </a:solidFill>
              <a:latin typeface="Imprint MT Shadow" panose="04020605060303030202" pitchFamily="82" charset="0"/>
            </a:endParaRPr>
          </a:p>
        </p:txBody>
      </p:sp>
      <p:sp>
        <p:nvSpPr>
          <p:cNvPr id="15" name="TextBox 14">
            <a:extLst>
              <a:ext uri="{FF2B5EF4-FFF2-40B4-BE49-F238E27FC236}">
                <a16:creationId xmlns:a16="http://schemas.microsoft.com/office/drawing/2014/main" id="{604A7B5C-675F-41AA-82C1-FA4A955EF494}"/>
              </a:ext>
            </a:extLst>
          </p:cNvPr>
          <p:cNvSpPr txBox="1"/>
          <p:nvPr/>
        </p:nvSpPr>
        <p:spPr>
          <a:xfrm>
            <a:off x="2322494" y="4218337"/>
            <a:ext cx="914400" cy="461665"/>
          </a:xfrm>
          <a:prstGeom prst="rect">
            <a:avLst/>
          </a:prstGeom>
          <a:noFill/>
        </p:spPr>
        <p:txBody>
          <a:bodyPr wrap="square" rtlCol="1">
            <a:spAutoFit/>
          </a:bodyPr>
          <a:lstStyle/>
          <a:p>
            <a:r>
              <a:rPr lang="en-US" sz="2400" dirty="0">
                <a:solidFill>
                  <a:srgbClr val="7030A0"/>
                </a:solidFill>
                <a:latin typeface="Imprint MT Shadow" panose="04020605060303030202" pitchFamily="82" charset="0"/>
              </a:rPr>
              <a:t>EDA</a:t>
            </a:r>
            <a:endParaRPr lang="he-IL" sz="2400" dirty="0">
              <a:solidFill>
                <a:srgbClr val="7030A0"/>
              </a:solidFill>
              <a:latin typeface="Imprint MT Shadow" panose="04020605060303030202" pitchFamily="82" charset="0"/>
            </a:endParaRPr>
          </a:p>
        </p:txBody>
      </p:sp>
      <p:sp>
        <p:nvSpPr>
          <p:cNvPr id="16" name="TextBox 15">
            <a:extLst>
              <a:ext uri="{FF2B5EF4-FFF2-40B4-BE49-F238E27FC236}">
                <a16:creationId xmlns:a16="http://schemas.microsoft.com/office/drawing/2014/main" id="{7042273C-9EDB-48F3-A5EE-BBA46E943676}"/>
              </a:ext>
            </a:extLst>
          </p:cNvPr>
          <p:cNvSpPr txBox="1"/>
          <p:nvPr/>
        </p:nvSpPr>
        <p:spPr>
          <a:xfrm>
            <a:off x="4119517" y="5261823"/>
            <a:ext cx="768620" cy="461665"/>
          </a:xfrm>
          <a:prstGeom prst="rect">
            <a:avLst/>
          </a:prstGeom>
          <a:noFill/>
        </p:spPr>
        <p:txBody>
          <a:bodyPr wrap="square" rtlCol="1">
            <a:spAutoFit/>
          </a:bodyPr>
          <a:lstStyle/>
          <a:p>
            <a:r>
              <a:rPr lang="en-US" sz="2400" dirty="0">
                <a:solidFill>
                  <a:srgbClr val="7030A0"/>
                </a:solidFill>
                <a:latin typeface="Imprint MT Shadow" panose="04020605060303030202" pitchFamily="82" charset="0"/>
              </a:rPr>
              <a:t>ML</a:t>
            </a:r>
            <a:endParaRPr lang="he-IL" sz="2400" dirty="0">
              <a:solidFill>
                <a:srgbClr val="7030A0"/>
              </a:solidFill>
              <a:latin typeface="Imprint MT Shadow" panose="04020605060303030202" pitchFamily="82" charset="0"/>
            </a:endParaRPr>
          </a:p>
        </p:txBody>
      </p:sp>
    </p:spTree>
    <p:extLst>
      <p:ext uri="{BB962C8B-B14F-4D97-AF65-F5344CB8AC3E}">
        <p14:creationId xmlns:p14="http://schemas.microsoft.com/office/powerpoint/2010/main" val="286727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8A4F4AE1-7735-43E4-926B-761652517BF3}"/>
              </a:ext>
            </a:extLst>
          </p:cNvPr>
          <p:cNvSpPr txBox="1">
            <a:spLocks/>
          </p:cNvSpPr>
          <p:nvPr/>
        </p:nvSpPr>
        <p:spPr>
          <a:xfrm>
            <a:off x="1437861" y="486594"/>
            <a:ext cx="8689976" cy="991478"/>
          </a:xfrm>
          <a:prstGeom prst="rect">
            <a:avLst/>
          </a:prstGeom>
        </p:spPr>
        <p:txBody>
          <a:bodyPr vert="horz" lIns="91440" tIns="45720" rIns="91440" bIns="45720" rtlCol="0" anchor="ctr">
            <a:normAutofit/>
          </a:bodyPr>
          <a:lst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base"/>
            <a:r>
              <a:rPr lang="en-US" b="1" dirty="0">
                <a:latin typeface="Imprint MT Shadow" panose="04020605060303030202" pitchFamily="82" charset="0"/>
              </a:rPr>
              <a:t>Data source</a:t>
            </a:r>
          </a:p>
        </p:txBody>
      </p:sp>
      <p:pic>
        <p:nvPicPr>
          <p:cNvPr id="7" name="תמונה 6">
            <a:extLst>
              <a:ext uri="{FF2B5EF4-FFF2-40B4-BE49-F238E27FC236}">
                <a16:creationId xmlns:a16="http://schemas.microsoft.com/office/drawing/2014/main" id="{B27F0934-F6B3-4064-82DF-9046548E2EB2}"/>
              </a:ext>
            </a:extLst>
          </p:cNvPr>
          <p:cNvPicPr>
            <a:picLocks noChangeAspect="1"/>
          </p:cNvPicPr>
          <p:nvPr/>
        </p:nvPicPr>
        <p:blipFill>
          <a:blip r:embed="rId2"/>
          <a:stretch>
            <a:fillRect/>
          </a:stretch>
        </p:blipFill>
        <p:spPr>
          <a:xfrm>
            <a:off x="313151" y="2404997"/>
            <a:ext cx="8561552" cy="4249328"/>
          </a:xfrm>
          <a:prstGeom prst="rect">
            <a:avLst/>
          </a:prstGeom>
        </p:spPr>
      </p:pic>
      <p:sp>
        <p:nvSpPr>
          <p:cNvPr id="8" name="TextBox 7">
            <a:extLst>
              <a:ext uri="{FF2B5EF4-FFF2-40B4-BE49-F238E27FC236}">
                <a16:creationId xmlns:a16="http://schemas.microsoft.com/office/drawing/2014/main" id="{5FB4C50E-CD06-40BF-9031-1CB27E9B59B9}"/>
              </a:ext>
            </a:extLst>
          </p:cNvPr>
          <p:cNvSpPr txBox="1"/>
          <p:nvPr/>
        </p:nvSpPr>
        <p:spPr>
          <a:xfrm>
            <a:off x="663879" y="1716066"/>
            <a:ext cx="6889315" cy="830997"/>
          </a:xfrm>
          <a:prstGeom prst="rect">
            <a:avLst/>
          </a:prstGeom>
          <a:noFill/>
        </p:spPr>
        <p:txBody>
          <a:bodyPr wrap="square" rtlCol="1">
            <a:spAutoFit/>
          </a:bodyPr>
          <a:lstStyle/>
          <a:p>
            <a:r>
              <a:rPr lang="en-US" sz="2400" dirty="0">
                <a:latin typeface="Imprint MT Shadow" panose="04020605060303030202" pitchFamily="82" charset="0"/>
              </a:rPr>
              <a:t>Data Set: </a:t>
            </a:r>
            <a:r>
              <a:rPr lang="en-US" sz="2400" dirty="0">
                <a:latin typeface="Imprint MT Shadow" panose="04020605060303030202" pitchFamily="82" charset="0"/>
                <a:hlinkClick r:id="rId3"/>
              </a:rPr>
              <a:t>water_potability.csv</a:t>
            </a:r>
            <a:endParaRPr lang="en-US" sz="2400" dirty="0">
              <a:latin typeface="Imprint MT Shadow" panose="04020605060303030202" pitchFamily="82" charset="0"/>
            </a:endParaRPr>
          </a:p>
          <a:p>
            <a:endParaRPr lang="he-IL" sz="2400" dirty="0">
              <a:latin typeface="Imprint MT Shadow" panose="04020605060303030202" pitchFamily="82" charset="0"/>
            </a:endParaRPr>
          </a:p>
        </p:txBody>
      </p:sp>
    </p:spTree>
    <p:extLst>
      <p:ext uri="{BB962C8B-B14F-4D97-AF65-F5344CB8AC3E}">
        <p14:creationId xmlns:p14="http://schemas.microsoft.com/office/powerpoint/2010/main" val="17035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BD2C69-9452-480F-90D1-224FDF98CF5E}"/>
              </a:ext>
            </a:extLst>
          </p:cNvPr>
          <p:cNvSpPr>
            <a:spLocks noGrp="1"/>
          </p:cNvSpPr>
          <p:nvPr>
            <p:ph type="title"/>
          </p:nvPr>
        </p:nvSpPr>
        <p:spPr/>
        <p:txBody>
          <a:bodyPr/>
          <a:lstStyle/>
          <a:p>
            <a:r>
              <a:rPr lang="en-US" dirty="0">
                <a:latin typeface="Imprint MT Shadow" panose="04020605060303030202" pitchFamily="82" charset="0"/>
              </a:rPr>
              <a:t>Data cleaning</a:t>
            </a:r>
            <a:endParaRPr lang="he-IL" dirty="0">
              <a:latin typeface="Imprint MT Shadow" panose="04020605060303030202" pitchFamily="82" charset="0"/>
            </a:endParaRPr>
          </a:p>
        </p:txBody>
      </p:sp>
      <p:sp>
        <p:nvSpPr>
          <p:cNvPr id="4" name="TextBox 3">
            <a:extLst>
              <a:ext uri="{FF2B5EF4-FFF2-40B4-BE49-F238E27FC236}">
                <a16:creationId xmlns:a16="http://schemas.microsoft.com/office/drawing/2014/main" id="{5D943627-6976-4CD3-84A4-22C5FBD0A739}"/>
              </a:ext>
            </a:extLst>
          </p:cNvPr>
          <p:cNvSpPr txBox="1"/>
          <p:nvPr/>
        </p:nvSpPr>
        <p:spPr>
          <a:xfrm>
            <a:off x="526093" y="2329841"/>
            <a:ext cx="10659649" cy="1569660"/>
          </a:xfrm>
          <a:prstGeom prst="rect">
            <a:avLst/>
          </a:prstGeom>
          <a:noFill/>
        </p:spPr>
        <p:txBody>
          <a:bodyPr wrap="square" rtlCol="1">
            <a:spAutoFit/>
          </a:bodyPr>
          <a:lstStyle/>
          <a:p>
            <a:r>
              <a:rPr lang="en-US" sz="2400" dirty="0">
                <a:latin typeface="Imprint MT Shadow" panose="04020605060303030202" pitchFamily="82" charset="0"/>
              </a:rPr>
              <a:t>*Filter duplicates and empty values</a:t>
            </a:r>
          </a:p>
          <a:p>
            <a:r>
              <a:rPr lang="en-US" sz="2400" dirty="0">
                <a:latin typeface="Imprint MT Shadow" panose="04020605060303030202" pitchFamily="82" charset="0"/>
              </a:rPr>
              <a:t>*Outline handling</a:t>
            </a:r>
          </a:p>
          <a:p>
            <a:endParaRPr lang="en-US" sz="2400" dirty="0">
              <a:latin typeface="Imprint MT Shadow" panose="04020605060303030202" pitchFamily="82" charset="0"/>
            </a:endParaRPr>
          </a:p>
          <a:p>
            <a:endParaRPr lang="he-IL" sz="2400" dirty="0">
              <a:latin typeface="Imprint MT Shadow" panose="04020605060303030202" pitchFamily="82" charset="0"/>
            </a:endParaRPr>
          </a:p>
        </p:txBody>
      </p:sp>
      <p:pic>
        <p:nvPicPr>
          <p:cNvPr id="1028" name="Picture 4" descr="Filter Survey Results in New Dashboard Filters | QuestionPro">
            <a:extLst>
              <a:ext uri="{FF2B5EF4-FFF2-40B4-BE49-F238E27FC236}">
                <a16:creationId xmlns:a16="http://schemas.microsoft.com/office/drawing/2014/main" id="{5CC57789-525B-457C-8492-75043D480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030" y="1903956"/>
            <a:ext cx="4948195" cy="45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47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C7D985-FEA6-48D4-8CF7-22FDA3813452}"/>
              </a:ext>
            </a:extLst>
          </p:cNvPr>
          <p:cNvSpPr>
            <a:spLocks noGrp="1"/>
          </p:cNvSpPr>
          <p:nvPr>
            <p:ph type="title"/>
          </p:nvPr>
        </p:nvSpPr>
        <p:spPr/>
        <p:txBody>
          <a:bodyPr/>
          <a:lstStyle/>
          <a:p>
            <a:r>
              <a:rPr lang="en-US" dirty="0">
                <a:latin typeface="Imprint MT Shadow" panose="04020605060303030202" pitchFamily="82" charset="0"/>
              </a:rPr>
              <a:t>Data handling</a:t>
            </a:r>
            <a:endParaRPr lang="he-IL" dirty="0">
              <a:latin typeface="Imprint MT Shadow" panose="04020605060303030202" pitchFamily="82" charset="0"/>
            </a:endParaRPr>
          </a:p>
        </p:txBody>
      </p:sp>
      <p:pic>
        <p:nvPicPr>
          <p:cNvPr id="6" name="תמונה 5">
            <a:extLst>
              <a:ext uri="{FF2B5EF4-FFF2-40B4-BE49-F238E27FC236}">
                <a16:creationId xmlns:a16="http://schemas.microsoft.com/office/drawing/2014/main" id="{09AA14BB-16EC-496F-BE13-BE8EE37C68A7}"/>
              </a:ext>
            </a:extLst>
          </p:cNvPr>
          <p:cNvPicPr>
            <a:picLocks noChangeAspect="1"/>
          </p:cNvPicPr>
          <p:nvPr/>
        </p:nvPicPr>
        <p:blipFill>
          <a:blip r:embed="rId2"/>
          <a:stretch>
            <a:fillRect/>
          </a:stretch>
        </p:blipFill>
        <p:spPr>
          <a:xfrm>
            <a:off x="913774" y="1938129"/>
            <a:ext cx="2314898" cy="2981741"/>
          </a:xfrm>
          <a:prstGeom prst="rect">
            <a:avLst/>
          </a:prstGeom>
        </p:spPr>
      </p:pic>
      <p:pic>
        <p:nvPicPr>
          <p:cNvPr id="9" name="תמונה 8">
            <a:extLst>
              <a:ext uri="{FF2B5EF4-FFF2-40B4-BE49-F238E27FC236}">
                <a16:creationId xmlns:a16="http://schemas.microsoft.com/office/drawing/2014/main" id="{23A86549-3EDA-4CB4-B73B-107F1FBBDCB1}"/>
              </a:ext>
            </a:extLst>
          </p:cNvPr>
          <p:cNvPicPr>
            <a:picLocks noChangeAspect="1"/>
          </p:cNvPicPr>
          <p:nvPr/>
        </p:nvPicPr>
        <p:blipFill>
          <a:blip r:embed="rId3"/>
          <a:stretch>
            <a:fillRect/>
          </a:stretch>
        </p:blipFill>
        <p:spPr>
          <a:xfrm>
            <a:off x="3821060" y="1938129"/>
            <a:ext cx="7906853" cy="4267796"/>
          </a:xfrm>
          <a:prstGeom prst="rect">
            <a:avLst/>
          </a:prstGeom>
        </p:spPr>
      </p:pic>
    </p:spTree>
    <p:extLst>
      <p:ext uri="{BB962C8B-B14F-4D97-AF65-F5344CB8AC3E}">
        <p14:creationId xmlns:p14="http://schemas.microsoft.com/office/powerpoint/2010/main" val="237325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CF8502-E1F1-474C-BA3D-48E261FC9608}"/>
              </a:ext>
            </a:extLst>
          </p:cNvPr>
          <p:cNvSpPr>
            <a:spLocks noGrp="1"/>
          </p:cNvSpPr>
          <p:nvPr>
            <p:ph type="title"/>
          </p:nvPr>
        </p:nvSpPr>
        <p:spPr>
          <a:xfrm>
            <a:off x="-3667203" y="0"/>
            <a:ext cx="10364451" cy="1596177"/>
          </a:xfrm>
        </p:spPr>
        <p:txBody>
          <a:bodyPr/>
          <a:lstStyle/>
          <a:p>
            <a:r>
              <a:rPr lang="en-US" dirty="0" err="1">
                <a:latin typeface="Imprint MT Shadow" panose="04020605060303030202" pitchFamily="82" charset="0"/>
              </a:rPr>
              <a:t>eda</a:t>
            </a:r>
            <a:endParaRPr lang="he-IL" dirty="0">
              <a:latin typeface="Imprint MT Shadow" panose="04020605060303030202" pitchFamily="82" charset="0"/>
            </a:endParaRPr>
          </a:p>
        </p:txBody>
      </p:sp>
      <p:sp>
        <p:nvSpPr>
          <p:cNvPr id="5" name="TextBox 4">
            <a:extLst>
              <a:ext uri="{FF2B5EF4-FFF2-40B4-BE49-F238E27FC236}">
                <a16:creationId xmlns:a16="http://schemas.microsoft.com/office/drawing/2014/main" id="{A7FF157D-04E0-4DB4-8FA3-6CF18F2B255F}"/>
              </a:ext>
            </a:extLst>
          </p:cNvPr>
          <p:cNvSpPr txBox="1"/>
          <p:nvPr/>
        </p:nvSpPr>
        <p:spPr>
          <a:xfrm>
            <a:off x="638200" y="1596177"/>
            <a:ext cx="1753644" cy="646331"/>
          </a:xfrm>
          <a:prstGeom prst="rect">
            <a:avLst/>
          </a:prstGeom>
          <a:noFill/>
        </p:spPr>
        <p:txBody>
          <a:bodyPr wrap="square" rtlCol="1">
            <a:spAutoFit/>
          </a:bodyPr>
          <a:lstStyle/>
          <a:p>
            <a:pPr algn="ctr"/>
            <a:r>
              <a:rPr lang="en-US" dirty="0">
                <a:latin typeface="Imprint MT Shadow" panose="04020605060303030202" pitchFamily="82" charset="0"/>
              </a:rPr>
              <a:t>Correlation Matrix</a:t>
            </a:r>
            <a:endParaRPr lang="he-IL" dirty="0">
              <a:latin typeface="Imprint MT Shadow" panose="04020605060303030202" pitchFamily="82" charset="0"/>
            </a:endParaRPr>
          </a:p>
        </p:txBody>
      </p:sp>
      <p:pic>
        <p:nvPicPr>
          <p:cNvPr id="6" name="תמונה 5">
            <a:extLst>
              <a:ext uri="{FF2B5EF4-FFF2-40B4-BE49-F238E27FC236}">
                <a16:creationId xmlns:a16="http://schemas.microsoft.com/office/drawing/2014/main" id="{05A4C4A9-F686-49DD-9D2F-E755D4B14D19}"/>
              </a:ext>
            </a:extLst>
          </p:cNvPr>
          <p:cNvPicPr>
            <a:picLocks noChangeAspect="1"/>
          </p:cNvPicPr>
          <p:nvPr/>
        </p:nvPicPr>
        <p:blipFill>
          <a:blip r:embed="rId2"/>
          <a:stretch>
            <a:fillRect/>
          </a:stretch>
        </p:blipFill>
        <p:spPr>
          <a:xfrm>
            <a:off x="3350579" y="0"/>
            <a:ext cx="6490138" cy="6858000"/>
          </a:xfrm>
          <a:prstGeom prst="rect">
            <a:avLst/>
          </a:prstGeom>
        </p:spPr>
      </p:pic>
    </p:spTree>
    <p:extLst>
      <p:ext uri="{BB962C8B-B14F-4D97-AF65-F5344CB8AC3E}">
        <p14:creationId xmlns:p14="http://schemas.microsoft.com/office/powerpoint/2010/main" val="221911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159611-5F29-4626-B146-4F5C357E5BEF}"/>
              </a:ext>
            </a:extLst>
          </p:cNvPr>
          <p:cNvSpPr>
            <a:spLocks noGrp="1"/>
          </p:cNvSpPr>
          <p:nvPr>
            <p:ph type="title"/>
          </p:nvPr>
        </p:nvSpPr>
        <p:spPr>
          <a:xfrm>
            <a:off x="913149" y="-388306"/>
            <a:ext cx="10364451" cy="1596177"/>
          </a:xfrm>
        </p:spPr>
        <p:txBody>
          <a:bodyPr/>
          <a:lstStyle/>
          <a:p>
            <a:r>
              <a:rPr lang="en-US" dirty="0" err="1">
                <a:latin typeface="Imprint MT Shadow" panose="04020605060303030202" pitchFamily="82" charset="0"/>
              </a:rPr>
              <a:t>eda</a:t>
            </a:r>
            <a:endParaRPr lang="he-IL" dirty="0">
              <a:latin typeface="Imprint MT Shadow" panose="04020605060303030202" pitchFamily="82" charset="0"/>
            </a:endParaRPr>
          </a:p>
        </p:txBody>
      </p:sp>
      <p:pic>
        <p:nvPicPr>
          <p:cNvPr id="4" name="תמונה 3">
            <a:extLst>
              <a:ext uri="{FF2B5EF4-FFF2-40B4-BE49-F238E27FC236}">
                <a16:creationId xmlns:a16="http://schemas.microsoft.com/office/drawing/2014/main" id="{55E10031-8931-45EB-B62F-C6F0E80DBCEA}"/>
              </a:ext>
            </a:extLst>
          </p:cNvPr>
          <p:cNvPicPr>
            <a:picLocks noChangeAspect="1"/>
          </p:cNvPicPr>
          <p:nvPr/>
        </p:nvPicPr>
        <p:blipFill>
          <a:blip r:embed="rId2"/>
          <a:stretch>
            <a:fillRect/>
          </a:stretch>
        </p:blipFill>
        <p:spPr>
          <a:xfrm>
            <a:off x="1554721" y="1006640"/>
            <a:ext cx="3430708" cy="2736478"/>
          </a:xfrm>
          <a:prstGeom prst="rect">
            <a:avLst/>
          </a:prstGeom>
        </p:spPr>
      </p:pic>
      <p:pic>
        <p:nvPicPr>
          <p:cNvPr id="5" name="תמונה 4">
            <a:extLst>
              <a:ext uri="{FF2B5EF4-FFF2-40B4-BE49-F238E27FC236}">
                <a16:creationId xmlns:a16="http://schemas.microsoft.com/office/drawing/2014/main" id="{635848E0-EADC-490B-9893-55EC38A48C7F}"/>
              </a:ext>
            </a:extLst>
          </p:cNvPr>
          <p:cNvPicPr>
            <a:picLocks noChangeAspect="1"/>
          </p:cNvPicPr>
          <p:nvPr/>
        </p:nvPicPr>
        <p:blipFill>
          <a:blip r:embed="rId3"/>
          <a:stretch>
            <a:fillRect/>
          </a:stretch>
        </p:blipFill>
        <p:spPr>
          <a:xfrm>
            <a:off x="7124635" y="1006640"/>
            <a:ext cx="3338765" cy="2736478"/>
          </a:xfrm>
          <a:prstGeom prst="rect">
            <a:avLst/>
          </a:prstGeom>
        </p:spPr>
      </p:pic>
      <p:pic>
        <p:nvPicPr>
          <p:cNvPr id="6" name="תמונה 5">
            <a:extLst>
              <a:ext uri="{FF2B5EF4-FFF2-40B4-BE49-F238E27FC236}">
                <a16:creationId xmlns:a16="http://schemas.microsoft.com/office/drawing/2014/main" id="{29FDF20A-CAE8-44A5-B4B4-12228CFD4089}"/>
              </a:ext>
            </a:extLst>
          </p:cNvPr>
          <p:cNvPicPr>
            <a:picLocks noChangeAspect="1"/>
          </p:cNvPicPr>
          <p:nvPr/>
        </p:nvPicPr>
        <p:blipFill>
          <a:blip r:embed="rId4"/>
          <a:stretch>
            <a:fillRect/>
          </a:stretch>
        </p:blipFill>
        <p:spPr>
          <a:xfrm>
            <a:off x="1579773" y="3987833"/>
            <a:ext cx="3373022" cy="2736479"/>
          </a:xfrm>
          <a:prstGeom prst="rect">
            <a:avLst/>
          </a:prstGeom>
        </p:spPr>
      </p:pic>
      <p:pic>
        <p:nvPicPr>
          <p:cNvPr id="7" name="תמונה 6">
            <a:extLst>
              <a:ext uri="{FF2B5EF4-FFF2-40B4-BE49-F238E27FC236}">
                <a16:creationId xmlns:a16="http://schemas.microsoft.com/office/drawing/2014/main" id="{45A581A9-F375-4273-BB7C-E3F3FD04D1AA}"/>
              </a:ext>
            </a:extLst>
          </p:cNvPr>
          <p:cNvPicPr>
            <a:picLocks noChangeAspect="1"/>
          </p:cNvPicPr>
          <p:nvPr/>
        </p:nvPicPr>
        <p:blipFill>
          <a:blip r:embed="rId5"/>
          <a:stretch>
            <a:fillRect/>
          </a:stretch>
        </p:blipFill>
        <p:spPr>
          <a:xfrm>
            <a:off x="7124635" y="3987832"/>
            <a:ext cx="3354818" cy="2736479"/>
          </a:xfrm>
          <a:prstGeom prst="rect">
            <a:avLst/>
          </a:prstGeom>
        </p:spPr>
      </p:pic>
      <p:sp>
        <p:nvSpPr>
          <p:cNvPr id="10" name="TextBox 9">
            <a:extLst>
              <a:ext uri="{FF2B5EF4-FFF2-40B4-BE49-F238E27FC236}">
                <a16:creationId xmlns:a16="http://schemas.microsoft.com/office/drawing/2014/main" id="{B00BD2C2-7D4B-4B21-B520-F0891D430035}"/>
              </a:ext>
            </a:extLst>
          </p:cNvPr>
          <p:cNvSpPr txBox="1"/>
          <p:nvPr/>
        </p:nvSpPr>
        <p:spPr>
          <a:xfrm>
            <a:off x="5489950" y="1207871"/>
            <a:ext cx="1210847" cy="923330"/>
          </a:xfrm>
          <a:prstGeom prst="rect">
            <a:avLst/>
          </a:prstGeom>
          <a:noFill/>
        </p:spPr>
        <p:txBody>
          <a:bodyPr wrap="square" rtlCol="1">
            <a:spAutoFit/>
          </a:bodyPr>
          <a:lstStyle/>
          <a:p>
            <a:pPr algn="ctr"/>
            <a:r>
              <a:rPr lang="en-US" dirty="0" err="1"/>
              <a:t>Distplots</a:t>
            </a:r>
            <a:r>
              <a:rPr lang="en-US" dirty="0"/>
              <a:t> by Potability</a:t>
            </a:r>
            <a:endParaRPr lang="he-IL" dirty="0"/>
          </a:p>
        </p:txBody>
      </p:sp>
    </p:spTree>
    <p:extLst>
      <p:ext uri="{BB962C8B-B14F-4D97-AF65-F5344CB8AC3E}">
        <p14:creationId xmlns:p14="http://schemas.microsoft.com/office/powerpoint/2010/main" val="41696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4BFFDB6A-82EA-402E-9D27-DFCD96FE5333}"/>
              </a:ext>
            </a:extLst>
          </p:cNvPr>
          <p:cNvPicPr>
            <a:picLocks noChangeAspect="1"/>
          </p:cNvPicPr>
          <p:nvPr/>
        </p:nvPicPr>
        <p:blipFill>
          <a:blip r:embed="rId2"/>
          <a:stretch>
            <a:fillRect/>
          </a:stretch>
        </p:blipFill>
        <p:spPr>
          <a:xfrm>
            <a:off x="1752806" y="908906"/>
            <a:ext cx="3174816" cy="2736478"/>
          </a:xfrm>
          <a:prstGeom prst="rect">
            <a:avLst/>
          </a:prstGeom>
        </p:spPr>
      </p:pic>
      <p:pic>
        <p:nvPicPr>
          <p:cNvPr id="5" name="תמונה 4">
            <a:extLst>
              <a:ext uri="{FF2B5EF4-FFF2-40B4-BE49-F238E27FC236}">
                <a16:creationId xmlns:a16="http://schemas.microsoft.com/office/drawing/2014/main" id="{309733EA-875D-4777-8DB3-1030EC0222E8}"/>
              </a:ext>
            </a:extLst>
          </p:cNvPr>
          <p:cNvPicPr>
            <a:picLocks noChangeAspect="1"/>
          </p:cNvPicPr>
          <p:nvPr/>
        </p:nvPicPr>
        <p:blipFill>
          <a:blip r:embed="rId3"/>
          <a:stretch>
            <a:fillRect/>
          </a:stretch>
        </p:blipFill>
        <p:spPr>
          <a:xfrm>
            <a:off x="7063964" y="908906"/>
            <a:ext cx="3217895" cy="2736478"/>
          </a:xfrm>
          <a:prstGeom prst="rect">
            <a:avLst/>
          </a:prstGeom>
        </p:spPr>
      </p:pic>
      <p:pic>
        <p:nvPicPr>
          <p:cNvPr id="6" name="תמונה 5">
            <a:extLst>
              <a:ext uri="{FF2B5EF4-FFF2-40B4-BE49-F238E27FC236}">
                <a16:creationId xmlns:a16="http://schemas.microsoft.com/office/drawing/2014/main" id="{4B743FF6-5CAA-4A00-AB28-71C20E660A9B}"/>
              </a:ext>
            </a:extLst>
          </p:cNvPr>
          <p:cNvPicPr>
            <a:picLocks noChangeAspect="1"/>
          </p:cNvPicPr>
          <p:nvPr/>
        </p:nvPicPr>
        <p:blipFill>
          <a:blip r:embed="rId4"/>
          <a:stretch>
            <a:fillRect/>
          </a:stretch>
        </p:blipFill>
        <p:spPr>
          <a:xfrm>
            <a:off x="1655198" y="3901858"/>
            <a:ext cx="3272424" cy="2736478"/>
          </a:xfrm>
          <a:prstGeom prst="rect">
            <a:avLst/>
          </a:prstGeom>
        </p:spPr>
      </p:pic>
      <p:pic>
        <p:nvPicPr>
          <p:cNvPr id="7" name="תמונה 6">
            <a:extLst>
              <a:ext uri="{FF2B5EF4-FFF2-40B4-BE49-F238E27FC236}">
                <a16:creationId xmlns:a16="http://schemas.microsoft.com/office/drawing/2014/main" id="{8ED25B84-4E20-4D60-856E-34C81EC79C03}"/>
              </a:ext>
            </a:extLst>
          </p:cNvPr>
          <p:cNvPicPr>
            <a:picLocks noChangeAspect="1"/>
          </p:cNvPicPr>
          <p:nvPr/>
        </p:nvPicPr>
        <p:blipFill>
          <a:blip r:embed="rId5"/>
          <a:stretch>
            <a:fillRect/>
          </a:stretch>
        </p:blipFill>
        <p:spPr>
          <a:xfrm>
            <a:off x="7058063" y="3901858"/>
            <a:ext cx="3223796" cy="2736478"/>
          </a:xfrm>
          <a:prstGeom prst="rect">
            <a:avLst/>
          </a:prstGeom>
        </p:spPr>
      </p:pic>
      <p:sp>
        <p:nvSpPr>
          <p:cNvPr id="8" name="כותרת 1">
            <a:extLst>
              <a:ext uri="{FF2B5EF4-FFF2-40B4-BE49-F238E27FC236}">
                <a16:creationId xmlns:a16="http://schemas.microsoft.com/office/drawing/2014/main" id="{A190CCB5-77C1-4C28-8F8A-5B5FE54C4CE8}"/>
              </a:ext>
            </a:extLst>
          </p:cNvPr>
          <p:cNvSpPr>
            <a:spLocks noGrp="1"/>
          </p:cNvSpPr>
          <p:nvPr>
            <p:ph type="title"/>
          </p:nvPr>
        </p:nvSpPr>
        <p:spPr>
          <a:xfrm>
            <a:off x="913149" y="-388306"/>
            <a:ext cx="10364451" cy="1596177"/>
          </a:xfrm>
        </p:spPr>
        <p:txBody>
          <a:bodyPr/>
          <a:lstStyle/>
          <a:p>
            <a:r>
              <a:rPr lang="en-US" dirty="0" err="1">
                <a:latin typeface="Imprint MT Shadow" panose="04020605060303030202" pitchFamily="82" charset="0"/>
              </a:rPr>
              <a:t>eda</a:t>
            </a:r>
            <a:endParaRPr lang="he-IL" dirty="0">
              <a:latin typeface="Imprint MT Shadow" panose="04020605060303030202" pitchFamily="82" charset="0"/>
            </a:endParaRPr>
          </a:p>
        </p:txBody>
      </p:sp>
    </p:spTree>
    <p:extLst>
      <p:ext uri="{BB962C8B-B14F-4D97-AF65-F5344CB8AC3E}">
        <p14:creationId xmlns:p14="http://schemas.microsoft.com/office/powerpoint/2010/main" val="289047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AE4D7F-3C6E-472F-9E08-9E4415A4884B}"/>
              </a:ext>
            </a:extLst>
          </p:cNvPr>
          <p:cNvSpPr>
            <a:spLocks noGrp="1"/>
          </p:cNvSpPr>
          <p:nvPr>
            <p:ph type="title"/>
          </p:nvPr>
        </p:nvSpPr>
        <p:spPr>
          <a:xfrm>
            <a:off x="-3482862" y="0"/>
            <a:ext cx="10364451" cy="1596177"/>
          </a:xfrm>
        </p:spPr>
        <p:txBody>
          <a:bodyPr/>
          <a:lstStyle/>
          <a:p>
            <a:r>
              <a:rPr lang="en-US" dirty="0" err="1">
                <a:latin typeface="Imprint MT Shadow" panose="04020605060303030202" pitchFamily="82" charset="0"/>
              </a:rPr>
              <a:t>edA</a:t>
            </a:r>
            <a:endParaRPr lang="he-IL" dirty="0">
              <a:latin typeface="Imprint MT Shadow" panose="04020605060303030202" pitchFamily="82" charset="0"/>
            </a:endParaRPr>
          </a:p>
        </p:txBody>
      </p:sp>
      <p:pic>
        <p:nvPicPr>
          <p:cNvPr id="4" name="תמונה 3">
            <a:extLst>
              <a:ext uri="{FF2B5EF4-FFF2-40B4-BE49-F238E27FC236}">
                <a16:creationId xmlns:a16="http://schemas.microsoft.com/office/drawing/2014/main" id="{2207F0A2-C5B0-4804-99A7-12EDE6506E16}"/>
              </a:ext>
            </a:extLst>
          </p:cNvPr>
          <p:cNvPicPr>
            <a:picLocks noChangeAspect="1"/>
          </p:cNvPicPr>
          <p:nvPr/>
        </p:nvPicPr>
        <p:blipFill>
          <a:blip r:embed="rId2"/>
          <a:stretch>
            <a:fillRect/>
          </a:stretch>
        </p:blipFill>
        <p:spPr>
          <a:xfrm>
            <a:off x="2660128" y="0"/>
            <a:ext cx="6871743" cy="6858000"/>
          </a:xfrm>
          <a:prstGeom prst="rect">
            <a:avLst/>
          </a:prstGeom>
        </p:spPr>
      </p:pic>
      <p:sp>
        <p:nvSpPr>
          <p:cNvPr id="5" name="TextBox 4">
            <a:extLst>
              <a:ext uri="{FF2B5EF4-FFF2-40B4-BE49-F238E27FC236}">
                <a16:creationId xmlns:a16="http://schemas.microsoft.com/office/drawing/2014/main" id="{B3571A13-3C12-4DFE-AEFE-F41E58F8268D}"/>
              </a:ext>
            </a:extLst>
          </p:cNvPr>
          <p:cNvSpPr txBox="1"/>
          <p:nvPr/>
        </p:nvSpPr>
        <p:spPr>
          <a:xfrm>
            <a:off x="952500" y="1596177"/>
            <a:ext cx="1231900" cy="646331"/>
          </a:xfrm>
          <a:prstGeom prst="rect">
            <a:avLst/>
          </a:prstGeom>
          <a:noFill/>
        </p:spPr>
        <p:txBody>
          <a:bodyPr wrap="square" rtlCol="1">
            <a:spAutoFit/>
          </a:bodyPr>
          <a:lstStyle/>
          <a:p>
            <a:pPr algn="ctr"/>
            <a:r>
              <a:rPr lang="en-US" dirty="0"/>
              <a:t>Plot of all variables</a:t>
            </a:r>
            <a:endParaRPr lang="he-IL" dirty="0"/>
          </a:p>
        </p:txBody>
      </p:sp>
    </p:spTree>
    <p:extLst>
      <p:ext uri="{BB962C8B-B14F-4D97-AF65-F5344CB8AC3E}">
        <p14:creationId xmlns:p14="http://schemas.microsoft.com/office/powerpoint/2010/main" val="1758821243"/>
      </p:ext>
    </p:extLst>
  </p:cSld>
  <p:clrMapOvr>
    <a:masterClrMapping/>
  </p:clrMapOvr>
</p:sld>
</file>

<file path=ppt/theme/theme1.xml><?xml version="1.0" encoding="utf-8"?>
<a:theme xmlns:a="http://schemas.openxmlformats.org/drawingml/2006/main" name="טיפה">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TM04033925[[fn=טיפה]]</Template>
  <TotalTime>256</TotalTime>
  <Words>320</Words>
  <Application>Microsoft Office PowerPoint</Application>
  <PresentationFormat>מסך רחב</PresentationFormat>
  <Paragraphs>32</Paragraphs>
  <Slides>14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14</vt:i4>
      </vt:variant>
    </vt:vector>
  </HeadingPairs>
  <TitlesOfParts>
    <vt:vector size="20" baseType="lpstr">
      <vt:lpstr>Arial</vt:lpstr>
      <vt:lpstr>Calibri</vt:lpstr>
      <vt:lpstr>Imprint MT Shadow</vt:lpstr>
      <vt:lpstr>Times New Roman</vt:lpstr>
      <vt:lpstr>Tw Cen MT</vt:lpstr>
      <vt:lpstr>טיפה</vt:lpstr>
      <vt:lpstr>water potability</vt:lpstr>
      <vt:lpstr>Research-intro</vt:lpstr>
      <vt:lpstr>מצגת של PowerPoint‏</vt:lpstr>
      <vt:lpstr>Data cleaning</vt:lpstr>
      <vt:lpstr>Data handling</vt:lpstr>
      <vt:lpstr>eda</vt:lpstr>
      <vt:lpstr>eda</vt:lpstr>
      <vt:lpstr>eda</vt:lpstr>
      <vt:lpstr>edA</vt:lpstr>
      <vt:lpstr>EDA</vt:lpstr>
      <vt:lpstr>ML - Logistic Regression </vt:lpstr>
      <vt:lpstr>ML – DECISION TREE</vt:lpstr>
      <vt:lpstr>ML - XGBoost </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potability</dc:title>
  <dc:creator>ארז דהן</dc:creator>
  <cp:lastModifiedBy>ארז דהן</cp:lastModifiedBy>
  <cp:revision>14</cp:revision>
  <dcterms:created xsi:type="dcterms:W3CDTF">2021-06-25T11:39:54Z</dcterms:created>
  <dcterms:modified xsi:type="dcterms:W3CDTF">2021-06-26T20:30:09Z</dcterms:modified>
</cp:coreProperties>
</file>