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ללא כותרת" id="{AFB64006-534A-4646-AD33-6A74BD6A8F5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ארז דהן" userId="3e065872e847cecb" providerId="LiveId" clId="{991487AE-F1CC-42DF-BAAD-2A0D297540BA}"/>
    <pc:docChg chg="undo custSel addSld modSld addSection">
      <pc:chgData name="ארז דהן" userId="3e065872e847cecb" providerId="LiveId" clId="{991487AE-F1CC-42DF-BAAD-2A0D297540BA}" dt="2021-06-30T20:55:06.619" v="451"/>
      <pc:docMkLst>
        <pc:docMk/>
      </pc:docMkLst>
      <pc:sldChg chg="addSp delSp modSp modTransition">
        <pc:chgData name="ארז דהן" userId="3e065872e847cecb" providerId="LiveId" clId="{991487AE-F1CC-42DF-BAAD-2A0D297540BA}" dt="2021-06-30T20:53:18.996" v="341"/>
        <pc:sldMkLst>
          <pc:docMk/>
          <pc:sldMk cId="3691029607" sldId="256"/>
        </pc:sldMkLst>
        <pc:spChg chg="add del mod">
          <ac:chgData name="ארז דהן" userId="3e065872e847cecb" providerId="LiveId" clId="{991487AE-F1CC-42DF-BAAD-2A0D297540BA}" dt="2021-06-26T20:23:59.441" v="203" actId="478"/>
          <ac:spMkLst>
            <pc:docMk/>
            <pc:sldMk cId="3691029607" sldId="256"/>
            <ac:spMk id="5" creationId="{E83D8EFD-ED9E-418C-A54E-C82BDA978FA4}"/>
          </ac:spMkLst>
        </pc:spChg>
        <pc:spChg chg="mod">
          <ac:chgData name="ארז דהן" userId="3e065872e847cecb" providerId="LiveId" clId="{991487AE-F1CC-42DF-BAAD-2A0D297540BA}" dt="2021-06-26T20:29:07.463" v="217" actId="255"/>
          <ac:spMkLst>
            <pc:docMk/>
            <pc:sldMk cId="3691029607" sldId="256"/>
            <ac:spMk id="6" creationId="{E80E3861-5980-40CC-B364-88AE3A62A4AE}"/>
          </ac:spMkLst>
        </pc:spChg>
        <pc:spChg chg="del mod">
          <ac:chgData name="ארז דהן" userId="3e065872e847cecb" providerId="LiveId" clId="{991487AE-F1CC-42DF-BAAD-2A0D297540BA}" dt="2021-06-26T20:18:46.382" v="157" actId="478"/>
          <ac:spMkLst>
            <pc:docMk/>
            <pc:sldMk cId="3691029607" sldId="256"/>
            <ac:spMk id="7" creationId="{69C3BDD2-42E5-4FB5-9196-39F4EF328602}"/>
          </ac:spMkLst>
        </pc:spChg>
        <pc:picChg chg="add del mod">
          <ac:chgData name="ארז דהן" userId="3e065872e847cecb" providerId="LiveId" clId="{991487AE-F1CC-42DF-BAAD-2A0D297540BA}" dt="2021-06-26T20:28:06.876" v="210" actId="478"/>
          <ac:picMkLst>
            <pc:docMk/>
            <pc:sldMk cId="3691029607" sldId="256"/>
            <ac:picMk id="4" creationId="{863BC9D9-6072-47B2-A150-234DF7C6CA4E}"/>
          </ac:picMkLst>
        </pc:picChg>
        <pc:picChg chg="add mod">
          <ac:chgData name="ארז דהן" userId="3e065872e847cecb" providerId="LiveId" clId="{991487AE-F1CC-42DF-BAAD-2A0D297540BA}" dt="2021-06-26T20:28:48.294" v="216"/>
          <ac:picMkLst>
            <pc:docMk/>
            <pc:sldMk cId="3691029607" sldId="256"/>
            <ac:picMk id="9" creationId="{431C9061-184A-484A-AEE4-3ECA4D3C2CE0}"/>
          </ac:picMkLst>
        </pc:picChg>
        <pc:picChg chg="add del mod">
          <ac:chgData name="ארז דהן" userId="3e065872e847cecb" providerId="LiveId" clId="{991487AE-F1CC-42DF-BAAD-2A0D297540BA}" dt="2021-06-26T20:16:22.850" v="129" actId="478"/>
          <ac:picMkLst>
            <pc:docMk/>
            <pc:sldMk cId="3691029607" sldId="256"/>
            <ac:picMk id="3074" creationId="{3A8428CF-6F52-4F04-8901-6EDEE48C5FB2}"/>
          </ac:picMkLst>
        </pc:picChg>
        <pc:picChg chg="add del">
          <ac:chgData name="ארז דהן" userId="3e065872e847cecb" providerId="LiveId" clId="{991487AE-F1CC-42DF-BAAD-2A0D297540BA}" dt="2021-06-26T20:16:25.092" v="131"/>
          <ac:picMkLst>
            <pc:docMk/>
            <pc:sldMk cId="3691029607" sldId="256"/>
            <ac:picMk id="3076" creationId="{6475F82D-EF60-42B8-81F2-59DD872DBA6E}"/>
          </ac:picMkLst>
        </pc:picChg>
        <pc:picChg chg="add del">
          <ac:chgData name="ארז דהן" userId="3e065872e847cecb" providerId="LiveId" clId="{991487AE-F1CC-42DF-BAAD-2A0D297540BA}" dt="2021-06-26T20:16:36.054" v="133"/>
          <ac:picMkLst>
            <pc:docMk/>
            <pc:sldMk cId="3691029607" sldId="256"/>
            <ac:picMk id="3078" creationId="{EAA7C2B3-3AA4-40D5-97BA-BEF1ABCFF146}"/>
          </ac:picMkLst>
        </pc:picChg>
        <pc:picChg chg="add del">
          <ac:chgData name="ארז דהן" userId="3e065872e847cecb" providerId="LiveId" clId="{991487AE-F1CC-42DF-BAAD-2A0D297540BA}" dt="2021-06-26T20:17:07.959" v="135" actId="478"/>
          <ac:picMkLst>
            <pc:docMk/>
            <pc:sldMk cId="3691029607" sldId="256"/>
            <ac:picMk id="3080" creationId="{9A72B67F-B145-4267-B7A4-6D5B939E2686}"/>
          </ac:picMkLst>
        </pc:picChg>
        <pc:picChg chg="add del">
          <ac:chgData name="ארז דהן" userId="3e065872e847cecb" providerId="LiveId" clId="{991487AE-F1CC-42DF-BAAD-2A0D297540BA}" dt="2021-06-26T20:17:57.129" v="137"/>
          <ac:picMkLst>
            <pc:docMk/>
            <pc:sldMk cId="3691029607" sldId="256"/>
            <ac:picMk id="3082" creationId="{E1499006-D8D0-4021-921D-296A3909E0FB}"/>
          </ac:picMkLst>
        </pc:picChg>
        <pc:picChg chg="add del">
          <ac:chgData name="ארז דהן" userId="3e065872e847cecb" providerId="LiveId" clId="{991487AE-F1CC-42DF-BAAD-2A0D297540BA}" dt="2021-06-26T20:18:04.601" v="141"/>
          <ac:picMkLst>
            <pc:docMk/>
            <pc:sldMk cId="3691029607" sldId="256"/>
            <ac:picMk id="3084" creationId="{2D57B8DF-6544-490A-BCC5-E0267A6EC93D}"/>
          </ac:picMkLst>
        </pc:picChg>
        <pc:picChg chg="add del">
          <ac:chgData name="ארז דהן" userId="3e065872e847cecb" providerId="LiveId" clId="{991487AE-F1CC-42DF-BAAD-2A0D297540BA}" dt="2021-06-26T20:18:04.409" v="140"/>
          <ac:picMkLst>
            <pc:docMk/>
            <pc:sldMk cId="3691029607" sldId="256"/>
            <ac:picMk id="3086" creationId="{E14DB574-01E1-4DC3-B6DC-DA105D8064AD}"/>
          </ac:picMkLst>
        </pc:picChg>
        <pc:picChg chg="add del">
          <ac:chgData name="ארז דהן" userId="3e065872e847cecb" providerId="LiveId" clId="{991487AE-F1CC-42DF-BAAD-2A0D297540BA}" dt="2021-06-26T20:18:07.619" v="143"/>
          <ac:picMkLst>
            <pc:docMk/>
            <pc:sldMk cId="3691029607" sldId="256"/>
            <ac:picMk id="3088" creationId="{FB3D9225-A5DC-42CE-A671-B258A287397B}"/>
          </ac:picMkLst>
        </pc:picChg>
        <pc:picChg chg="add del mod">
          <ac:chgData name="ארז דהן" userId="3e065872e847cecb" providerId="LiveId" clId="{991487AE-F1CC-42DF-BAAD-2A0D297540BA}" dt="2021-06-26T20:18:46.382" v="157" actId="478"/>
          <ac:picMkLst>
            <pc:docMk/>
            <pc:sldMk cId="3691029607" sldId="256"/>
            <ac:picMk id="3090" creationId="{DAE8B7EF-C8F1-4090-8A4B-37CB6D51C085}"/>
          </ac:picMkLst>
        </pc:picChg>
        <pc:picChg chg="add del mod">
          <ac:chgData name="ארז דהן" userId="3e065872e847cecb" providerId="LiveId" clId="{991487AE-F1CC-42DF-BAAD-2A0D297540BA}" dt="2021-06-26T20:18:39.408" v="154"/>
          <ac:picMkLst>
            <pc:docMk/>
            <pc:sldMk cId="3691029607" sldId="256"/>
            <ac:picMk id="3092" creationId="{5FD329B5-AB28-41AD-9D97-20CCFD54EC28}"/>
          </ac:picMkLst>
        </pc:picChg>
        <pc:picChg chg="add del">
          <ac:chgData name="ארז דהן" userId="3e065872e847cecb" providerId="LiveId" clId="{991487AE-F1CC-42DF-BAAD-2A0D297540BA}" dt="2021-06-26T20:18:59.214" v="159"/>
          <ac:picMkLst>
            <pc:docMk/>
            <pc:sldMk cId="3691029607" sldId="256"/>
            <ac:picMk id="3094" creationId="{C77393C6-CF11-4A92-AE03-710036DEAC91}"/>
          </ac:picMkLst>
        </pc:picChg>
        <pc:picChg chg="add del">
          <ac:chgData name="ארז דהן" userId="3e065872e847cecb" providerId="LiveId" clId="{991487AE-F1CC-42DF-BAAD-2A0D297540BA}" dt="2021-06-26T20:19:25.314" v="161"/>
          <ac:picMkLst>
            <pc:docMk/>
            <pc:sldMk cId="3691029607" sldId="256"/>
            <ac:picMk id="3096" creationId="{EE35709B-343C-4D4E-9210-182CB1FE2176}"/>
          </ac:picMkLst>
        </pc:picChg>
        <pc:picChg chg="add del">
          <ac:chgData name="ארז דהן" userId="3e065872e847cecb" providerId="LiveId" clId="{991487AE-F1CC-42DF-BAAD-2A0D297540BA}" dt="2021-06-26T20:20:24.722" v="163"/>
          <ac:picMkLst>
            <pc:docMk/>
            <pc:sldMk cId="3691029607" sldId="256"/>
            <ac:picMk id="3098" creationId="{DB43433A-2116-4345-AFA3-2828E8897290}"/>
          </ac:picMkLst>
        </pc:picChg>
        <pc:picChg chg="add del">
          <ac:chgData name="ארז דהן" userId="3e065872e847cecb" providerId="LiveId" clId="{991487AE-F1CC-42DF-BAAD-2A0D297540BA}" dt="2021-06-26T20:21:11.256" v="165" actId="478"/>
          <ac:picMkLst>
            <pc:docMk/>
            <pc:sldMk cId="3691029607" sldId="256"/>
            <ac:picMk id="3100" creationId="{22EAED25-45C2-4E2D-8ECA-66A1B32E0493}"/>
          </ac:picMkLst>
        </pc:picChg>
        <pc:picChg chg="add del">
          <ac:chgData name="ארז דהן" userId="3e065872e847cecb" providerId="LiveId" clId="{991487AE-F1CC-42DF-BAAD-2A0D297540BA}" dt="2021-06-26T20:21:18.412" v="167"/>
          <ac:picMkLst>
            <pc:docMk/>
            <pc:sldMk cId="3691029607" sldId="256"/>
            <ac:picMk id="3102" creationId="{39191D31-62D3-4C54-ADE6-96E031DBE5C1}"/>
          </ac:picMkLst>
        </pc:picChg>
        <pc:picChg chg="add del">
          <ac:chgData name="ארז דהן" userId="3e065872e847cecb" providerId="LiveId" clId="{991487AE-F1CC-42DF-BAAD-2A0D297540BA}" dt="2021-06-26T20:21:27.422" v="169"/>
          <ac:picMkLst>
            <pc:docMk/>
            <pc:sldMk cId="3691029607" sldId="256"/>
            <ac:picMk id="3104" creationId="{3A0708E2-B15E-4951-BB13-40C61AE29942}"/>
          </ac:picMkLst>
        </pc:picChg>
        <pc:picChg chg="add del mod">
          <ac:chgData name="ארז דהן" userId="3e065872e847cecb" providerId="LiveId" clId="{991487AE-F1CC-42DF-BAAD-2A0D297540BA}" dt="2021-06-26T20:21:44.341" v="172" actId="478"/>
          <ac:picMkLst>
            <pc:docMk/>
            <pc:sldMk cId="3691029607" sldId="256"/>
            <ac:picMk id="3106" creationId="{80CE1BEB-45CB-4E73-8594-DF9C9593B42E}"/>
          </ac:picMkLst>
        </pc:picChg>
      </pc:sldChg>
      <pc:sldChg chg="modTransition">
        <pc:chgData name="ארז דהן" userId="3e065872e847cecb" providerId="LiveId" clId="{991487AE-F1CC-42DF-BAAD-2A0D297540BA}" dt="2021-06-30T20:53:49.786" v="352"/>
        <pc:sldMkLst>
          <pc:docMk/>
          <pc:sldMk cId="2867274972" sldId="257"/>
        </pc:sldMkLst>
      </pc:sldChg>
      <pc:sldChg chg="modSp modTransition">
        <pc:chgData name="ארז דהן" userId="3e065872e847cecb" providerId="LiveId" clId="{991487AE-F1CC-42DF-BAAD-2A0D297540BA}" dt="2021-06-30T20:54:05.378" v="361"/>
        <pc:sldMkLst>
          <pc:docMk/>
          <pc:sldMk cId="170352553" sldId="258"/>
        </pc:sldMkLst>
        <pc:spChg chg="mod">
          <ac:chgData name="ארז דהן" userId="3e065872e847cecb" providerId="LiveId" clId="{991487AE-F1CC-42DF-BAAD-2A0D297540BA}" dt="2021-06-30T20:45:52.228" v="240" actId="113"/>
          <ac:spMkLst>
            <pc:docMk/>
            <pc:sldMk cId="170352553" sldId="258"/>
            <ac:spMk id="4" creationId="{8A4F4AE1-7735-43E4-926B-761652517BF3}"/>
          </ac:spMkLst>
        </pc:spChg>
      </pc:sldChg>
      <pc:sldChg chg="mod modTransition modShow">
        <pc:chgData name="ארז דהן" userId="3e065872e847cecb" providerId="LiveId" clId="{991487AE-F1CC-42DF-BAAD-2A0D297540BA}" dt="2021-06-30T20:54:13.223" v="374"/>
        <pc:sldMkLst>
          <pc:docMk/>
          <pc:sldMk cId="2276474654" sldId="259"/>
        </pc:sldMkLst>
      </pc:sldChg>
      <pc:sldChg chg="modTransition">
        <pc:chgData name="ארז דהן" userId="3e065872e847cecb" providerId="LiveId" clId="{991487AE-F1CC-42DF-BAAD-2A0D297540BA}" dt="2021-06-30T20:54:17.874" v="381"/>
        <pc:sldMkLst>
          <pc:docMk/>
          <pc:sldMk cId="2373253333" sldId="260"/>
        </pc:sldMkLst>
      </pc:sldChg>
      <pc:sldChg chg="modSp modTransition">
        <pc:chgData name="ארז דהן" userId="3e065872e847cecb" providerId="LiveId" clId="{991487AE-F1CC-42DF-BAAD-2A0D297540BA}" dt="2021-06-30T20:54:23.378" v="388"/>
        <pc:sldMkLst>
          <pc:docMk/>
          <pc:sldMk cId="2219113864" sldId="261"/>
        </pc:sldMkLst>
        <pc:spChg chg="mod">
          <ac:chgData name="ארז דהן" userId="3e065872e847cecb" providerId="LiveId" clId="{991487AE-F1CC-42DF-BAAD-2A0D297540BA}" dt="2021-06-30T20:48:25.652" v="247" actId="255"/>
          <ac:spMkLst>
            <pc:docMk/>
            <pc:sldMk cId="2219113864" sldId="261"/>
            <ac:spMk id="5" creationId="{A7FF157D-04E0-4DB4-8FA3-6CF18F2B255F}"/>
          </ac:spMkLst>
        </pc:spChg>
      </pc:sldChg>
      <pc:sldChg chg="modSp modTransition">
        <pc:chgData name="ארז דהן" userId="3e065872e847cecb" providerId="LiveId" clId="{991487AE-F1CC-42DF-BAAD-2A0D297540BA}" dt="2021-06-30T20:54:28.564" v="395"/>
        <pc:sldMkLst>
          <pc:docMk/>
          <pc:sldMk cId="416960462" sldId="262"/>
        </pc:sldMkLst>
        <pc:spChg chg="mod">
          <ac:chgData name="ארז דהן" userId="3e065872e847cecb" providerId="LiveId" clId="{991487AE-F1CC-42DF-BAAD-2A0D297540BA}" dt="2021-06-30T20:45:27.938" v="238" actId="2711"/>
          <ac:spMkLst>
            <pc:docMk/>
            <pc:sldMk cId="416960462" sldId="262"/>
            <ac:spMk id="10" creationId="{B00BD2C2-7D4B-4B21-B520-F0891D430035}"/>
          </ac:spMkLst>
        </pc:spChg>
      </pc:sldChg>
      <pc:sldChg chg="addSp modSp modTransition">
        <pc:chgData name="ארז דהן" userId="3e065872e847cecb" providerId="LiveId" clId="{991487AE-F1CC-42DF-BAAD-2A0D297540BA}" dt="2021-06-30T20:54:32.719" v="402"/>
        <pc:sldMkLst>
          <pc:docMk/>
          <pc:sldMk cId="2890477463" sldId="263"/>
        </pc:sldMkLst>
        <pc:spChg chg="add mod">
          <ac:chgData name="ארז דהן" userId="3e065872e847cecb" providerId="LiveId" clId="{991487AE-F1CC-42DF-BAAD-2A0D297540BA}" dt="2021-06-30T20:48:16.734" v="246" actId="1076"/>
          <ac:spMkLst>
            <pc:docMk/>
            <pc:sldMk cId="2890477463" sldId="263"/>
            <ac:spMk id="2" creationId="{1F17A5BE-BB29-4B83-8702-6F1532815B43}"/>
          </ac:spMkLst>
        </pc:spChg>
        <pc:spChg chg="add">
          <ac:chgData name="ארז דהן" userId="3e065872e847cecb" providerId="LiveId" clId="{991487AE-F1CC-42DF-BAAD-2A0D297540BA}" dt="2021-06-26T19:48:56.486" v="0"/>
          <ac:spMkLst>
            <pc:docMk/>
            <pc:sldMk cId="2890477463" sldId="263"/>
            <ac:spMk id="8" creationId="{A190CCB5-77C1-4C28-8F8A-5B5FE54C4CE8}"/>
          </ac:spMkLst>
        </pc:spChg>
        <pc:picChg chg="mod">
          <ac:chgData name="ארז דהן" userId="3e065872e847cecb" providerId="LiveId" clId="{991487AE-F1CC-42DF-BAAD-2A0D297540BA}" dt="2021-06-30T20:45:14.872" v="235" actId="14100"/>
          <ac:picMkLst>
            <pc:docMk/>
            <pc:sldMk cId="2890477463" sldId="263"/>
            <ac:picMk id="4" creationId="{4BFFDB6A-82EA-402E-9D27-DFCD96FE5333}"/>
          </ac:picMkLst>
        </pc:picChg>
      </pc:sldChg>
      <pc:sldChg chg="modSp modTransition">
        <pc:chgData name="ארז דהן" userId="3e065872e847cecb" providerId="LiveId" clId="{991487AE-F1CC-42DF-BAAD-2A0D297540BA}" dt="2021-06-30T20:54:39.104" v="409"/>
        <pc:sldMkLst>
          <pc:docMk/>
          <pc:sldMk cId="1758821243" sldId="264"/>
        </pc:sldMkLst>
        <pc:spChg chg="mod">
          <ac:chgData name="ארז דהן" userId="3e065872e847cecb" providerId="LiveId" clId="{991487AE-F1CC-42DF-BAAD-2A0D297540BA}" dt="2021-06-30T20:47:58.441" v="243" actId="255"/>
          <ac:spMkLst>
            <pc:docMk/>
            <pc:sldMk cId="1758821243" sldId="264"/>
            <ac:spMk id="5" creationId="{B3571A13-3C12-4DFE-AEFE-F41E58F8268D}"/>
          </ac:spMkLst>
        </pc:spChg>
      </pc:sldChg>
      <pc:sldChg chg="addSp modSp modTransition">
        <pc:chgData name="ארז דהן" userId="3e065872e847cecb" providerId="LiveId" clId="{991487AE-F1CC-42DF-BAAD-2A0D297540BA}" dt="2021-06-30T20:54:46.197" v="416"/>
        <pc:sldMkLst>
          <pc:docMk/>
          <pc:sldMk cId="523478867" sldId="265"/>
        </pc:sldMkLst>
        <pc:spChg chg="mod">
          <ac:chgData name="ארז דהן" userId="3e065872e847cecb" providerId="LiveId" clId="{991487AE-F1CC-42DF-BAAD-2A0D297540BA}" dt="2021-06-26T20:11:25.993" v="85" actId="1076"/>
          <ac:spMkLst>
            <pc:docMk/>
            <pc:sldMk cId="523478867" sldId="265"/>
            <ac:spMk id="5" creationId="{1AADFB88-7520-41F5-8341-B06B4F28C4A9}"/>
          </ac:spMkLst>
        </pc:spChg>
        <pc:picChg chg="add mod">
          <ac:chgData name="ארז דהן" userId="3e065872e847cecb" providerId="LiveId" clId="{991487AE-F1CC-42DF-BAAD-2A0D297540BA}" dt="2021-06-26T20:11:27.778" v="86" actId="1076"/>
          <ac:picMkLst>
            <pc:docMk/>
            <pc:sldMk cId="523478867" sldId="265"/>
            <ac:picMk id="3" creationId="{71ABA21A-2770-4C67-9A98-11D697F1623B}"/>
          </ac:picMkLst>
        </pc:picChg>
        <pc:picChg chg="mod">
          <ac:chgData name="ארז דהן" userId="3e065872e847cecb" providerId="LiveId" clId="{991487AE-F1CC-42DF-BAAD-2A0D297540BA}" dt="2021-06-26T20:11:29.493" v="87" actId="14100"/>
          <ac:picMkLst>
            <pc:docMk/>
            <pc:sldMk cId="523478867" sldId="265"/>
            <ac:picMk id="4" creationId="{323C0A66-D9A8-4402-AA18-390CCEF8BEC5}"/>
          </ac:picMkLst>
        </pc:picChg>
      </pc:sldChg>
      <pc:sldChg chg="addSp delSp modSp modTransition">
        <pc:chgData name="ארז דהן" userId="3e065872e847cecb" providerId="LiveId" clId="{991487AE-F1CC-42DF-BAAD-2A0D297540BA}" dt="2021-06-30T20:54:50.714" v="423"/>
        <pc:sldMkLst>
          <pc:docMk/>
          <pc:sldMk cId="1210524624" sldId="266"/>
        </pc:sldMkLst>
        <pc:spChg chg="del mod">
          <ac:chgData name="ארז דהן" userId="3e065872e847cecb" providerId="LiveId" clId="{991487AE-F1CC-42DF-BAAD-2A0D297540BA}" dt="2021-06-26T19:55:59.587" v="2" actId="478"/>
          <ac:spMkLst>
            <pc:docMk/>
            <pc:sldMk cId="1210524624" sldId="266"/>
            <ac:spMk id="3" creationId="{1E61E067-4D08-4694-9CCE-C6E4A8F542E1}"/>
          </ac:spMkLst>
        </pc:spChg>
        <pc:spChg chg="add mod">
          <ac:chgData name="ארז דהן" userId="3e065872e847cecb" providerId="LiveId" clId="{991487AE-F1CC-42DF-BAAD-2A0D297540BA}" dt="2021-06-26T20:03:25.990" v="41" actId="20577"/>
          <ac:spMkLst>
            <pc:docMk/>
            <pc:sldMk cId="1210524624" sldId="266"/>
            <ac:spMk id="4" creationId="{1CBAA613-FDC4-4A6B-8D32-6BD330DCBDF7}"/>
          </ac:spMkLst>
        </pc:spChg>
        <pc:picChg chg="add del mod">
          <ac:chgData name="ארז דהן" userId="3e065872e847cecb" providerId="LiveId" clId="{991487AE-F1CC-42DF-BAAD-2A0D297540BA}" dt="2021-06-26T19:58:01.913" v="11" actId="478"/>
          <ac:picMkLst>
            <pc:docMk/>
            <pc:sldMk cId="1210524624" sldId="266"/>
            <ac:picMk id="5" creationId="{99B2ED59-8DDA-47F4-8099-39FDDE638D1D}"/>
          </ac:picMkLst>
        </pc:picChg>
        <pc:picChg chg="add mod">
          <ac:chgData name="ארז דהן" userId="3e065872e847cecb" providerId="LiveId" clId="{991487AE-F1CC-42DF-BAAD-2A0D297540BA}" dt="2021-06-26T19:58:38.522" v="15" actId="1076"/>
          <ac:picMkLst>
            <pc:docMk/>
            <pc:sldMk cId="1210524624" sldId="266"/>
            <ac:picMk id="6" creationId="{A13BF5F9-4C7C-4AB2-9E75-97F115F1F066}"/>
          </ac:picMkLst>
        </pc:picChg>
      </pc:sldChg>
      <pc:sldChg chg="addSp delSp modSp modTransition">
        <pc:chgData name="ארז דהן" userId="3e065872e847cecb" providerId="LiveId" clId="{991487AE-F1CC-42DF-BAAD-2A0D297540BA}" dt="2021-06-30T20:54:54.885" v="430"/>
        <pc:sldMkLst>
          <pc:docMk/>
          <pc:sldMk cId="2106069060" sldId="267"/>
        </pc:sldMkLst>
        <pc:spChg chg="del">
          <ac:chgData name="ארז דהן" userId="3e065872e847cecb" providerId="LiveId" clId="{991487AE-F1CC-42DF-BAAD-2A0D297540BA}" dt="2021-06-26T19:59:55.430" v="16" actId="478"/>
          <ac:spMkLst>
            <pc:docMk/>
            <pc:sldMk cId="2106069060" sldId="267"/>
            <ac:spMk id="3" creationId="{E08E1629-22A9-49E6-8EB2-710F17FCD8AD}"/>
          </ac:spMkLst>
        </pc:spChg>
        <pc:spChg chg="add mod">
          <ac:chgData name="ארז דהן" userId="3e065872e847cecb" providerId="LiveId" clId="{991487AE-F1CC-42DF-BAAD-2A0D297540BA}" dt="2021-06-26T20:07:03.583" v="61" actId="255"/>
          <ac:spMkLst>
            <pc:docMk/>
            <pc:sldMk cId="2106069060" sldId="267"/>
            <ac:spMk id="7" creationId="{763D54CA-9804-4D50-8B09-74CC9784D783}"/>
          </ac:spMkLst>
        </pc:spChg>
        <pc:picChg chg="add del mod">
          <ac:chgData name="ארז דהן" userId="3e065872e847cecb" providerId="LiveId" clId="{991487AE-F1CC-42DF-BAAD-2A0D297540BA}" dt="2021-06-26T20:04:58.383" v="45" actId="478"/>
          <ac:picMkLst>
            <pc:docMk/>
            <pc:sldMk cId="2106069060" sldId="267"/>
            <ac:picMk id="4" creationId="{BBA49A8E-ABBF-4A59-A773-F2AB200C9259}"/>
          </ac:picMkLst>
        </pc:picChg>
        <pc:picChg chg="add del mod">
          <ac:chgData name="ארז דהן" userId="3e065872e847cecb" providerId="LiveId" clId="{991487AE-F1CC-42DF-BAAD-2A0D297540BA}" dt="2021-06-26T20:05:43.656" v="51" actId="478"/>
          <ac:picMkLst>
            <pc:docMk/>
            <pc:sldMk cId="2106069060" sldId="267"/>
            <ac:picMk id="5" creationId="{C28ABC60-3CD4-41AB-B6F4-D99AFF680C7F}"/>
          </ac:picMkLst>
        </pc:picChg>
        <pc:picChg chg="add mod">
          <ac:chgData name="ארז דהן" userId="3e065872e847cecb" providerId="LiveId" clId="{991487AE-F1CC-42DF-BAAD-2A0D297540BA}" dt="2021-06-26T20:05:56.748" v="53" actId="1076"/>
          <ac:picMkLst>
            <pc:docMk/>
            <pc:sldMk cId="2106069060" sldId="267"/>
            <ac:picMk id="6" creationId="{335A4DC2-EA64-4052-A142-A2EC27EAFFAF}"/>
          </ac:picMkLst>
        </pc:picChg>
        <pc:picChg chg="add del mod">
          <ac:chgData name="ארז דהן" userId="3e065872e847cecb" providerId="LiveId" clId="{991487AE-F1CC-42DF-BAAD-2A0D297540BA}" dt="2021-06-26T20:15:19.996" v="111" actId="478"/>
          <ac:picMkLst>
            <pc:docMk/>
            <pc:sldMk cId="2106069060" sldId="267"/>
            <ac:picMk id="2050" creationId="{6DC154CC-CAC4-4D87-B7B1-8661413ED2E9}"/>
          </ac:picMkLst>
        </pc:picChg>
        <pc:picChg chg="add del">
          <ac:chgData name="ארז דהן" userId="3e065872e847cecb" providerId="LiveId" clId="{991487AE-F1CC-42DF-BAAD-2A0D297540BA}" dt="2021-06-26T20:15:36.150" v="115"/>
          <ac:picMkLst>
            <pc:docMk/>
            <pc:sldMk cId="2106069060" sldId="267"/>
            <ac:picMk id="2052" creationId="{39D41727-37C9-4DF1-AAB0-1AE803AF43B8}"/>
          </ac:picMkLst>
        </pc:picChg>
        <pc:picChg chg="add del">
          <ac:chgData name="ארז דהן" userId="3e065872e847cecb" providerId="LiveId" clId="{991487AE-F1CC-42DF-BAAD-2A0D297540BA}" dt="2021-06-26T20:15:35.946" v="114"/>
          <ac:picMkLst>
            <pc:docMk/>
            <pc:sldMk cId="2106069060" sldId="267"/>
            <ac:picMk id="2054" creationId="{EF0982EC-1C7D-45A4-B9B2-1570B2B4EBB8}"/>
          </ac:picMkLst>
        </pc:picChg>
      </pc:sldChg>
      <pc:sldChg chg="addSp delSp modSp modTransition">
        <pc:chgData name="ארז דהן" userId="3e065872e847cecb" providerId="LiveId" clId="{991487AE-F1CC-42DF-BAAD-2A0D297540BA}" dt="2021-06-30T20:54:58.803" v="437"/>
        <pc:sldMkLst>
          <pc:docMk/>
          <pc:sldMk cId="2242960650" sldId="268"/>
        </pc:sldMkLst>
        <pc:spChg chg="mod">
          <ac:chgData name="ארז דהן" userId="3e065872e847cecb" providerId="LiveId" clId="{991487AE-F1CC-42DF-BAAD-2A0D297540BA}" dt="2021-06-26T20:08:07.907" v="68" actId="1076"/>
          <ac:spMkLst>
            <pc:docMk/>
            <pc:sldMk cId="2242960650" sldId="268"/>
            <ac:spMk id="2" creationId="{1F134FCC-3363-49F7-B324-BA99DB8511FF}"/>
          </ac:spMkLst>
        </pc:spChg>
        <pc:spChg chg="add del mod">
          <ac:chgData name="ארז דהן" userId="3e065872e847cecb" providerId="LiveId" clId="{991487AE-F1CC-42DF-BAAD-2A0D297540BA}" dt="2021-06-26T20:03:10.460" v="38" actId="478"/>
          <ac:spMkLst>
            <pc:docMk/>
            <pc:sldMk cId="2242960650" sldId="268"/>
            <ac:spMk id="3" creationId="{EAD9F12E-B9F1-42DC-8535-8562613CF23E}"/>
          </ac:spMkLst>
        </pc:spChg>
        <pc:spChg chg="add mod">
          <ac:chgData name="ארז דהן" userId="3e065872e847cecb" providerId="LiveId" clId="{991487AE-F1CC-42DF-BAAD-2A0D297540BA}" dt="2021-06-30T20:44:47.833" v="233" actId="20577"/>
          <ac:spMkLst>
            <pc:docMk/>
            <pc:sldMk cId="2242960650" sldId="268"/>
            <ac:spMk id="7" creationId="{36AF3522-6975-4F29-8B41-BC754AF59D1B}"/>
          </ac:spMkLst>
        </pc:spChg>
        <pc:picChg chg="add del mod">
          <ac:chgData name="ארז דהן" userId="3e065872e847cecb" providerId="LiveId" clId="{991487AE-F1CC-42DF-BAAD-2A0D297540BA}" dt="2021-06-26T20:03:09.049" v="37"/>
          <ac:picMkLst>
            <pc:docMk/>
            <pc:sldMk cId="2242960650" sldId="268"/>
            <ac:picMk id="4" creationId="{99D95DA5-3A36-4858-A10A-1CB1C26167C9}"/>
          </ac:picMkLst>
        </pc:picChg>
        <pc:picChg chg="add del mod">
          <ac:chgData name="ארז דהן" userId="3e065872e847cecb" providerId="LiveId" clId="{991487AE-F1CC-42DF-BAAD-2A0D297540BA}" dt="2021-06-26T20:04:59.627" v="46" actId="478"/>
          <ac:picMkLst>
            <pc:docMk/>
            <pc:sldMk cId="2242960650" sldId="268"/>
            <ac:picMk id="5" creationId="{44BD829E-20DB-4ABB-B858-46A091914CB7}"/>
          </ac:picMkLst>
        </pc:picChg>
        <pc:picChg chg="add mod">
          <ac:chgData name="ארז דהן" userId="3e065872e847cecb" providerId="LiveId" clId="{991487AE-F1CC-42DF-BAAD-2A0D297540BA}" dt="2021-06-26T20:05:19.179" v="48" actId="1076"/>
          <ac:picMkLst>
            <pc:docMk/>
            <pc:sldMk cId="2242960650" sldId="268"/>
            <ac:picMk id="6" creationId="{FFEE529C-6063-4192-BCE4-9BA2C765E4CC}"/>
          </ac:picMkLst>
        </pc:picChg>
      </pc:sldChg>
      <pc:sldChg chg="addSp delSp modSp add modTransition">
        <pc:chgData name="ארז דהן" userId="3e065872e847cecb" providerId="LiveId" clId="{991487AE-F1CC-42DF-BAAD-2A0D297540BA}" dt="2021-06-30T20:55:06.619" v="451"/>
        <pc:sldMkLst>
          <pc:docMk/>
          <pc:sldMk cId="2951249083" sldId="269"/>
        </pc:sldMkLst>
        <pc:spChg chg="del mod">
          <ac:chgData name="ארז דהן" userId="3e065872e847cecb" providerId="LiveId" clId="{991487AE-F1CC-42DF-BAAD-2A0D297540BA}" dt="2021-06-26T20:13:08.618" v="101" actId="478"/>
          <ac:spMkLst>
            <pc:docMk/>
            <pc:sldMk cId="2951249083" sldId="269"/>
            <ac:spMk id="2" creationId="{6C374AD4-76A1-4B5E-A043-433BF2E559D3}"/>
          </ac:spMkLst>
        </pc:spChg>
        <pc:spChg chg="del">
          <ac:chgData name="ארז דהן" userId="3e065872e847cecb" providerId="LiveId" clId="{991487AE-F1CC-42DF-BAAD-2A0D297540BA}" dt="2021-06-26T20:02:25.300" v="30" actId="478"/>
          <ac:spMkLst>
            <pc:docMk/>
            <pc:sldMk cId="2951249083" sldId="269"/>
            <ac:spMk id="3" creationId="{EAC8B85A-4961-488D-A1FE-232B7734D83E}"/>
          </ac:spMkLst>
        </pc:spChg>
        <pc:spChg chg="add mod">
          <ac:chgData name="ארז דהן" userId="3e065872e847cecb" providerId="LiveId" clId="{991487AE-F1CC-42DF-BAAD-2A0D297540BA}" dt="2021-06-30T20:47:14.862" v="241" actId="255"/>
          <ac:spMkLst>
            <pc:docMk/>
            <pc:sldMk cId="2951249083" sldId="269"/>
            <ac:spMk id="4" creationId="{EE5534A2-11DA-4299-BD42-1C14CEB4D951}"/>
          </ac:spMkLst>
        </pc:spChg>
        <pc:picChg chg="add del mod">
          <ac:chgData name="ארז דהן" userId="3e065872e847cecb" providerId="LiveId" clId="{991487AE-F1CC-42DF-BAAD-2A0D297540BA}" dt="2021-06-26T20:04:25.929" v="44" actId="478"/>
          <ac:picMkLst>
            <pc:docMk/>
            <pc:sldMk cId="2951249083" sldId="269"/>
            <ac:picMk id="1026" creationId="{56E8E2A4-9D6D-49D0-A88F-933BB7B45F72}"/>
          </ac:picMkLst>
        </pc:picChg>
        <pc:picChg chg="add del mod">
          <ac:chgData name="ארז דהן" userId="3e065872e847cecb" providerId="LiveId" clId="{991487AE-F1CC-42DF-BAAD-2A0D297540BA}" dt="2021-06-26T20:12:24.469" v="90" actId="478"/>
          <ac:picMkLst>
            <pc:docMk/>
            <pc:sldMk cId="2951249083" sldId="269"/>
            <ac:picMk id="1028" creationId="{E1E0228E-708A-4B48-957D-88EEA8D827E5}"/>
          </ac:picMkLst>
        </pc:picChg>
        <pc:picChg chg="add del mod">
          <ac:chgData name="ארז דהן" userId="3e065872e847cecb" providerId="LiveId" clId="{991487AE-F1CC-42DF-BAAD-2A0D297540BA}" dt="2021-06-26T20:12:40.918" v="96" actId="478"/>
          <ac:picMkLst>
            <pc:docMk/>
            <pc:sldMk cId="2951249083" sldId="269"/>
            <ac:picMk id="1030" creationId="{51261D2C-DE40-4808-AC21-F41146C49A78}"/>
          </ac:picMkLst>
        </pc:picChg>
        <pc:picChg chg="add mod">
          <ac:chgData name="ארז דהן" userId="3e065872e847cecb" providerId="LiveId" clId="{991487AE-F1CC-42DF-BAAD-2A0D297540BA}" dt="2021-06-26T20:13:16.085" v="105" actId="1076"/>
          <ac:picMkLst>
            <pc:docMk/>
            <pc:sldMk cId="2951249083" sldId="269"/>
            <ac:picMk id="1032" creationId="{71B56792-3E10-40DC-BB40-1C599ABD1B66}"/>
          </ac:picMkLst>
        </pc:picChg>
        <pc:picChg chg="add del mod">
          <ac:chgData name="ארז דהן" userId="3e065872e847cecb" providerId="LiveId" clId="{991487AE-F1CC-42DF-BAAD-2A0D297540BA}" dt="2021-06-26T20:16:01.542" v="121"/>
          <ac:picMkLst>
            <pc:docMk/>
            <pc:sldMk cId="2951249083" sldId="269"/>
            <ac:picMk id="1034" creationId="{A066CCA8-1B22-43E2-9302-63FA08C469D9}"/>
          </ac:picMkLst>
        </pc:picChg>
        <pc:picChg chg="add del mod">
          <ac:chgData name="ארז דהן" userId="3e065872e847cecb" providerId="LiveId" clId="{991487AE-F1CC-42DF-BAAD-2A0D297540BA}" dt="2021-06-26T20:16:07.921" v="124" actId="478"/>
          <ac:picMkLst>
            <pc:docMk/>
            <pc:sldMk cId="2951249083" sldId="269"/>
            <ac:picMk id="1036" creationId="{82B6A26D-10E4-43F5-9580-509E27E2B8F7}"/>
          </ac:picMkLst>
        </pc:picChg>
      </pc:sldChg>
      <pc:sldChg chg="addSp delSp modSp add modTransition">
        <pc:chgData name="ארז דהן" userId="3e065872e847cecb" providerId="LiveId" clId="{991487AE-F1CC-42DF-BAAD-2A0D297540BA}" dt="2021-06-30T20:55:02.444" v="444"/>
        <pc:sldMkLst>
          <pc:docMk/>
          <pc:sldMk cId="4175149410" sldId="270"/>
        </pc:sldMkLst>
        <pc:spChg chg="mod">
          <ac:chgData name="ארז דהן" userId="3e065872e847cecb" providerId="LiveId" clId="{991487AE-F1CC-42DF-BAAD-2A0D297540BA}" dt="2021-06-30T20:42:03.956" v="225" actId="2711"/>
          <ac:spMkLst>
            <pc:docMk/>
            <pc:sldMk cId="4175149410" sldId="270"/>
            <ac:spMk id="2" creationId="{FE2D908A-63B3-4514-A692-C0578D5FFEB2}"/>
          </ac:spMkLst>
        </pc:spChg>
        <pc:spChg chg="del">
          <ac:chgData name="ארז דהן" userId="3e065872e847cecb" providerId="LiveId" clId="{991487AE-F1CC-42DF-BAAD-2A0D297540BA}" dt="2021-06-30T20:42:19.500" v="226" actId="478"/>
          <ac:spMkLst>
            <pc:docMk/>
            <pc:sldMk cId="4175149410" sldId="270"/>
            <ac:spMk id="3" creationId="{612FEDD9-5E51-4B49-9571-66AA12C08E16}"/>
          </ac:spMkLst>
        </pc:spChg>
        <pc:picChg chg="add mod">
          <ac:chgData name="ארז דהן" userId="3e065872e847cecb" providerId="LiveId" clId="{991487AE-F1CC-42DF-BAAD-2A0D297540BA}" dt="2021-06-30T20:42:38.365" v="230" actId="14100"/>
          <ac:picMkLst>
            <pc:docMk/>
            <pc:sldMk cId="4175149410" sldId="270"/>
            <ac:picMk id="4" creationId="{E18EDFB1-7DA1-46F6-948C-431A64D9701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4E92823-3930-4FB7-97F5-0DC673B7877D}" type="datetimeFigureOut">
              <a:rPr lang="he-IL" smtClean="0"/>
              <a:t>כ'/תמוז/תשפ"א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5195A63-AD51-4E39-9C3C-C6A77717DF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3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eeeliorrr2/Elior-Lev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dityakadiwal/water-potability?select=water_potability.csv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ED4A0B-0400-433C-A8D6-5BB20C025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991478"/>
          </a:xfrm>
        </p:spPr>
        <p:txBody>
          <a:bodyPr/>
          <a:lstStyle/>
          <a:p>
            <a:pPr fontAlgn="base"/>
            <a:r>
              <a:rPr lang="en-US" b="1" dirty="0">
                <a:latin typeface="Imprint MT Shadow" panose="04020605060303030202" pitchFamily="82" charset="0"/>
              </a:rPr>
              <a:t>water potability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E3861-5980-40CC-B364-88AE3A62A4AE}"/>
              </a:ext>
            </a:extLst>
          </p:cNvPr>
          <p:cNvSpPr txBox="1"/>
          <p:nvPr/>
        </p:nvSpPr>
        <p:spPr>
          <a:xfrm>
            <a:off x="375781" y="2404997"/>
            <a:ext cx="3306871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latin typeface="Imprint MT Shadow" panose="04020605060303030202" pitchFamily="82" charset="0"/>
              </a:rPr>
              <a:t>Prepared by:</a:t>
            </a:r>
          </a:p>
          <a:p>
            <a:r>
              <a:rPr lang="en-US" sz="4000" dirty="0">
                <a:latin typeface="Imprint MT Shadow" panose="04020605060303030202" pitchFamily="82" charset="0"/>
              </a:rPr>
              <a:t>Erez Dahan </a:t>
            </a:r>
          </a:p>
          <a:p>
            <a:r>
              <a:rPr lang="en-US" sz="4000" dirty="0">
                <a:latin typeface="Imprint MT Shadow" panose="04020605060303030202" pitchFamily="82" charset="0"/>
              </a:rPr>
              <a:t>Elior Levy</a:t>
            </a:r>
            <a:endParaRPr lang="he-IL" sz="4000" dirty="0">
              <a:latin typeface="Imprint MT Shadow" panose="04020605060303030202" pitchFamily="82" charset="0"/>
            </a:endParaRPr>
          </a:p>
        </p:txBody>
      </p:sp>
      <p:pic>
        <p:nvPicPr>
          <p:cNvPr id="9" name="תמונה 8">
            <a:hlinkClick r:id="rId2"/>
            <a:extLst>
              <a:ext uri="{FF2B5EF4-FFF2-40B4-BE49-F238E27FC236}">
                <a16:creationId xmlns:a16="http://schemas.microsoft.com/office/drawing/2014/main" id="{431C9061-184A-484A-AEE4-3ECA4D3C2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43" y="5678238"/>
            <a:ext cx="3702720" cy="88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296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2CAAE70-18D4-42E3-BD03-BA7686F2B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rint MT Shadow" panose="04020605060303030202" pitchFamily="82" charset="0"/>
              </a:rPr>
              <a:t>EDA</a:t>
            </a:r>
            <a:endParaRPr lang="he-IL" dirty="0">
              <a:latin typeface="Imprint MT Shadow" panose="04020605060303030202" pitchFamily="82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323C0A66-D9A8-4402-AA18-390CCEF8B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23" y="3052894"/>
            <a:ext cx="5076825" cy="35055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ADFB88-7520-41F5-8341-B06B4F28C4A9}"/>
              </a:ext>
            </a:extLst>
          </p:cNvPr>
          <p:cNvSpPr txBox="1"/>
          <p:nvPr/>
        </p:nvSpPr>
        <p:spPr>
          <a:xfrm>
            <a:off x="475989" y="1629919"/>
            <a:ext cx="5729361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latin typeface="Imprint MT Shadow" panose="04020605060303030202" pitchFamily="82" charset="0"/>
              </a:rPr>
              <a:t>Potability distrubtion</a:t>
            </a:r>
            <a:endParaRPr lang="he-IL" sz="3200" dirty="0">
              <a:latin typeface="Imprint MT Shadow" panose="04020605060303030202" pitchFamily="82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71ABA21A-2770-4C67-9A98-11D697F16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23" y="2214694"/>
            <a:ext cx="50768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78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E43FCE3-6115-4B9C-9D28-80AEC7FF6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rint MT Shadow" panose="04020605060303030202" pitchFamily="82" charset="0"/>
              </a:rPr>
              <a:t>ML - Logistic Regression</a:t>
            </a:r>
            <a:br>
              <a:rPr lang="en-US" b="1" dirty="0"/>
            </a:br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BAA613-FDC4-4A6B-8D32-6BD330DCBDF7}"/>
              </a:ext>
            </a:extLst>
          </p:cNvPr>
          <p:cNvSpPr txBox="1"/>
          <p:nvPr/>
        </p:nvSpPr>
        <p:spPr>
          <a:xfrm>
            <a:off x="0" y="1522196"/>
            <a:ext cx="11461316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latin typeface="Imprint MT Shadow" panose="04020605060303030202" pitchFamily="82" charset="0"/>
              </a:rPr>
              <a:t>statistical model that describes a possible relationship between a qualitative/category variable known as the "explained variable" and a variable</a:t>
            </a:r>
            <a:endParaRPr lang="he-IL" sz="2800" dirty="0">
              <a:latin typeface="Imprint MT Shadow" panose="04020605060303030202" pitchFamily="82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A13BF5F9-4C7C-4AB2-9E75-97F115F1F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2907191"/>
            <a:ext cx="60388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24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E9FE31F-BC23-4603-9EC3-F01EDB24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05575"/>
            <a:ext cx="10364451" cy="1596177"/>
          </a:xfrm>
        </p:spPr>
        <p:txBody>
          <a:bodyPr/>
          <a:lstStyle/>
          <a:p>
            <a:r>
              <a:rPr lang="en-US" dirty="0">
                <a:latin typeface="Imprint MT Shadow" panose="04020605060303030202" pitchFamily="82" charset="0"/>
              </a:rPr>
              <a:t>ML – DECISION TREE</a:t>
            </a:r>
            <a:endParaRPr lang="he-IL" dirty="0">
              <a:latin typeface="Imprint MT Shadow" panose="04020605060303030202" pitchFamily="82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335A4DC2-EA64-4052-A142-A2EC27EAF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79" y="2855282"/>
            <a:ext cx="7620000" cy="3752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3D54CA-9804-4D50-8B09-74CC9784D783}"/>
              </a:ext>
            </a:extLst>
          </p:cNvPr>
          <p:cNvSpPr txBox="1"/>
          <p:nvPr/>
        </p:nvSpPr>
        <p:spPr>
          <a:xfrm>
            <a:off x="206679" y="1590805"/>
            <a:ext cx="1189346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latin typeface="Imprint MT Shadow" panose="04020605060303030202" pitchFamily="82" charset="0"/>
              </a:rPr>
              <a:t>decision tree is a decision support tool that uses a tree-like model of decisions and their possible consequences, including chance event outcomes, resource costs, and utility. It is one way to display an algorithm that only contains conditional control statements</a:t>
            </a:r>
            <a:endParaRPr lang="he-IL" sz="2400" dirty="0">
              <a:latin typeface="Imprint MT Shadow" panose="0402060506030303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069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F134FCC-3363-49F7-B324-BA99DB851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100838"/>
            <a:ext cx="10364451" cy="1596177"/>
          </a:xfrm>
        </p:spPr>
        <p:txBody>
          <a:bodyPr/>
          <a:lstStyle/>
          <a:p>
            <a:r>
              <a:rPr lang="en-US" dirty="0">
                <a:latin typeface="Imprint MT Shadow" panose="04020605060303030202" pitchFamily="82" charset="0"/>
              </a:rPr>
              <a:t>ML - XGBoost</a:t>
            </a:r>
            <a:br>
              <a:rPr lang="en-US" b="1" dirty="0"/>
            </a:b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FFEE529C-6063-4192-BCE4-9BA2C765E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15" y="2923914"/>
            <a:ext cx="9515475" cy="3790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AF3522-6975-4F29-8B41-BC754AF59D1B}"/>
              </a:ext>
            </a:extLst>
          </p:cNvPr>
          <p:cNvSpPr txBox="1"/>
          <p:nvPr/>
        </p:nvSpPr>
        <p:spPr>
          <a:xfrm>
            <a:off x="160815" y="697250"/>
            <a:ext cx="11636679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latin typeface="Imprint MT Shadow" panose="04020605060303030202" pitchFamily="82" charset="0"/>
              </a:rPr>
              <a:t>open-source software library which provides a regularizing gradient boosting framework for C++, Java, Python. It works on Linux, Windows From the project description, it aims to provide a "Scalable, Portable and Distributed Gradient Boosting (GBM, GBRT, GBDT) Library". It runs on a single machine, as well as the distributed processing frameworks Apache Hadoop, Apache Spark, and Apache Flink.</a:t>
            </a:r>
            <a:endParaRPr lang="he-IL" sz="2400" dirty="0">
              <a:latin typeface="Imprint MT Shadow" panose="0402060506030303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960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E2D908A-63B3-4514-A692-C0578D5F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Imprint MT Shadow" panose="04020605060303030202" pitchFamily="82" charset="0"/>
              </a:rPr>
              <a:t>prediction</a:t>
            </a:r>
            <a:endParaRPr lang="he-IL" dirty="0">
              <a:latin typeface="Imprint MT Shadow" panose="04020605060303030202" pitchFamily="82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18EDFB1-7DA1-46F6-948C-431A64D97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96" y="1747706"/>
            <a:ext cx="11755937" cy="470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49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5534A2-11DA-4299-BD42-1C14CEB4D951}"/>
              </a:ext>
            </a:extLst>
          </p:cNvPr>
          <p:cNvSpPr txBox="1"/>
          <p:nvPr/>
        </p:nvSpPr>
        <p:spPr>
          <a:xfrm>
            <a:off x="200416" y="2354893"/>
            <a:ext cx="11862148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>
                <a:latin typeface="Imprint MT Shadow" panose="04020605060303030202" pitchFamily="82" charset="0"/>
              </a:rPr>
              <a:t>We run 3 models to classify our y. Logistic regression is the simplest model and give us the lowest accuarcy. To avoid Over Fitting in the DT and XGB we set lower hyperparameters </a:t>
            </a:r>
            <a:r>
              <a:rPr lang="en-US" sz="2400" dirty="0">
                <a:latin typeface="Imprint MT Shadow" panose="04020605060303030202" pitchFamily="82" charset="0"/>
              </a:rPr>
              <a:t>(DT-max_depth=5, XGB-n_estimators=15,max_depth=5) </a:t>
            </a:r>
            <a:r>
              <a:rPr lang="en-US" sz="3600" dirty="0">
                <a:latin typeface="Imprint MT Shadow" panose="04020605060303030202" pitchFamily="82" charset="0"/>
              </a:rPr>
              <a:t>and see in the result that we succeeded in avoid it. The best accuarcy is given by the XGB model</a:t>
            </a:r>
            <a:endParaRPr lang="he-IL" sz="3600" dirty="0">
              <a:latin typeface="Imprint MT Shadow" panose="04020605060303030202" pitchFamily="82" charset="0"/>
            </a:endParaRPr>
          </a:p>
        </p:txBody>
      </p:sp>
      <p:pic>
        <p:nvPicPr>
          <p:cNvPr id="1032" name="Picture 8" descr="SUMMARY Architects - Portugal 2020">
            <a:extLst>
              <a:ext uri="{FF2B5EF4-FFF2-40B4-BE49-F238E27FC236}">
                <a16:creationId xmlns:a16="http://schemas.microsoft.com/office/drawing/2014/main" id="{71B56792-3E10-40DC-BB40-1C599ABD1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72" y="55737"/>
            <a:ext cx="9496817" cy="229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249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FE29F8A-D43F-420A-974D-C69722E26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/>
          <a:lstStyle/>
          <a:p>
            <a:r>
              <a:rPr lang="en-US" dirty="0">
                <a:latin typeface="Imprint MT Shadow" panose="04020605060303030202" pitchFamily="82" charset="0"/>
              </a:rPr>
              <a:t>Research-intro</a:t>
            </a:r>
            <a:endParaRPr lang="he-IL" dirty="0">
              <a:latin typeface="Imprint MT Shadow" panose="04020605060303030202" pitchFamily="82" charset="0"/>
            </a:endParaRP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4CFDF7B4-3326-4569-B295-30C1F83ECB3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964471" y="1216634"/>
            <a:ext cx="4899057" cy="53595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8C900B-70D4-4BE2-B3D5-FE6A35E5E356}"/>
              </a:ext>
            </a:extLst>
          </p:cNvPr>
          <p:cNvSpPr txBox="1"/>
          <p:nvPr/>
        </p:nvSpPr>
        <p:spPr>
          <a:xfrm>
            <a:off x="235989" y="1596177"/>
            <a:ext cx="6212909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latin typeface="Imprint MT Shadow" panose="04020605060303030202" pitchFamily="82" charset="0"/>
              </a:rPr>
              <a:t>Research questions:</a:t>
            </a:r>
          </a:p>
          <a:p>
            <a:r>
              <a:rPr lang="en-US" sz="2400" dirty="0">
                <a:latin typeface="Imprint MT Shadow" panose="04020605060303030202" pitchFamily="82" charset="0"/>
              </a:rPr>
              <a:t>* Is it possible to determine if the water is    potability?</a:t>
            </a:r>
          </a:p>
          <a:p>
            <a:endParaRPr lang="en-US" sz="2400" dirty="0">
              <a:latin typeface="Imprint MT Shadow" panose="04020605060303030202" pitchFamily="82" charset="0"/>
            </a:endParaRPr>
          </a:p>
          <a:p>
            <a:endParaRPr lang="he-IL" sz="2400" dirty="0">
              <a:latin typeface="Imprint MT Shadow" panose="04020605060303030202" pitchFamily="82" charset="0"/>
            </a:endParaRPr>
          </a:p>
        </p:txBody>
      </p:sp>
      <p:pic>
        <p:nvPicPr>
          <p:cNvPr id="8" name="גרפיקה 7" descr="רשת">
            <a:extLst>
              <a:ext uri="{FF2B5EF4-FFF2-40B4-BE49-F238E27FC236}">
                <a16:creationId xmlns:a16="http://schemas.microsoft.com/office/drawing/2014/main" id="{1811EFAD-1C52-4A73-ACA2-321EBB2CD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284" y="3628970"/>
            <a:ext cx="914400" cy="914400"/>
          </a:xfrm>
          <a:prstGeom prst="rect">
            <a:avLst/>
          </a:prstGeom>
        </p:spPr>
      </p:pic>
      <p:pic>
        <p:nvPicPr>
          <p:cNvPr id="9" name="גרפיקה 8" descr="רשת">
            <a:extLst>
              <a:ext uri="{FF2B5EF4-FFF2-40B4-BE49-F238E27FC236}">
                <a16:creationId xmlns:a16="http://schemas.microsoft.com/office/drawing/2014/main" id="{5540855F-DCCA-4BC7-97BC-033289CF5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0181" y="4543370"/>
            <a:ext cx="914400" cy="914400"/>
          </a:xfrm>
          <a:prstGeom prst="rect">
            <a:avLst/>
          </a:prstGeom>
        </p:spPr>
      </p:pic>
      <p:pic>
        <p:nvPicPr>
          <p:cNvPr id="10" name="גרפיקה 9" descr="רשת">
            <a:extLst>
              <a:ext uri="{FF2B5EF4-FFF2-40B4-BE49-F238E27FC236}">
                <a16:creationId xmlns:a16="http://schemas.microsoft.com/office/drawing/2014/main" id="{7521E59B-F3A5-4126-95E6-18FD53AA4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73737" y="5634658"/>
            <a:ext cx="914400" cy="914400"/>
          </a:xfrm>
          <a:prstGeom prst="rect">
            <a:avLst/>
          </a:prstGeom>
        </p:spPr>
      </p:pic>
      <p:pic>
        <p:nvPicPr>
          <p:cNvPr id="12" name="גרפיקה 11" descr="חץ ישר">
            <a:extLst>
              <a:ext uri="{FF2B5EF4-FFF2-40B4-BE49-F238E27FC236}">
                <a16:creationId xmlns:a16="http://schemas.microsoft.com/office/drawing/2014/main" id="{CD86F0E4-ADDF-43C4-A69A-375729F949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2864786">
            <a:off x="1304477" y="4038574"/>
            <a:ext cx="914400" cy="914400"/>
          </a:xfrm>
          <a:prstGeom prst="rect">
            <a:avLst/>
          </a:prstGeom>
        </p:spPr>
      </p:pic>
      <p:pic>
        <p:nvPicPr>
          <p:cNvPr id="13" name="גרפיקה 12" descr="חץ ישר">
            <a:extLst>
              <a:ext uri="{FF2B5EF4-FFF2-40B4-BE49-F238E27FC236}">
                <a16:creationId xmlns:a16="http://schemas.microsoft.com/office/drawing/2014/main" id="{0330550C-BA73-41AD-92E6-663AABFA7B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2823229">
            <a:off x="3121959" y="5177458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3F7A02-8E5A-4F92-BD45-08F91ADDE947}"/>
              </a:ext>
            </a:extLst>
          </p:cNvPr>
          <p:cNvSpPr txBox="1"/>
          <p:nvPr/>
        </p:nvSpPr>
        <p:spPr>
          <a:xfrm>
            <a:off x="42755" y="3393673"/>
            <a:ext cx="214620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Imprint MT Shadow" panose="04020605060303030202" pitchFamily="82" charset="0"/>
              </a:rPr>
              <a:t>Data Cleaning</a:t>
            </a:r>
            <a:endParaRPr lang="he-IL" sz="2400" dirty="0">
              <a:solidFill>
                <a:srgbClr val="7030A0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4A7B5C-675F-41AA-82C1-FA4A955EF494}"/>
              </a:ext>
            </a:extLst>
          </p:cNvPr>
          <p:cNvSpPr txBox="1"/>
          <p:nvPr/>
        </p:nvSpPr>
        <p:spPr>
          <a:xfrm>
            <a:off x="2322494" y="4218337"/>
            <a:ext cx="914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Imprint MT Shadow" panose="04020605060303030202" pitchFamily="82" charset="0"/>
              </a:rPr>
              <a:t>EDA</a:t>
            </a:r>
            <a:endParaRPr lang="he-IL" sz="2400" dirty="0">
              <a:solidFill>
                <a:srgbClr val="7030A0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42273C-9EDB-48F3-A5EE-BBA46E943676}"/>
              </a:ext>
            </a:extLst>
          </p:cNvPr>
          <p:cNvSpPr txBox="1"/>
          <p:nvPr/>
        </p:nvSpPr>
        <p:spPr>
          <a:xfrm>
            <a:off x="4119517" y="5261823"/>
            <a:ext cx="76862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Imprint MT Shadow" panose="04020605060303030202" pitchFamily="82" charset="0"/>
              </a:rPr>
              <a:t>ML</a:t>
            </a:r>
            <a:endParaRPr lang="he-IL" sz="2400" dirty="0">
              <a:solidFill>
                <a:srgbClr val="7030A0"/>
              </a:solidFill>
              <a:latin typeface="Imprint MT Shadow" panose="0402060506030303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274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8A4F4AE1-7735-43E4-926B-761652517BF3}"/>
              </a:ext>
            </a:extLst>
          </p:cNvPr>
          <p:cNvSpPr txBox="1">
            <a:spLocks/>
          </p:cNvSpPr>
          <p:nvPr/>
        </p:nvSpPr>
        <p:spPr>
          <a:xfrm>
            <a:off x="1437861" y="486594"/>
            <a:ext cx="8689976" cy="991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latin typeface="Imprint MT Shadow" panose="04020605060303030202" pitchFamily="82" charset="0"/>
              </a:rPr>
              <a:t>Data source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B27F0934-F6B3-4064-82DF-9046548E2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51" y="2404997"/>
            <a:ext cx="8561552" cy="42493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B4C50E-CD06-40BF-9031-1CB27E9B59B9}"/>
              </a:ext>
            </a:extLst>
          </p:cNvPr>
          <p:cNvSpPr txBox="1"/>
          <p:nvPr/>
        </p:nvSpPr>
        <p:spPr>
          <a:xfrm>
            <a:off x="663879" y="1716066"/>
            <a:ext cx="688931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latin typeface="Imprint MT Shadow" panose="04020605060303030202" pitchFamily="82" charset="0"/>
              </a:rPr>
              <a:t>Data Set: </a:t>
            </a:r>
            <a:r>
              <a:rPr lang="en-US" sz="2400" dirty="0">
                <a:latin typeface="Imprint MT Shadow" panose="04020605060303030202" pitchFamily="82" charset="0"/>
                <a:hlinkClick r:id="rId3"/>
              </a:rPr>
              <a:t>water_potability.csv</a:t>
            </a:r>
            <a:endParaRPr lang="en-US" sz="2400" dirty="0">
              <a:latin typeface="Imprint MT Shadow" panose="04020605060303030202" pitchFamily="82" charset="0"/>
            </a:endParaRPr>
          </a:p>
          <a:p>
            <a:endParaRPr lang="he-IL" sz="2400" dirty="0">
              <a:latin typeface="Imprint MT Shadow" panose="0402060506030303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2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BD2C69-9452-480F-90D1-224FDF98C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rint MT Shadow" panose="04020605060303030202" pitchFamily="82" charset="0"/>
              </a:rPr>
              <a:t>Data cleaning</a:t>
            </a:r>
            <a:endParaRPr lang="he-IL" dirty="0">
              <a:latin typeface="Imprint MT Shadow" panose="040206050603030302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43627-6976-4CD3-84A4-22C5FBD0A739}"/>
              </a:ext>
            </a:extLst>
          </p:cNvPr>
          <p:cNvSpPr txBox="1"/>
          <p:nvPr/>
        </p:nvSpPr>
        <p:spPr>
          <a:xfrm>
            <a:off x="526093" y="2329841"/>
            <a:ext cx="10659649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latin typeface="Imprint MT Shadow" panose="04020605060303030202" pitchFamily="82" charset="0"/>
              </a:rPr>
              <a:t>*Filter duplicates and empty values</a:t>
            </a:r>
          </a:p>
          <a:p>
            <a:r>
              <a:rPr lang="en-US" sz="2400" dirty="0">
                <a:latin typeface="Imprint MT Shadow" panose="04020605060303030202" pitchFamily="82" charset="0"/>
              </a:rPr>
              <a:t>*Outline handling</a:t>
            </a:r>
          </a:p>
          <a:p>
            <a:endParaRPr lang="en-US" sz="2400" dirty="0">
              <a:latin typeface="Imprint MT Shadow" panose="04020605060303030202" pitchFamily="82" charset="0"/>
            </a:endParaRPr>
          </a:p>
          <a:p>
            <a:endParaRPr lang="he-IL" sz="2400" dirty="0">
              <a:latin typeface="Imprint MT Shadow" panose="04020605060303030202" pitchFamily="82" charset="0"/>
            </a:endParaRPr>
          </a:p>
        </p:txBody>
      </p:sp>
      <p:pic>
        <p:nvPicPr>
          <p:cNvPr id="1028" name="Picture 4" descr="Filter Survey Results in New Dashboard Filters | QuestionPro">
            <a:extLst>
              <a:ext uri="{FF2B5EF4-FFF2-40B4-BE49-F238E27FC236}">
                <a16:creationId xmlns:a16="http://schemas.microsoft.com/office/drawing/2014/main" id="{5CC57789-525B-457C-8492-75043D480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030" y="1903956"/>
            <a:ext cx="4948195" cy="456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474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C7D985-FEA6-48D4-8CF7-22FDA381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rint MT Shadow" panose="04020605060303030202" pitchFamily="82" charset="0"/>
              </a:rPr>
              <a:t>Data handling</a:t>
            </a:r>
            <a:endParaRPr lang="he-IL" dirty="0">
              <a:latin typeface="Imprint MT Shadow" panose="04020605060303030202" pitchFamily="82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09AA14BB-16EC-496F-BE13-BE8EE37C6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1938129"/>
            <a:ext cx="2314898" cy="2981741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23A86549-3EDA-4CB4-B73B-107F1FBBD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060" y="1938129"/>
            <a:ext cx="7906853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53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CF8502-E1F1-474C-BA3D-48E261F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67203" y="0"/>
            <a:ext cx="10364451" cy="1596177"/>
          </a:xfrm>
        </p:spPr>
        <p:txBody>
          <a:bodyPr/>
          <a:lstStyle/>
          <a:p>
            <a:r>
              <a:rPr lang="en-US" dirty="0">
                <a:latin typeface="Imprint MT Shadow" panose="04020605060303030202" pitchFamily="82" charset="0"/>
              </a:rPr>
              <a:t>eda</a:t>
            </a:r>
            <a:endParaRPr lang="he-IL" dirty="0">
              <a:latin typeface="Imprint MT Shadow" panose="040206050603030302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FF157D-04E0-4DB4-8FA3-6CF18F2B255F}"/>
              </a:ext>
            </a:extLst>
          </p:cNvPr>
          <p:cNvSpPr txBox="1"/>
          <p:nvPr/>
        </p:nvSpPr>
        <p:spPr>
          <a:xfrm>
            <a:off x="638200" y="1596177"/>
            <a:ext cx="175364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>
                <a:latin typeface="Imprint MT Shadow" panose="04020605060303030202" pitchFamily="82" charset="0"/>
              </a:rPr>
              <a:t>Correlation Matrix</a:t>
            </a:r>
            <a:endParaRPr lang="he-IL" sz="2400" dirty="0">
              <a:latin typeface="Imprint MT Shadow" panose="04020605060303030202" pitchFamily="82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05A4C4A9-F686-49DD-9D2F-E755D4B14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579" y="0"/>
            <a:ext cx="6490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13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9159611-5F29-4626-B146-4F5C357E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-388306"/>
            <a:ext cx="10364451" cy="1596177"/>
          </a:xfrm>
        </p:spPr>
        <p:txBody>
          <a:bodyPr/>
          <a:lstStyle/>
          <a:p>
            <a:r>
              <a:rPr lang="en-US" dirty="0">
                <a:latin typeface="Imprint MT Shadow" panose="04020605060303030202" pitchFamily="82" charset="0"/>
              </a:rPr>
              <a:t>eda</a:t>
            </a:r>
            <a:endParaRPr lang="he-IL" dirty="0">
              <a:latin typeface="Imprint MT Shadow" panose="04020605060303030202" pitchFamily="82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5E10031-8931-45EB-B62F-C6F0E80DB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721" y="1006640"/>
            <a:ext cx="3430708" cy="2736478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635848E0-EADC-490B-9893-55EC38A48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635" y="1006640"/>
            <a:ext cx="3338765" cy="2736478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29FDF20A-CAE8-44A5-B4B4-12228CFD4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773" y="3987833"/>
            <a:ext cx="3373022" cy="2736479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45A581A9-F375-4273-BB7C-E3F3FD04D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4635" y="3987832"/>
            <a:ext cx="3354818" cy="27364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0BD2C2-7D4B-4B21-B520-F0891D430035}"/>
              </a:ext>
            </a:extLst>
          </p:cNvPr>
          <p:cNvSpPr txBox="1"/>
          <p:nvPr/>
        </p:nvSpPr>
        <p:spPr>
          <a:xfrm>
            <a:off x="5449608" y="1235047"/>
            <a:ext cx="1210847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latin typeface="Imprint MT Shadow" panose="04020605060303030202" pitchFamily="82" charset="0"/>
              </a:rPr>
              <a:t>Distplots by Potability</a:t>
            </a:r>
            <a:endParaRPr lang="he-IL" dirty="0">
              <a:latin typeface="Imprint MT Shadow" panose="0402060506030303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60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4BFFDB6A-82EA-402E-9D27-DFCD96FE5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198" y="908906"/>
            <a:ext cx="3272424" cy="2736478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309733EA-875D-4777-8DB3-1030EC022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964" y="908906"/>
            <a:ext cx="3217895" cy="2736478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4B743FF6-5CAA-4A00-AB28-71C20E660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198" y="3901858"/>
            <a:ext cx="3272424" cy="2736478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8ED25B84-4E20-4D60-856E-34C81EC79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8063" y="3901858"/>
            <a:ext cx="3223796" cy="2736478"/>
          </a:xfrm>
          <a:prstGeom prst="rect">
            <a:avLst/>
          </a:prstGeom>
        </p:spPr>
      </p:pic>
      <p:sp>
        <p:nvSpPr>
          <p:cNvPr id="8" name="כותרת 1">
            <a:extLst>
              <a:ext uri="{FF2B5EF4-FFF2-40B4-BE49-F238E27FC236}">
                <a16:creationId xmlns:a16="http://schemas.microsoft.com/office/drawing/2014/main" id="{A190CCB5-77C1-4C28-8F8A-5B5FE54C4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-388306"/>
            <a:ext cx="10364451" cy="1596177"/>
          </a:xfrm>
        </p:spPr>
        <p:txBody>
          <a:bodyPr/>
          <a:lstStyle/>
          <a:p>
            <a:r>
              <a:rPr lang="en-US" dirty="0">
                <a:latin typeface="Imprint MT Shadow" panose="04020605060303030202" pitchFamily="82" charset="0"/>
              </a:rPr>
              <a:t>eda</a:t>
            </a:r>
            <a:endParaRPr lang="he-IL" dirty="0">
              <a:latin typeface="Imprint MT Shadow" panose="04020605060303030202" pitchFamily="82" charset="0"/>
            </a:endParaRP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1F17A5BE-BB29-4B83-8702-6F1532815B43}"/>
              </a:ext>
            </a:extLst>
          </p:cNvPr>
          <p:cNvSpPr/>
          <p:nvPr/>
        </p:nvSpPr>
        <p:spPr>
          <a:xfrm>
            <a:off x="5381449" y="1169869"/>
            <a:ext cx="11943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Imprint MT Shadow" panose="04020605060303030202" pitchFamily="82" charset="0"/>
              </a:rPr>
              <a:t>Distplots by Potability</a:t>
            </a:r>
            <a:endParaRPr lang="he-IL" dirty="0">
              <a:latin typeface="Imprint MT Shadow" panose="0402060506030303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477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AE4D7F-3C6E-472F-9E08-9E4415A4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82862" y="0"/>
            <a:ext cx="10364451" cy="1596177"/>
          </a:xfrm>
        </p:spPr>
        <p:txBody>
          <a:bodyPr/>
          <a:lstStyle/>
          <a:p>
            <a:r>
              <a:rPr lang="en-US" dirty="0">
                <a:latin typeface="Imprint MT Shadow" panose="04020605060303030202" pitchFamily="82" charset="0"/>
              </a:rPr>
              <a:t>edA</a:t>
            </a:r>
            <a:endParaRPr lang="he-IL" dirty="0">
              <a:latin typeface="Imprint MT Shadow" panose="04020605060303030202" pitchFamily="82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2207F0A2-C5B0-4804-99A7-12EDE6506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128" y="0"/>
            <a:ext cx="687174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571A13-3C12-4DFE-AEFE-F41E58F8268D}"/>
              </a:ext>
            </a:extLst>
          </p:cNvPr>
          <p:cNvSpPr txBox="1"/>
          <p:nvPr/>
        </p:nvSpPr>
        <p:spPr>
          <a:xfrm>
            <a:off x="952500" y="1596177"/>
            <a:ext cx="12319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latin typeface="Imprint MT Shadow" panose="04020605060303030202" pitchFamily="82" charset="0"/>
              </a:rPr>
              <a:t>Plot of all variables</a:t>
            </a:r>
            <a:endParaRPr lang="he-IL" sz="2000" dirty="0">
              <a:latin typeface="Imprint MT Shadow" panose="0402060506030303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821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טיפה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TM04033925[[fn=טיפה]]</Template>
  <TotalTime>422</TotalTime>
  <Words>299</Words>
  <Application>Microsoft Office PowerPoint</Application>
  <PresentationFormat>מסך רחב</PresentationFormat>
  <Paragraphs>34</Paragraphs>
  <Slides>15</Slides>
  <Notes>0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1" baseType="lpstr">
      <vt:lpstr>Arial</vt:lpstr>
      <vt:lpstr>Calibri</vt:lpstr>
      <vt:lpstr>Imprint MT Shadow</vt:lpstr>
      <vt:lpstr>Times New Roman</vt:lpstr>
      <vt:lpstr>Tw Cen MT</vt:lpstr>
      <vt:lpstr>טיפה</vt:lpstr>
      <vt:lpstr>water potability</vt:lpstr>
      <vt:lpstr>Research-intro</vt:lpstr>
      <vt:lpstr>מצגת של PowerPoint‏</vt:lpstr>
      <vt:lpstr>Data cleaning</vt:lpstr>
      <vt:lpstr>Data handling</vt:lpstr>
      <vt:lpstr>eda</vt:lpstr>
      <vt:lpstr>eda</vt:lpstr>
      <vt:lpstr>eda</vt:lpstr>
      <vt:lpstr>edA</vt:lpstr>
      <vt:lpstr>EDA</vt:lpstr>
      <vt:lpstr>ML - Logistic Regression </vt:lpstr>
      <vt:lpstr>ML – DECISION TREE</vt:lpstr>
      <vt:lpstr>ML - XGBoost </vt:lpstr>
      <vt:lpstr>prediction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potability</dc:title>
  <dc:creator>ארז דהן</dc:creator>
  <cp:lastModifiedBy>ארז דהן</cp:lastModifiedBy>
  <cp:revision>15</cp:revision>
  <dcterms:created xsi:type="dcterms:W3CDTF">2021-06-25T11:39:54Z</dcterms:created>
  <dcterms:modified xsi:type="dcterms:W3CDTF">2021-06-30T20:59:02Z</dcterms:modified>
</cp:coreProperties>
</file>