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A492B-1465-4CBC-959E-6ACC51A52E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C16C0D3-2B67-43EB-8AE1-7C4FFF348CEE}">
      <dgm:prSet phldrT="[Text]"/>
      <dgm:spPr/>
      <dgm:t>
        <a:bodyPr/>
        <a:lstStyle/>
        <a:p>
          <a:r>
            <a:rPr lang="de-AT" dirty="0" err="1" smtClean="0"/>
            <a:t>Search</a:t>
          </a:r>
          <a:endParaRPr lang="de-AT" dirty="0" smtClean="0"/>
        </a:p>
      </dgm:t>
    </dgm:pt>
    <dgm:pt modelId="{6CC9F15D-F221-4689-A7FD-F6038054875F}" type="parTrans" cxnId="{16DC798B-15E5-435A-9AD1-FAA8239ED4AB}">
      <dgm:prSet/>
      <dgm:spPr/>
      <dgm:t>
        <a:bodyPr/>
        <a:lstStyle/>
        <a:p>
          <a:endParaRPr lang="de-DE"/>
        </a:p>
      </dgm:t>
    </dgm:pt>
    <dgm:pt modelId="{F6F511D2-33C4-4731-BFE6-10E89B01153F}" type="sibTrans" cxnId="{16DC798B-15E5-435A-9AD1-FAA8239ED4AB}">
      <dgm:prSet/>
      <dgm:spPr/>
      <dgm:t>
        <a:bodyPr/>
        <a:lstStyle/>
        <a:p>
          <a:endParaRPr lang="de-DE"/>
        </a:p>
      </dgm:t>
    </dgm:pt>
    <dgm:pt modelId="{34F9AF67-EB33-43EF-A219-5E7455709D48}">
      <dgm:prSet phldrT="[Text]"/>
      <dgm:spPr/>
      <dgm:t>
        <a:bodyPr/>
        <a:lstStyle/>
        <a:p>
          <a:r>
            <a:rPr lang="de-AT" dirty="0" err="1" smtClean="0"/>
            <a:t>Receive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topic</a:t>
          </a:r>
          <a:r>
            <a:rPr lang="de-AT" dirty="0" smtClean="0"/>
            <a:t> </a:t>
          </a:r>
          <a:r>
            <a:rPr lang="de-AT" dirty="0" err="1" smtClean="0"/>
            <a:t>searched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and</a:t>
          </a:r>
          <a:r>
            <a:rPr lang="de-AT" dirty="0" smtClean="0"/>
            <a:t> </a:t>
          </a:r>
          <a:r>
            <a:rPr lang="de-AT" dirty="0" err="1" smtClean="0"/>
            <a:t>identify</a:t>
          </a:r>
          <a:r>
            <a:rPr lang="de-AT" dirty="0" smtClean="0"/>
            <a:t> </a:t>
          </a:r>
          <a:r>
            <a:rPr lang="de-AT" dirty="0" err="1" smtClean="0"/>
            <a:t>related</a:t>
          </a:r>
          <a:r>
            <a:rPr lang="de-AT" dirty="0" smtClean="0"/>
            <a:t> </a:t>
          </a:r>
          <a:r>
            <a:rPr lang="de-AT" dirty="0" err="1" smtClean="0"/>
            <a:t>topics</a:t>
          </a:r>
          <a:endParaRPr lang="de-DE" dirty="0"/>
        </a:p>
      </dgm:t>
    </dgm:pt>
    <dgm:pt modelId="{E8E5235C-A1C3-4786-9B43-23AFC0D88B8A}" type="parTrans" cxnId="{42BDF3FF-26D2-4B5D-B327-8E333CDDA351}">
      <dgm:prSet/>
      <dgm:spPr/>
      <dgm:t>
        <a:bodyPr/>
        <a:lstStyle/>
        <a:p>
          <a:endParaRPr lang="de-DE"/>
        </a:p>
      </dgm:t>
    </dgm:pt>
    <dgm:pt modelId="{C6D542D1-3876-4162-BF4B-245846A88004}" type="sibTrans" cxnId="{42BDF3FF-26D2-4B5D-B327-8E333CDDA351}">
      <dgm:prSet/>
      <dgm:spPr/>
      <dgm:t>
        <a:bodyPr/>
        <a:lstStyle/>
        <a:p>
          <a:endParaRPr lang="de-DE"/>
        </a:p>
      </dgm:t>
    </dgm:pt>
    <dgm:pt modelId="{22789CAC-5CB9-4C68-B1DC-20056F98AA69}">
      <dgm:prSet phldrT="[Text]"/>
      <dgm:spPr/>
      <dgm:t>
        <a:bodyPr/>
        <a:lstStyle/>
        <a:p>
          <a:r>
            <a:rPr lang="de-AT" dirty="0" err="1" smtClean="0"/>
            <a:t>Search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articles</a:t>
          </a:r>
          <a:r>
            <a:rPr lang="de-AT" dirty="0" smtClean="0"/>
            <a:t> </a:t>
          </a:r>
          <a:r>
            <a:rPr lang="de-AT" dirty="0" err="1" smtClean="0"/>
            <a:t>published</a:t>
          </a:r>
          <a:r>
            <a:rPr lang="de-AT" dirty="0" smtClean="0"/>
            <a:t> </a:t>
          </a:r>
          <a:r>
            <a:rPr lang="de-AT" dirty="0" err="1" smtClean="0"/>
            <a:t>recently</a:t>
          </a:r>
          <a:r>
            <a:rPr lang="de-AT" dirty="0" smtClean="0"/>
            <a:t> on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topic</a:t>
          </a:r>
          <a:endParaRPr lang="de-DE" dirty="0"/>
        </a:p>
      </dgm:t>
    </dgm:pt>
    <dgm:pt modelId="{7BA70EEA-C1A0-4074-8705-5F6E02482B9D}" type="parTrans" cxnId="{3CF90AE6-E4CA-49BA-B7A9-54EEB3D735B4}">
      <dgm:prSet/>
      <dgm:spPr/>
      <dgm:t>
        <a:bodyPr/>
        <a:lstStyle/>
        <a:p>
          <a:endParaRPr lang="de-DE"/>
        </a:p>
      </dgm:t>
    </dgm:pt>
    <dgm:pt modelId="{9741CB9C-B68A-41F9-A7CE-CF79BF4E016D}" type="sibTrans" cxnId="{3CF90AE6-E4CA-49BA-B7A9-54EEB3D735B4}">
      <dgm:prSet/>
      <dgm:spPr/>
      <dgm:t>
        <a:bodyPr/>
        <a:lstStyle/>
        <a:p>
          <a:endParaRPr lang="de-DE"/>
        </a:p>
      </dgm:t>
    </dgm:pt>
    <dgm:pt modelId="{56BA119D-1D8D-4787-ACB6-8465EBBC28C2}">
      <dgm:prSet phldrT="[Text]"/>
      <dgm:spPr/>
      <dgm:t>
        <a:bodyPr/>
        <a:lstStyle/>
        <a:p>
          <a:r>
            <a:rPr lang="de-AT" dirty="0" err="1" smtClean="0"/>
            <a:t>Distribute</a:t>
          </a:r>
          <a:endParaRPr lang="de-DE" dirty="0"/>
        </a:p>
      </dgm:t>
    </dgm:pt>
    <dgm:pt modelId="{8CF565F9-6CAC-41DF-80C0-2D6E86778126}" type="parTrans" cxnId="{38410E2E-377C-4C66-8FD9-A72EC05E6BFD}">
      <dgm:prSet/>
      <dgm:spPr/>
      <dgm:t>
        <a:bodyPr/>
        <a:lstStyle/>
        <a:p>
          <a:endParaRPr lang="de-DE"/>
        </a:p>
      </dgm:t>
    </dgm:pt>
    <dgm:pt modelId="{D44CD6CD-3EF7-468D-A149-36DBED8B1CCD}" type="sibTrans" cxnId="{38410E2E-377C-4C66-8FD9-A72EC05E6BFD}">
      <dgm:prSet/>
      <dgm:spPr/>
      <dgm:t>
        <a:bodyPr/>
        <a:lstStyle/>
        <a:p>
          <a:endParaRPr lang="de-DE"/>
        </a:p>
      </dgm:t>
    </dgm:pt>
    <dgm:pt modelId="{EE33E6BE-6405-4E02-86B2-4FB7664AA0C7}">
      <dgm:prSet phldrT="[Text]"/>
      <dgm:spPr/>
      <dgm:t>
        <a:bodyPr/>
        <a:lstStyle/>
        <a:p>
          <a:r>
            <a:rPr lang="de-AT" dirty="0" err="1" smtClean="0"/>
            <a:t>Assign</a:t>
          </a:r>
          <a:r>
            <a:rPr lang="de-AT" dirty="0" smtClean="0"/>
            <a:t> </a:t>
          </a:r>
          <a:r>
            <a:rPr lang="de-AT" dirty="0" err="1" smtClean="0"/>
            <a:t>articles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</a:t>
          </a:r>
          <a:r>
            <a:rPr lang="de-AT" dirty="0" err="1" smtClean="0"/>
            <a:t>tasks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human </a:t>
          </a:r>
          <a:r>
            <a:rPr lang="de-AT" dirty="0" err="1" smtClean="0"/>
            <a:t>workers</a:t>
          </a:r>
          <a:r>
            <a:rPr lang="de-AT" dirty="0" smtClean="0"/>
            <a:t> in </a:t>
          </a:r>
          <a:r>
            <a:rPr lang="de-AT" dirty="0" err="1" smtClean="0"/>
            <a:t>crowdsourcing</a:t>
          </a:r>
          <a:r>
            <a:rPr lang="de-AT" dirty="0" smtClean="0"/>
            <a:t> </a:t>
          </a:r>
          <a:r>
            <a:rPr lang="de-AT" dirty="0" err="1" smtClean="0"/>
            <a:t>platform</a:t>
          </a:r>
          <a:endParaRPr lang="de-DE" dirty="0"/>
        </a:p>
      </dgm:t>
    </dgm:pt>
    <dgm:pt modelId="{65873635-E8EC-4F53-831A-03671D4B88B3}" type="parTrans" cxnId="{DB3DE46F-D2FD-47DE-A334-D84D04C27495}">
      <dgm:prSet/>
      <dgm:spPr/>
      <dgm:t>
        <a:bodyPr/>
        <a:lstStyle/>
        <a:p>
          <a:endParaRPr lang="de-DE"/>
        </a:p>
      </dgm:t>
    </dgm:pt>
    <dgm:pt modelId="{232CF16D-8204-4918-B40A-67ADB6F796AF}" type="sibTrans" cxnId="{DB3DE46F-D2FD-47DE-A334-D84D04C27495}">
      <dgm:prSet/>
      <dgm:spPr/>
      <dgm:t>
        <a:bodyPr/>
        <a:lstStyle/>
        <a:p>
          <a:endParaRPr lang="de-DE"/>
        </a:p>
      </dgm:t>
    </dgm:pt>
    <dgm:pt modelId="{507A1772-F5E4-4598-AB10-412F2856AC28}">
      <dgm:prSet phldrT="[Text]"/>
      <dgm:spPr/>
      <dgm:t>
        <a:bodyPr/>
        <a:lstStyle/>
        <a:p>
          <a:r>
            <a:rPr lang="de-AT" dirty="0" err="1" smtClean="0"/>
            <a:t>Wait</a:t>
          </a:r>
          <a:r>
            <a:rPr lang="de-AT" dirty="0" smtClean="0"/>
            <a:t> </a:t>
          </a:r>
          <a:r>
            <a:rPr lang="de-AT" dirty="0" err="1" smtClean="0"/>
            <a:t>for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human </a:t>
          </a:r>
          <a:r>
            <a:rPr lang="de-AT" dirty="0" err="1" smtClean="0"/>
            <a:t>workers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</a:t>
          </a:r>
          <a:r>
            <a:rPr lang="de-AT" dirty="0" err="1" smtClean="0"/>
            <a:t>perform</a:t>
          </a:r>
          <a:r>
            <a:rPr lang="de-AT" dirty="0" smtClean="0"/>
            <a:t> </a:t>
          </a:r>
          <a:r>
            <a:rPr lang="de-AT" dirty="0" err="1" smtClean="0"/>
            <a:t>their</a:t>
          </a:r>
          <a:r>
            <a:rPr lang="de-AT" dirty="0" smtClean="0"/>
            <a:t> </a:t>
          </a:r>
          <a:r>
            <a:rPr lang="de-AT" dirty="0" err="1" smtClean="0"/>
            <a:t>tasks</a:t>
          </a:r>
          <a:endParaRPr lang="de-DE" dirty="0"/>
        </a:p>
      </dgm:t>
    </dgm:pt>
    <dgm:pt modelId="{CC3142FC-A56C-42E6-886D-7720C3CD5820}" type="parTrans" cxnId="{25F595F4-3F80-4B6C-A144-AE9AD9C9BAEF}">
      <dgm:prSet/>
      <dgm:spPr/>
      <dgm:t>
        <a:bodyPr/>
        <a:lstStyle/>
        <a:p>
          <a:endParaRPr lang="de-DE"/>
        </a:p>
      </dgm:t>
    </dgm:pt>
    <dgm:pt modelId="{0966C4F0-F040-4DA5-AA24-87BC34E92358}" type="sibTrans" cxnId="{25F595F4-3F80-4B6C-A144-AE9AD9C9BAEF}">
      <dgm:prSet/>
      <dgm:spPr/>
      <dgm:t>
        <a:bodyPr/>
        <a:lstStyle/>
        <a:p>
          <a:endParaRPr lang="de-DE"/>
        </a:p>
      </dgm:t>
    </dgm:pt>
    <dgm:pt modelId="{52ED738A-D191-41BE-984B-DE469F8A3F14}">
      <dgm:prSet phldrT="[Text]"/>
      <dgm:spPr/>
      <dgm:t>
        <a:bodyPr/>
        <a:lstStyle/>
        <a:p>
          <a:r>
            <a:rPr lang="de-AT" dirty="0" err="1" smtClean="0"/>
            <a:t>Collect</a:t>
          </a:r>
          <a:r>
            <a:rPr lang="de-AT" dirty="0" smtClean="0"/>
            <a:t> &amp; Rate</a:t>
          </a:r>
          <a:endParaRPr lang="de-DE" dirty="0"/>
        </a:p>
      </dgm:t>
    </dgm:pt>
    <dgm:pt modelId="{E1760319-4958-4195-AD01-7D852BB61FF5}" type="parTrans" cxnId="{D07BBA87-1B69-4EE8-A18F-7B96AC864784}">
      <dgm:prSet/>
      <dgm:spPr/>
      <dgm:t>
        <a:bodyPr/>
        <a:lstStyle/>
        <a:p>
          <a:endParaRPr lang="de-DE"/>
        </a:p>
      </dgm:t>
    </dgm:pt>
    <dgm:pt modelId="{993B6348-2A61-428F-AF2D-492516C99C6E}" type="sibTrans" cxnId="{D07BBA87-1B69-4EE8-A18F-7B96AC864784}">
      <dgm:prSet/>
      <dgm:spPr/>
      <dgm:t>
        <a:bodyPr/>
        <a:lstStyle/>
        <a:p>
          <a:endParaRPr lang="de-DE"/>
        </a:p>
      </dgm:t>
    </dgm:pt>
    <dgm:pt modelId="{1CE2C606-9180-464F-AD11-E5BCCC8EE413}">
      <dgm:prSet phldrT="[Text]"/>
      <dgm:spPr/>
      <dgm:t>
        <a:bodyPr/>
        <a:lstStyle/>
        <a:p>
          <a:r>
            <a:rPr lang="de-AT" dirty="0" err="1" smtClean="0"/>
            <a:t>Collect</a:t>
          </a:r>
          <a:r>
            <a:rPr lang="de-AT" dirty="0" smtClean="0"/>
            <a:t>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results</a:t>
          </a:r>
          <a:endParaRPr lang="de-DE" dirty="0"/>
        </a:p>
      </dgm:t>
    </dgm:pt>
    <dgm:pt modelId="{FF9B0351-034C-4488-B6D1-89D40D74D540}" type="parTrans" cxnId="{0467F05E-835D-4E93-9566-02AC56916CC0}">
      <dgm:prSet/>
      <dgm:spPr/>
      <dgm:t>
        <a:bodyPr/>
        <a:lstStyle/>
        <a:p>
          <a:endParaRPr lang="de-DE"/>
        </a:p>
      </dgm:t>
    </dgm:pt>
    <dgm:pt modelId="{9E699DAD-E3A5-4F90-B9E6-040888040E2F}" type="sibTrans" cxnId="{0467F05E-835D-4E93-9566-02AC56916CC0}">
      <dgm:prSet/>
      <dgm:spPr/>
      <dgm:t>
        <a:bodyPr/>
        <a:lstStyle/>
        <a:p>
          <a:endParaRPr lang="de-DE"/>
        </a:p>
      </dgm:t>
    </dgm:pt>
    <dgm:pt modelId="{72102989-1308-46F8-A0E0-B7E320608DF7}">
      <dgm:prSet phldrT="[Text]"/>
      <dgm:spPr/>
      <dgm:t>
        <a:bodyPr/>
        <a:lstStyle/>
        <a:p>
          <a:r>
            <a:rPr lang="de-AT" dirty="0" smtClean="0"/>
            <a:t>Combine </a:t>
          </a:r>
          <a:r>
            <a:rPr lang="de-AT" dirty="0" err="1" smtClean="0"/>
            <a:t>them</a:t>
          </a:r>
          <a:r>
            <a:rPr lang="de-AT" dirty="0" smtClean="0"/>
            <a:t> </a:t>
          </a:r>
          <a:r>
            <a:rPr lang="de-AT" dirty="0" err="1" smtClean="0"/>
            <a:t>to</a:t>
          </a:r>
          <a:r>
            <a:rPr lang="de-AT" dirty="0" smtClean="0"/>
            <a:t> a </a:t>
          </a:r>
          <a:r>
            <a:rPr lang="de-AT" dirty="0" err="1" smtClean="0"/>
            <a:t>common</a:t>
          </a:r>
          <a:r>
            <a:rPr lang="de-AT" dirty="0" smtClean="0"/>
            <a:t> </a:t>
          </a:r>
          <a:r>
            <a:rPr lang="de-AT" dirty="0" err="1" smtClean="0"/>
            <a:t>sentiment</a:t>
          </a:r>
          <a:r>
            <a:rPr lang="de-AT" dirty="0" smtClean="0"/>
            <a:t> </a:t>
          </a:r>
          <a:r>
            <a:rPr lang="de-AT" dirty="0" err="1" smtClean="0"/>
            <a:t>rating</a:t>
          </a:r>
          <a:endParaRPr lang="de-DE" dirty="0"/>
        </a:p>
      </dgm:t>
    </dgm:pt>
    <dgm:pt modelId="{59F57243-F217-43C9-AE84-CCFFDCD48EAD}" type="parTrans" cxnId="{B79C66AA-BB41-4816-8B9E-FB610BECACA0}">
      <dgm:prSet/>
      <dgm:spPr/>
      <dgm:t>
        <a:bodyPr/>
        <a:lstStyle/>
        <a:p>
          <a:endParaRPr lang="de-DE"/>
        </a:p>
      </dgm:t>
    </dgm:pt>
    <dgm:pt modelId="{5CEEAE85-B4C1-437E-B38C-7723B8999600}" type="sibTrans" cxnId="{B79C66AA-BB41-4816-8B9E-FB610BECACA0}">
      <dgm:prSet/>
      <dgm:spPr/>
      <dgm:t>
        <a:bodyPr/>
        <a:lstStyle/>
        <a:p>
          <a:endParaRPr lang="de-DE"/>
        </a:p>
      </dgm:t>
    </dgm:pt>
    <dgm:pt modelId="{4E4B11F0-0098-4D67-AE4D-1AC71C24A4D6}">
      <dgm:prSet phldrT="[Text]"/>
      <dgm:spPr/>
      <dgm:t>
        <a:bodyPr/>
        <a:lstStyle/>
        <a:p>
          <a:r>
            <a:rPr lang="de-AT" dirty="0" smtClean="0"/>
            <a:t>Display </a:t>
          </a:r>
          <a:r>
            <a:rPr lang="de-AT" dirty="0" err="1" smtClean="0"/>
            <a:t>the</a:t>
          </a:r>
          <a:r>
            <a:rPr lang="de-AT" dirty="0" smtClean="0"/>
            <a:t> </a:t>
          </a:r>
          <a:r>
            <a:rPr lang="de-AT" dirty="0" err="1" smtClean="0"/>
            <a:t>rating</a:t>
          </a:r>
          <a:r>
            <a:rPr lang="de-AT" dirty="0" smtClean="0"/>
            <a:t> </a:t>
          </a:r>
          <a:endParaRPr lang="de-DE" dirty="0"/>
        </a:p>
      </dgm:t>
    </dgm:pt>
    <dgm:pt modelId="{6C2FEF5E-BCF4-42DA-832E-6CF77C863ABF}" type="parTrans" cxnId="{F8761783-4721-4F88-8DC5-778CCC0B74DF}">
      <dgm:prSet/>
      <dgm:spPr/>
    </dgm:pt>
    <dgm:pt modelId="{F34CC4EB-BE36-42AE-85F3-913EB59A4A67}" type="sibTrans" cxnId="{F8761783-4721-4F88-8DC5-778CCC0B74DF}">
      <dgm:prSet/>
      <dgm:spPr/>
    </dgm:pt>
    <dgm:pt modelId="{D86778E3-D7C1-4069-AB98-EDA2F097824A}" type="pres">
      <dgm:prSet presAssocID="{45FA492B-1465-4CBC-959E-6ACC51A52E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D97312C-76F7-4406-AE52-D87CDB70472A}" type="pres">
      <dgm:prSet presAssocID="{1C16C0D3-2B67-43EB-8AE1-7C4FFF348CEE}" presName="composite" presStyleCnt="0"/>
      <dgm:spPr/>
    </dgm:pt>
    <dgm:pt modelId="{871394FE-D864-4B27-A068-955550DC80C7}" type="pres">
      <dgm:prSet presAssocID="{1C16C0D3-2B67-43EB-8AE1-7C4FFF348C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115BC9-B372-4B9D-876B-E89DA574548D}" type="pres">
      <dgm:prSet presAssocID="{1C16C0D3-2B67-43EB-8AE1-7C4FFF348C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FCACF4-F8E4-46B9-AB24-8B978B61F3A2}" type="pres">
      <dgm:prSet presAssocID="{F6F511D2-33C4-4731-BFE6-10E89B01153F}" presName="sp" presStyleCnt="0"/>
      <dgm:spPr/>
    </dgm:pt>
    <dgm:pt modelId="{C0D4B029-6E16-4D6D-9E39-ABC17E1470D6}" type="pres">
      <dgm:prSet presAssocID="{56BA119D-1D8D-4787-ACB6-8465EBBC28C2}" presName="composite" presStyleCnt="0"/>
      <dgm:spPr/>
    </dgm:pt>
    <dgm:pt modelId="{7B820A6A-14CB-40EF-B17D-6EEF2D9BF928}" type="pres">
      <dgm:prSet presAssocID="{56BA119D-1D8D-4787-ACB6-8465EBBC28C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238266-3FD9-4059-ABDA-D5C38830C4E0}" type="pres">
      <dgm:prSet presAssocID="{56BA119D-1D8D-4787-ACB6-8465EBBC28C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59B181-3649-4097-B907-501A48994CA1}" type="pres">
      <dgm:prSet presAssocID="{D44CD6CD-3EF7-468D-A149-36DBED8B1CCD}" presName="sp" presStyleCnt="0"/>
      <dgm:spPr/>
    </dgm:pt>
    <dgm:pt modelId="{526C5AC9-FF0B-4EB9-842C-04B2A81F4FDC}" type="pres">
      <dgm:prSet presAssocID="{52ED738A-D191-41BE-984B-DE469F8A3F14}" presName="composite" presStyleCnt="0"/>
      <dgm:spPr/>
    </dgm:pt>
    <dgm:pt modelId="{9EF036CB-7959-4A4F-91CA-1C1975C69C20}" type="pres">
      <dgm:prSet presAssocID="{52ED738A-D191-41BE-984B-DE469F8A3F1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B9AA28-068A-40AA-BB45-F886A1D3D5BD}" type="pres">
      <dgm:prSet presAssocID="{52ED738A-D191-41BE-984B-DE469F8A3F1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714665-4134-43F8-9525-14A1057A3B15}" type="presOf" srcId="{72102989-1308-46F8-A0E0-B7E320608DF7}" destId="{CFB9AA28-068A-40AA-BB45-F886A1D3D5BD}" srcOrd="0" destOrd="1" presId="urn:microsoft.com/office/officeart/2005/8/layout/chevron2"/>
    <dgm:cxn modelId="{16DC798B-15E5-435A-9AD1-FAA8239ED4AB}" srcId="{45FA492B-1465-4CBC-959E-6ACC51A52E5B}" destId="{1C16C0D3-2B67-43EB-8AE1-7C4FFF348CEE}" srcOrd="0" destOrd="0" parTransId="{6CC9F15D-F221-4689-A7FD-F6038054875F}" sibTransId="{F6F511D2-33C4-4731-BFE6-10E89B01153F}"/>
    <dgm:cxn modelId="{CB02FD87-888F-47F5-B3EC-352E3BFCE9C7}" type="presOf" srcId="{34F9AF67-EB33-43EF-A219-5E7455709D48}" destId="{0D115BC9-B372-4B9D-876B-E89DA574548D}" srcOrd="0" destOrd="0" presId="urn:microsoft.com/office/officeart/2005/8/layout/chevron2"/>
    <dgm:cxn modelId="{863BEE79-EA06-4B4D-A4B2-DD5540E40145}" type="presOf" srcId="{EE33E6BE-6405-4E02-86B2-4FB7664AA0C7}" destId="{E6238266-3FD9-4059-ABDA-D5C38830C4E0}" srcOrd="0" destOrd="0" presId="urn:microsoft.com/office/officeart/2005/8/layout/chevron2"/>
    <dgm:cxn modelId="{42BDF3FF-26D2-4B5D-B327-8E333CDDA351}" srcId="{1C16C0D3-2B67-43EB-8AE1-7C4FFF348CEE}" destId="{34F9AF67-EB33-43EF-A219-5E7455709D48}" srcOrd="0" destOrd="0" parTransId="{E8E5235C-A1C3-4786-9B43-23AFC0D88B8A}" sibTransId="{C6D542D1-3876-4162-BF4B-245846A88004}"/>
    <dgm:cxn modelId="{25F595F4-3F80-4B6C-A144-AE9AD9C9BAEF}" srcId="{56BA119D-1D8D-4787-ACB6-8465EBBC28C2}" destId="{507A1772-F5E4-4598-AB10-412F2856AC28}" srcOrd="1" destOrd="0" parTransId="{CC3142FC-A56C-42E6-886D-7720C3CD5820}" sibTransId="{0966C4F0-F040-4DA5-AA24-87BC34E92358}"/>
    <dgm:cxn modelId="{70CAD80A-4A07-4189-85B9-D5FDD085DCD1}" type="presOf" srcId="{1C16C0D3-2B67-43EB-8AE1-7C4FFF348CEE}" destId="{871394FE-D864-4B27-A068-955550DC80C7}" srcOrd="0" destOrd="0" presId="urn:microsoft.com/office/officeart/2005/8/layout/chevron2"/>
    <dgm:cxn modelId="{F8761783-4721-4F88-8DC5-778CCC0B74DF}" srcId="{52ED738A-D191-41BE-984B-DE469F8A3F14}" destId="{4E4B11F0-0098-4D67-AE4D-1AC71C24A4D6}" srcOrd="2" destOrd="0" parTransId="{6C2FEF5E-BCF4-42DA-832E-6CF77C863ABF}" sibTransId="{F34CC4EB-BE36-42AE-85F3-913EB59A4A67}"/>
    <dgm:cxn modelId="{ED3C3706-BEF4-4B9C-AE02-7F3E2654C06A}" type="presOf" srcId="{56BA119D-1D8D-4787-ACB6-8465EBBC28C2}" destId="{7B820A6A-14CB-40EF-B17D-6EEF2D9BF928}" srcOrd="0" destOrd="0" presId="urn:microsoft.com/office/officeart/2005/8/layout/chevron2"/>
    <dgm:cxn modelId="{1B3E6E4D-CC20-45A8-92E0-199FD7D23D21}" type="presOf" srcId="{1CE2C606-9180-464F-AD11-E5BCCC8EE413}" destId="{CFB9AA28-068A-40AA-BB45-F886A1D3D5BD}" srcOrd="0" destOrd="0" presId="urn:microsoft.com/office/officeart/2005/8/layout/chevron2"/>
    <dgm:cxn modelId="{A1845E9B-7876-4BCB-B647-0FF670B55422}" type="presOf" srcId="{22789CAC-5CB9-4C68-B1DC-20056F98AA69}" destId="{0D115BC9-B372-4B9D-876B-E89DA574548D}" srcOrd="0" destOrd="1" presId="urn:microsoft.com/office/officeart/2005/8/layout/chevron2"/>
    <dgm:cxn modelId="{83FE89B8-A8C3-445C-A784-D61CDA1B8B4B}" type="presOf" srcId="{507A1772-F5E4-4598-AB10-412F2856AC28}" destId="{E6238266-3FD9-4059-ABDA-D5C38830C4E0}" srcOrd="0" destOrd="1" presId="urn:microsoft.com/office/officeart/2005/8/layout/chevron2"/>
    <dgm:cxn modelId="{DB3DE46F-D2FD-47DE-A334-D84D04C27495}" srcId="{56BA119D-1D8D-4787-ACB6-8465EBBC28C2}" destId="{EE33E6BE-6405-4E02-86B2-4FB7664AA0C7}" srcOrd="0" destOrd="0" parTransId="{65873635-E8EC-4F53-831A-03671D4B88B3}" sibTransId="{232CF16D-8204-4918-B40A-67ADB6F796AF}"/>
    <dgm:cxn modelId="{A7CB99A3-8777-4707-81A8-7F9868DACADA}" type="presOf" srcId="{52ED738A-D191-41BE-984B-DE469F8A3F14}" destId="{9EF036CB-7959-4A4F-91CA-1C1975C69C20}" srcOrd="0" destOrd="0" presId="urn:microsoft.com/office/officeart/2005/8/layout/chevron2"/>
    <dgm:cxn modelId="{0467F05E-835D-4E93-9566-02AC56916CC0}" srcId="{52ED738A-D191-41BE-984B-DE469F8A3F14}" destId="{1CE2C606-9180-464F-AD11-E5BCCC8EE413}" srcOrd="0" destOrd="0" parTransId="{FF9B0351-034C-4488-B6D1-89D40D74D540}" sibTransId="{9E699DAD-E3A5-4F90-B9E6-040888040E2F}"/>
    <dgm:cxn modelId="{3CF90AE6-E4CA-49BA-B7A9-54EEB3D735B4}" srcId="{1C16C0D3-2B67-43EB-8AE1-7C4FFF348CEE}" destId="{22789CAC-5CB9-4C68-B1DC-20056F98AA69}" srcOrd="1" destOrd="0" parTransId="{7BA70EEA-C1A0-4074-8705-5F6E02482B9D}" sibTransId="{9741CB9C-B68A-41F9-A7CE-CF79BF4E016D}"/>
    <dgm:cxn modelId="{D07BBA87-1B69-4EE8-A18F-7B96AC864784}" srcId="{45FA492B-1465-4CBC-959E-6ACC51A52E5B}" destId="{52ED738A-D191-41BE-984B-DE469F8A3F14}" srcOrd="2" destOrd="0" parTransId="{E1760319-4958-4195-AD01-7D852BB61FF5}" sibTransId="{993B6348-2A61-428F-AF2D-492516C99C6E}"/>
    <dgm:cxn modelId="{C22B6D6D-0A4A-4A92-8CC6-967D5CFB876C}" type="presOf" srcId="{4E4B11F0-0098-4D67-AE4D-1AC71C24A4D6}" destId="{CFB9AA28-068A-40AA-BB45-F886A1D3D5BD}" srcOrd="0" destOrd="2" presId="urn:microsoft.com/office/officeart/2005/8/layout/chevron2"/>
    <dgm:cxn modelId="{2834B2CD-EBAE-4FDB-8FAC-E5A4FF91DD44}" type="presOf" srcId="{45FA492B-1465-4CBC-959E-6ACC51A52E5B}" destId="{D86778E3-D7C1-4069-AB98-EDA2F097824A}" srcOrd="0" destOrd="0" presId="urn:microsoft.com/office/officeart/2005/8/layout/chevron2"/>
    <dgm:cxn modelId="{38410E2E-377C-4C66-8FD9-A72EC05E6BFD}" srcId="{45FA492B-1465-4CBC-959E-6ACC51A52E5B}" destId="{56BA119D-1D8D-4787-ACB6-8465EBBC28C2}" srcOrd="1" destOrd="0" parTransId="{8CF565F9-6CAC-41DF-80C0-2D6E86778126}" sibTransId="{D44CD6CD-3EF7-468D-A149-36DBED8B1CCD}"/>
    <dgm:cxn modelId="{B79C66AA-BB41-4816-8B9E-FB610BECACA0}" srcId="{52ED738A-D191-41BE-984B-DE469F8A3F14}" destId="{72102989-1308-46F8-A0E0-B7E320608DF7}" srcOrd="1" destOrd="0" parTransId="{59F57243-F217-43C9-AE84-CCFFDCD48EAD}" sibTransId="{5CEEAE85-B4C1-437E-B38C-7723B8999600}"/>
    <dgm:cxn modelId="{359BD8B8-EA34-478B-915E-C3EA923877F0}" type="presParOf" srcId="{D86778E3-D7C1-4069-AB98-EDA2F097824A}" destId="{7D97312C-76F7-4406-AE52-D87CDB70472A}" srcOrd="0" destOrd="0" presId="urn:microsoft.com/office/officeart/2005/8/layout/chevron2"/>
    <dgm:cxn modelId="{AFC08168-37A1-4D51-BACC-EE1096246D82}" type="presParOf" srcId="{7D97312C-76F7-4406-AE52-D87CDB70472A}" destId="{871394FE-D864-4B27-A068-955550DC80C7}" srcOrd="0" destOrd="0" presId="urn:microsoft.com/office/officeart/2005/8/layout/chevron2"/>
    <dgm:cxn modelId="{07777D56-9F5E-467A-89A8-60D697F0CF76}" type="presParOf" srcId="{7D97312C-76F7-4406-AE52-D87CDB70472A}" destId="{0D115BC9-B372-4B9D-876B-E89DA574548D}" srcOrd="1" destOrd="0" presId="urn:microsoft.com/office/officeart/2005/8/layout/chevron2"/>
    <dgm:cxn modelId="{EC18224D-FCDD-47B7-89B3-9A757DF6E49C}" type="presParOf" srcId="{D86778E3-D7C1-4069-AB98-EDA2F097824A}" destId="{F9FCACF4-F8E4-46B9-AB24-8B978B61F3A2}" srcOrd="1" destOrd="0" presId="urn:microsoft.com/office/officeart/2005/8/layout/chevron2"/>
    <dgm:cxn modelId="{2B698D57-52E5-42AF-874D-AF904E2A1D07}" type="presParOf" srcId="{D86778E3-D7C1-4069-AB98-EDA2F097824A}" destId="{C0D4B029-6E16-4D6D-9E39-ABC17E1470D6}" srcOrd="2" destOrd="0" presId="urn:microsoft.com/office/officeart/2005/8/layout/chevron2"/>
    <dgm:cxn modelId="{FA94AB79-51A8-43A6-8BB9-390872BB649D}" type="presParOf" srcId="{C0D4B029-6E16-4D6D-9E39-ABC17E1470D6}" destId="{7B820A6A-14CB-40EF-B17D-6EEF2D9BF928}" srcOrd="0" destOrd="0" presId="urn:microsoft.com/office/officeart/2005/8/layout/chevron2"/>
    <dgm:cxn modelId="{4DE66AA9-A917-4A91-91BD-BB834C051F14}" type="presParOf" srcId="{C0D4B029-6E16-4D6D-9E39-ABC17E1470D6}" destId="{E6238266-3FD9-4059-ABDA-D5C38830C4E0}" srcOrd="1" destOrd="0" presId="urn:microsoft.com/office/officeart/2005/8/layout/chevron2"/>
    <dgm:cxn modelId="{D2002BA4-40E9-4CD4-9C46-1192911A5DE2}" type="presParOf" srcId="{D86778E3-D7C1-4069-AB98-EDA2F097824A}" destId="{6259B181-3649-4097-B907-501A48994CA1}" srcOrd="3" destOrd="0" presId="urn:microsoft.com/office/officeart/2005/8/layout/chevron2"/>
    <dgm:cxn modelId="{040AFD14-776B-4D74-906F-B50DEC126B86}" type="presParOf" srcId="{D86778E3-D7C1-4069-AB98-EDA2F097824A}" destId="{526C5AC9-FF0B-4EB9-842C-04B2A81F4FDC}" srcOrd="4" destOrd="0" presId="urn:microsoft.com/office/officeart/2005/8/layout/chevron2"/>
    <dgm:cxn modelId="{1D0B1F2F-062B-4E8C-A418-8650931A4379}" type="presParOf" srcId="{526C5AC9-FF0B-4EB9-842C-04B2A81F4FDC}" destId="{9EF036CB-7959-4A4F-91CA-1C1975C69C20}" srcOrd="0" destOrd="0" presId="urn:microsoft.com/office/officeart/2005/8/layout/chevron2"/>
    <dgm:cxn modelId="{FC6DB253-ABA5-4252-BD31-EFD362679285}" type="presParOf" srcId="{526C5AC9-FF0B-4EB9-842C-04B2A81F4FDC}" destId="{CFB9AA28-068A-40AA-BB45-F886A1D3D5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1394FE-D864-4B27-A068-955550DC80C7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Search</a:t>
          </a:r>
          <a:endParaRPr lang="de-AT" sz="1800" kern="1200" dirty="0" smtClean="0"/>
        </a:p>
      </dsp:txBody>
      <dsp:txXfrm rot="5400000">
        <a:off x="-259133" y="260866"/>
        <a:ext cx="1727559" cy="1209291"/>
      </dsp:txXfrm>
    </dsp:sp>
    <dsp:sp modelId="{0D115BC9-B372-4B9D-876B-E89DA574548D}">
      <dsp:nvSpPr>
        <dsp:cNvPr id="0" name=""/>
        <dsp:cNvSpPr/>
      </dsp:nvSpPr>
      <dsp:spPr>
        <a:xfrm rot="5400000">
          <a:off x="3792228" y="-2581205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Receive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searched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and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identify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related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topics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Search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articles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published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recently</a:t>
          </a:r>
          <a:r>
            <a:rPr lang="de-AT" sz="2100" kern="1200" dirty="0" smtClean="0"/>
            <a:t> on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topic</a:t>
          </a:r>
          <a:endParaRPr lang="de-DE" sz="2100" kern="1200" dirty="0"/>
        </a:p>
      </dsp:txBody>
      <dsp:txXfrm rot="5400000">
        <a:off x="3792228" y="-2581205"/>
        <a:ext cx="1122913" cy="6288788"/>
      </dsp:txXfrm>
    </dsp:sp>
    <dsp:sp modelId="{7B820A6A-14CB-40EF-B17D-6EEF2D9BF928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Distribute</a:t>
          </a:r>
          <a:endParaRPr lang="de-DE" sz="1800" kern="1200" dirty="0"/>
        </a:p>
      </dsp:txBody>
      <dsp:txXfrm rot="5400000">
        <a:off x="-259133" y="1795654"/>
        <a:ext cx="1727559" cy="1209291"/>
      </dsp:txXfrm>
    </dsp:sp>
    <dsp:sp modelId="{E6238266-3FD9-4059-ABDA-D5C38830C4E0}">
      <dsp:nvSpPr>
        <dsp:cNvPr id="0" name=""/>
        <dsp:cNvSpPr/>
      </dsp:nvSpPr>
      <dsp:spPr>
        <a:xfrm rot="5400000">
          <a:off x="3792228" y="-1046417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Assign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articles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tasks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human </a:t>
          </a:r>
          <a:r>
            <a:rPr lang="de-AT" sz="2100" kern="1200" dirty="0" err="1" smtClean="0"/>
            <a:t>workers</a:t>
          </a:r>
          <a:r>
            <a:rPr lang="de-AT" sz="2100" kern="1200" dirty="0" smtClean="0"/>
            <a:t> in </a:t>
          </a:r>
          <a:r>
            <a:rPr lang="de-AT" sz="2100" kern="1200" dirty="0" err="1" smtClean="0"/>
            <a:t>crowdsourcing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platform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Wait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for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human </a:t>
          </a:r>
          <a:r>
            <a:rPr lang="de-AT" sz="2100" kern="1200" dirty="0" err="1" smtClean="0"/>
            <a:t>workers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perform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their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tasks</a:t>
          </a:r>
          <a:endParaRPr lang="de-DE" sz="2100" kern="1200" dirty="0"/>
        </a:p>
      </dsp:txBody>
      <dsp:txXfrm rot="5400000">
        <a:off x="3792228" y="-1046417"/>
        <a:ext cx="1122913" cy="6288788"/>
      </dsp:txXfrm>
    </dsp:sp>
    <dsp:sp modelId="{9EF036CB-7959-4A4F-91CA-1C1975C69C20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800" kern="1200" dirty="0" err="1" smtClean="0"/>
            <a:t>Collect</a:t>
          </a:r>
          <a:r>
            <a:rPr lang="de-AT" sz="1800" kern="1200" dirty="0" smtClean="0"/>
            <a:t> &amp; Rate</a:t>
          </a:r>
          <a:endParaRPr lang="de-DE" sz="1800" kern="1200" dirty="0"/>
        </a:p>
      </dsp:txBody>
      <dsp:txXfrm rot="5400000">
        <a:off x="-259133" y="3330442"/>
        <a:ext cx="1727559" cy="1209291"/>
      </dsp:txXfrm>
    </dsp:sp>
    <dsp:sp modelId="{CFB9AA28-068A-40AA-BB45-F886A1D3D5BD}">
      <dsp:nvSpPr>
        <dsp:cNvPr id="0" name=""/>
        <dsp:cNvSpPr/>
      </dsp:nvSpPr>
      <dsp:spPr>
        <a:xfrm rot="5400000">
          <a:off x="3792228" y="488371"/>
          <a:ext cx="1122913" cy="62887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err="1" smtClean="0"/>
            <a:t>Collect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results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smtClean="0"/>
            <a:t>Combine </a:t>
          </a:r>
          <a:r>
            <a:rPr lang="de-AT" sz="2100" kern="1200" dirty="0" err="1" smtClean="0"/>
            <a:t>them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to</a:t>
          </a:r>
          <a:r>
            <a:rPr lang="de-AT" sz="2100" kern="1200" dirty="0" smtClean="0"/>
            <a:t> a </a:t>
          </a:r>
          <a:r>
            <a:rPr lang="de-AT" sz="2100" kern="1200" dirty="0" err="1" smtClean="0"/>
            <a:t>common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sentiment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rating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AT" sz="2100" kern="1200" dirty="0" smtClean="0"/>
            <a:t>Display </a:t>
          </a:r>
          <a:r>
            <a:rPr lang="de-AT" sz="2100" kern="1200" dirty="0" err="1" smtClean="0"/>
            <a:t>the</a:t>
          </a:r>
          <a:r>
            <a:rPr lang="de-AT" sz="2100" kern="1200" dirty="0" smtClean="0"/>
            <a:t> </a:t>
          </a:r>
          <a:r>
            <a:rPr lang="de-AT" sz="2100" kern="1200" dirty="0" err="1" smtClean="0"/>
            <a:t>rating</a:t>
          </a:r>
          <a:r>
            <a:rPr lang="de-AT" sz="2100" kern="1200" dirty="0" smtClean="0"/>
            <a:t> </a:t>
          </a:r>
          <a:endParaRPr lang="de-DE" sz="2100" kern="1200" dirty="0"/>
        </a:p>
      </dsp:txBody>
      <dsp:txXfrm rot="5400000">
        <a:off x="3792228" y="488371"/>
        <a:ext cx="1122913" cy="628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1/26/2014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‹Nr.›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Crowdsourcing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err="1" smtClean="0"/>
              <a:t>for</a:t>
            </a:r>
            <a:r>
              <a:rPr lang="de-AT" dirty="0" smtClean="0"/>
              <a:t> Sentiment Analysis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659056"/>
          </a:xfrm>
        </p:spPr>
        <p:txBody>
          <a:bodyPr>
            <a:normAutofit fontScale="92500" lnSpcReduction="20000"/>
          </a:bodyPr>
          <a:lstStyle/>
          <a:p>
            <a:endParaRPr lang="de-AT" dirty="0" smtClean="0"/>
          </a:p>
          <a:p>
            <a:r>
              <a:rPr lang="de-AT" dirty="0" err="1" smtClean="0"/>
              <a:t>Advanced</a:t>
            </a:r>
            <a:r>
              <a:rPr lang="de-AT" dirty="0" smtClean="0"/>
              <a:t> Internet Computing Topic 2</a:t>
            </a:r>
          </a:p>
          <a:p>
            <a:r>
              <a:rPr lang="de-AT" dirty="0" smtClean="0"/>
              <a:t>Group 6</a:t>
            </a:r>
          </a:p>
          <a:p>
            <a:endParaRPr lang="de-AT" dirty="0" smtClean="0"/>
          </a:p>
          <a:p>
            <a:r>
              <a:rPr lang="de-AT" dirty="0" smtClean="0"/>
              <a:t>Richard </a:t>
            </a:r>
            <a:r>
              <a:rPr lang="de-AT" dirty="0" err="1" smtClean="0"/>
              <a:t>Bayerle</a:t>
            </a:r>
            <a:r>
              <a:rPr lang="de-AT" dirty="0" smtClean="0"/>
              <a:t> </a:t>
            </a:r>
            <a:r>
              <a:rPr lang="de-DE" dirty="0" smtClean="0"/>
              <a:t>1025259</a:t>
            </a:r>
          </a:p>
          <a:p>
            <a:r>
              <a:rPr lang="de-AT" dirty="0" smtClean="0"/>
              <a:t>Peter Klein 8251105</a:t>
            </a:r>
          </a:p>
          <a:p>
            <a:r>
              <a:rPr lang="de-AT" dirty="0" smtClean="0"/>
              <a:t>Alexander </a:t>
            </a:r>
            <a:r>
              <a:rPr lang="de-AT" dirty="0" err="1" smtClean="0"/>
              <a:t>Kumbeiz</a:t>
            </a:r>
            <a:r>
              <a:rPr lang="de-AT" dirty="0" smtClean="0"/>
              <a:t> </a:t>
            </a:r>
            <a:r>
              <a:rPr lang="de-DE" dirty="0" smtClean="0"/>
              <a:t>1228689</a:t>
            </a:r>
            <a:endParaRPr lang="de-A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Objective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Rating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sentiment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public</a:t>
            </a:r>
            <a:r>
              <a:rPr lang="de-AT" dirty="0" smtClean="0"/>
              <a:t> on </a:t>
            </a:r>
            <a:r>
              <a:rPr lang="de-AT" dirty="0" err="1" smtClean="0"/>
              <a:t>companys</a:t>
            </a:r>
            <a:r>
              <a:rPr lang="de-AT" dirty="0" smtClean="0"/>
              <a:t>, </a:t>
            </a:r>
            <a:r>
              <a:rPr lang="de-AT" dirty="0" err="1" smtClean="0"/>
              <a:t>organizations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products</a:t>
            </a:r>
            <a:endParaRPr lang="de-AT" dirty="0" smtClean="0"/>
          </a:p>
          <a:p>
            <a:r>
              <a:rPr lang="de-AT" dirty="0" smtClean="0"/>
              <a:t>Sentiment </a:t>
            </a:r>
            <a:r>
              <a:rPr lang="de-AT" dirty="0" err="1" smtClean="0"/>
              <a:t>changes</a:t>
            </a:r>
            <a:r>
              <a:rPr lang="de-AT" dirty="0" smtClean="0"/>
              <a:t> fast -&gt; 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based</a:t>
            </a:r>
            <a:r>
              <a:rPr lang="de-AT" dirty="0" smtClean="0"/>
              <a:t> on </a:t>
            </a:r>
            <a:r>
              <a:rPr lang="de-AT" dirty="0" err="1" smtClean="0"/>
              <a:t>historic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endParaRPr lang="de-AT" dirty="0" smtClean="0"/>
          </a:p>
          <a:p>
            <a:r>
              <a:rPr lang="de-AT" dirty="0" err="1" smtClean="0"/>
              <a:t>Requires</a:t>
            </a:r>
            <a:r>
              <a:rPr lang="de-AT" dirty="0" smtClean="0"/>
              <a:t> </a:t>
            </a:r>
            <a:r>
              <a:rPr lang="de-AT" dirty="0" err="1" smtClean="0"/>
              <a:t>analysis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unstructured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r>
              <a:rPr lang="de-AT" dirty="0" smtClean="0"/>
              <a:t> -&gt; </a:t>
            </a:r>
            <a:r>
              <a:rPr lang="de-AT" dirty="0" err="1" smtClean="0"/>
              <a:t>makes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hard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machines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solve</a:t>
            </a:r>
            <a:endParaRPr lang="de-AT" dirty="0" smtClean="0"/>
          </a:p>
          <a:p>
            <a:r>
              <a:rPr lang="de-AT" dirty="0" err="1" smtClean="0"/>
              <a:t>Requires</a:t>
            </a:r>
            <a:r>
              <a:rPr lang="de-AT" dirty="0" smtClean="0"/>
              <a:t> </a:t>
            </a:r>
            <a:r>
              <a:rPr lang="de-AT" dirty="0" err="1" smtClean="0"/>
              <a:t>commonsense</a:t>
            </a:r>
            <a:r>
              <a:rPr lang="de-AT" dirty="0" smtClean="0"/>
              <a:t> </a:t>
            </a:r>
            <a:r>
              <a:rPr lang="de-AT" dirty="0" err="1" smtClean="0"/>
              <a:t>knowledge</a:t>
            </a:r>
            <a:endParaRPr lang="de-AT" dirty="0" smtClean="0"/>
          </a:p>
          <a:p>
            <a:r>
              <a:rPr lang="de-AT" dirty="0" err="1" smtClean="0"/>
              <a:t>Excellent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crowdsourcing</a:t>
            </a:r>
            <a:endParaRPr lang="de-AT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 </a:t>
            </a:r>
            <a:r>
              <a:rPr lang="de-AT" dirty="0" err="1" smtClean="0"/>
              <a:t>Solving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11760" y="2852936"/>
            <a:ext cx="17281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Sentiment Analysis</a:t>
            </a:r>
          </a:p>
          <a:p>
            <a:pPr algn="ctr"/>
            <a:r>
              <a:rPr lang="de-AT" dirty="0" err="1" smtClean="0"/>
              <a:t>Application</a:t>
            </a:r>
            <a:endParaRPr lang="de-DE" dirty="0"/>
          </a:p>
        </p:txBody>
      </p: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2843808" y="1484784"/>
            <a:ext cx="864096" cy="6480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1907704" y="4725144"/>
            <a:ext cx="108012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DbPedia</a:t>
            </a:r>
            <a:endParaRPr lang="de-DE" dirty="0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3563888" y="4725144"/>
            <a:ext cx="108012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Yahoo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3059832" y="2132856"/>
            <a:ext cx="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11760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topic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" idx="2"/>
            <a:endCxn id="7" idx="1"/>
          </p:cNvCxnSpPr>
          <p:nvPr/>
        </p:nvCxnSpPr>
        <p:spPr>
          <a:xfrm flipH="1">
            <a:off x="2447764" y="4005064"/>
            <a:ext cx="828092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91680" y="400506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</a:t>
            </a:r>
            <a:r>
              <a:rPr lang="de-AT" dirty="0" err="1" smtClean="0"/>
              <a:t>elated</a:t>
            </a:r>
            <a:endParaRPr lang="de-AT" dirty="0" smtClean="0"/>
          </a:p>
          <a:p>
            <a:r>
              <a:rPr lang="de-AT" dirty="0" err="1" smtClean="0"/>
              <a:t>topics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85192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articles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2"/>
            <a:endCxn id="10" idx="1"/>
          </p:cNvCxnSpPr>
          <p:nvPr/>
        </p:nvCxnSpPr>
        <p:spPr>
          <a:xfrm>
            <a:off x="3275856" y="4005064"/>
            <a:ext cx="828092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5436096" y="2852936"/>
            <a:ext cx="172819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Crowd</a:t>
            </a:r>
            <a:r>
              <a:rPr lang="de-AT" dirty="0" smtClean="0"/>
              <a:t> </a:t>
            </a:r>
            <a:r>
              <a:rPr lang="de-AT" dirty="0" err="1" smtClean="0"/>
              <a:t>Platform</a:t>
            </a:r>
            <a:endParaRPr lang="de-AT" dirty="0" smtClean="0"/>
          </a:p>
          <a:p>
            <a:pPr algn="ctr"/>
            <a:r>
              <a:rPr lang="de-AT" dirty="0" smtClean="0"/>
              <a:t>(Mock)</a:t>
            </a:r>
            <a:endParaRPr lang="de-DE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4139952" y="3212976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355976" y="278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tasks</a:t>
            </a:r>
            <a:endParaRPr lang="de-DE" dirty="0"/>
          </a:p>
        </p:txBody>
      </p:sp>
      <p:sp>
        <p:nvSpPr>
          <p:cNvPr id="25" name="laptop"/>
          <p:cNvSpPr>
            <a:spLocks noEditPoints="1" noChangeArrowheads="1"/>
          </p:cNvSpPr>
          <p:nvPr/>
        </p:nvSpPr>
        <p:spPr bwMode="auto">
          <a:xfrm>
            <a:off x="5868144" y="1556792"/>
            <a:ext cx="864096" cy="6480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26" name="Gerade Verbindung mit Pfeil 25"/>
          <p:cNvCxnSpPr>
            <a:stCxn id="25" idx="5"/>
            <a:endCxn id="19" idx="0"/>
          </p:cNvCxnSpPr>
          <p:nvPr/>
        </p:nvCxnSpPr>
        <p:spPr>
          <a:xfrm>
            <a:off x="6300192" y="2204864"/>
            <a:ext cx="0" cy="64807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372200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</a:t>
            </a:r>
            <a:r>
              <a:rPr lang="de-AT" dirty="0" err="1" smtClean="0"/>
              <a:t>ating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139952" y="3573016"/>
            <a:ext cx="129614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355976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results</a:t>
            </a:r>
            <a:endParaRPr lang="de-DE" dirty="0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3419872" y="2132856"/>
            <a:ext cx="0" cy="7200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3491880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 smtClean="0"/>
              <a:t>rating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Datamodel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1988840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err="1" smtClean="0"/>
              <a:t>Article</a:t>
            </a:r>
            <a:endParaRPr lang="de-AT" dirty="0" smtClean="0"/>
          </a:p>
          <a:p>
            <a:pPr algn="ctr"/>
            <a:r>
              <a:rPr lang="de-AT" dirty="0" err="1" smtClean="0"/>
              <a:t>url</a:t>
            </a:r>
            <a:endParaRPr lang="de-AT" dirty="0" smtClean="0"/>
          </a:p>
          <a:p>
            <a:pPr algn="ctr"/>
            <a:r>
              <a:rPr lang="de-AT" dirty="0" err="1" smtClean="0"/>
              <a:t>d</a:t>
            </a:r>
            <a:r>
              <a:rPr lang="de-AT" dirty="0" err="1" smtClean="0"/>
              <a:t>ate</a:t>
            </a:r>
            <a:endParaRPr lang="de-AT" dirty="0" smtClean="0"/>
          </a:p>
          <a:p>
            <a:pPr algn="ctr"/>
            <a:r>
              <a:rPr lang="de-AT" dirty="0" smtClean="0"/>
              <a:t>Text</a:t>
            </a:r>
          </a:p>
          <a:p>
            <a:pPr algn="ctr"/>
            <a:r>
              <a:rPr lang="de-AT" dirty="0" smtClean="0"/>
              <a:t>title</a:t>
            </a:r>
          </a:p>
          <a:p>
            <a:pPr algn="ctr"/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067944" y="1988840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Rating</a:t>
            </a:r>
          </a:p>
          <a:p>
            <a:pPr algn="ctr"/>
            <a:r>
              <a:rPr lang="de-AT" dirty="0" err="1" smtClean="0"/>
              <a:t>id</a:t>
            </a:r>
            <a:endParaRPr lang="de-AT" dirty="0" smtClean="0"/>
          </a:p>
          <a:p>
            <a:pPr algn="ctr"/>
            <a:r>
              <a:rPr lang="de-AT" dirty="0" err="1" smtClean="0"/>
              <a:t>value</a:t>
            </a:r>
            <a:endParaRPr lang="de-AT" dirty="0" smtClean="0"/>
          </a:p>
          <a:p>
            <a:pPr algn="ctr"/>
            <a:r>
              <a:rPr lang="de-AT" dirty="0" err="1" smtClean="0"/>
              <a:t>article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7" name="Gerade Verbindung mit Pfeil 6"/>
          <p:cNvCxnSpPr>
            <a:stCxn id="6" idx="1"/>
            <a:endCxn id="5" idx="3"/>
          </p:cNvCxnSpPr>
          <p:nvPr/>
        </p:nvCxnSpPr>
        <p:spPr>
          <a:xfrm flipH="1">
            <a:off x="3347864" y="2744924"/>
            <a:ext cx="72008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419872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</a:t>
            </a:r>
            <a:r>
              <a:rPr lang="de-AT" dirty="0" smtClean="0"/>
              <a:t>    n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979712" y="4221088"/>
            <a:ext cx="136815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Job</a:t>
            </a:r>
          </a:p>
          <a:p>
            <a:pPr algn="ctr"/>
            <a:r>
              <a:rPr lang="de-AT" dirty="0" err="1" smtClean="0"/>
              <a:t>i</a:t>
            </a:r>
            <a:r>
              <a:rPr lang="de-AT" dirty="0" err="1" smtClean="0"/>
              <a:t>d</a:t>
            </a:r>
            <a:endParaRPr lang="de-AT" dirty="0" smtClean="0"/>
          </a:p>
          <a:p>
            <a:pPr algn="ctr"/>
            <a:r>
              <a:rPr lang="de-AT" dirty="0" err="1" smtClean="0"/>
              <a:t>d</a:t>
            </a:r>
            <a:r>
              <a:rPr lang="de-AT" dirty="0" err="1" smtClean="0"/>
              <a:t>ate</a:t>
            </a:r>
            <a:endParaRPr lang="de-AT" dirty="0" smtClean="0"/>
          </a:p>
          <a:p>
            <a:pPr algn="ctr"/>
            <a:r>
              <a:rPr lang="de-AT" dirty="0" err="1" smtClean="0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algn="ctr"/>
            <a:r>
              <a:rPr lang="de-AT" dirty="0" err="1" smtClean="0"/>
              <a:t>state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11" idx="0"/>
            <a:endCxn id="5" idx="2"/>
          </p:cNvCxnSpPr>
          <p:nvPr/>
        </p:nvCxnSpPr>
        <p:spPr>
          <a:xfrm flipV="1">
            <a:off x="2663788" y="3501008"/>
            <a:ext cx="0" cy="7200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771800" y="35010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n</a:t>
            </a:r>
            <a:endParaRPr lang="de-AT" dirty="0" smtClean="0"/>
          </a:p>
          <a:p>
            <a:r>
              <a:rPr lang="de-AT" dirty="0" smtClean="0"/>
              <a:t>m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372200" y="1484784"/>
            <a:ext cx="1584176" cy="2232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smtClean="0"/>
              <a:t>Task</a:t>
            </a:r>
          </a:p>
          <a:p>
            <a:pPr algn="ctr"/>
            <a:r>
              <a:rPr lang="de-AT" dirty="0" err="1" smtClean="0"/>
              <a:t>callbackurl</a:t>
            </a:r>
            <a:endParaRPr lang="de-AT" dirty="0" smtClean="0"/>
          </a:p>
          <a:p>
            <a:pPr algn="ctr"/>
            <a:r>
              <a:rPr lang="de-AT" dirty="0" smtClean="0"/>
              <a:t>Description</a:t>
            </a:r>
          </a:p>
          <a:p>
            <a:pPr algn="ctr"/>
            <a:r>
              <a:rPr lang="de-AT" dirty="0" err="1" smtClean="0"/>
              <a:t>text</a:t>
            </a:r>
            <a:endParaRPr lang="de-AT" dirty="0" smtClean="0"/>
          </a:p>
          <a:p>
            <a:pPr algn="ctr"/>
            <a:r>
              <a:rPr lang="de-AT" dirty="0" smtClean="0"/>
              <a:t>title</a:t>
            </a:r>
          </a:p>
          <a:p>
            <a:pPr algn="ctr"/>
            <a:r>
              <a:rPr lang="de-AT" dirty="0" err="1" smtClean="0"/>
              <a:t>url</a:t>
            </a:r>
            <a:endParaRPr lang="de-AT" dirty="0" smtClean="0"/>
          </a:p>
          <a:p>
            <a:pPr algn="ctr"/>
            <a:r>
              <a:rPr lang="de-AT" dirty="0" err="1" smtClean="0"/>
              <a:t>workercount</a:t>
            </a:r>
            <a:endParaRPr lang="de-AT" dirty="0" smtClean="0"/>
          </a:p>
          <a:p>
            <a:pPr algn="ctr"/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372200" y="4509120"/>
            <a:ext cx="1584176" cy="1368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/>
          </a:p>
          <a:p>
            <a:pPr algn="ctr"/>
            <a:r>
              <a:rPr lang="de-AT" dirty="0" err="1" smtClean="0"/>
              <a:t>Answer</a:t>
            </a:r>
            <a:endParaRPr lang="de-AT" dirty="0" smtClean="0"/>
          </a:p>
          <a:p>
            <a:pPr algn="ctr"/>
            <a:r>
              <a:rPr lang="de-AT" dirty="0" err="1" smtClean="0"/>
              <a:t>id</a:t>
            </a:r>
            <a:endParaRPr lang="de-AT" dirty="0" smtClean="0"/>
          </a:p>
          <a:p>
            <a:pPr algn="ctr"/>
            <a:r>
              <a:rPr lang="de-AT" dirty="0" err="1" smtClean="0"/>
              <a:t>answer</a:t>
            </a:r>
            <a:endParaRPr lang="de-AT" dirty="0" smtClean="0"/>
          </a:p>
          <a:p>
            <a:pPr algn="ctr"/>
            <a:r>
              <a:rPr lang="de-AT" dirty="0" err="1" smtClean="0"/>
              <a:t>taskid</a:t>
            </a:r>
            <a:endParaRPr lang="de-AT" dirty="0" smtClean="0"/>
          </a:p>
          <a:p>
            <a:pPr algn="ctr"/>
            <a:endParaRPr lang="de-DE" dirty="0"/>
          </a:p>
        </p:txBody>
      </p:sp>
      <p:cxnSp>
        <p:nvCxnSpPr>
          <p:cNvPr id="19" name="Gerade Verbindung mit Pfeil 18"/>
          <p:cNvCxnSpPr>
            <a:stCxn id="18" idx="0"/>
            <a:endCxn id="17" idx="2"/>
          </p:cNvCxnSpPr>
          <p:nvPr/>
        </p:nvCxnSpPr>
        <p:spPr>
          <a:xfrm flipV="1">
            <a:off x="7164288" y="3717032"/>
            <a:ext cx="0" cy="792088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236296" y="3789040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1</a:t>
            </a:r>
            <a:endParaRPr lang="de-AT" dirty="0" smtClean="0"/>
          </a:p>
          <a:p>
            <a:r>
              <a:rPr lang="de-AT" dirty="0" smtClean="0"/>
              <a:t>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Java </a:t>
            </a:r>
            <a:r>
              <a:rPr lang="de-AT" dirty="0" err="1" smtClean="0"/>
              <a:t>based</a:t>
            </a:r>
            <a:endParaRPr lang="de-AT" dirty="0" smtClean="0"/>
          </a:p>
          <a:p>
            <a:r>
              <a:rPr lang="de-AT" dirty="0" smtClean="0"/>
              <a:t>J2EE </a:t>
            </a:r>
          </a:p>
          <a:p>
            <a:r>
              <a:rPr lang="de-AT" dirty="0" err="1" smtClean="0"/>
              <a:t>Tomcat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Servlet</a:t>
            </a:r>
            <a:r>
              <a:rPr lang="de-AT" dirty="0" smtClean="0"/>
              <a:t> Container</a:t>
            </a:r>
          </a:p>
          <a:p>
            <a:r>
              <a:rPr lang="de-AT" dirty="0" smtClean="0"/>
              <a:t>Java </a:t>
            </a:r>
            <a:r>
              <a:rPr lang="de-AT" dirty="0" err="1" smtClean="0"/>
              <a:t>Persistence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r>
              <a:rPr lang="de-AT" dirty="0" smtClean="0"/>
              <a:t> </a:t>
            </a:r>
            <a:r>
              <a:rPr lang="de-AT" dirty="0" err="1" smtClean="0"/>
              <a:t>connectivity</a:t>
            </a:r>
            <a:endParaRPr lang="de-AT" dirty="0" smtClean="0"/>
          </a:p>
          <a:p>
            <a:r>
              <a:rPr lang="de-AT" dirty="0" err="1" smtClean="0"/>
              <a:t>Eclipselink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JPA Provider</a:t>
            </a:r>
          </a:p>
          <a:p>
            <a:r>
              <a:rPr lang="de-AT" dirty="0" err="1" smtClean="0"/>
              <a:t>SQLite</a:t>
            </a:r>
            <a:r>
              <a:rPr lang="de-AT" dirty="0" smtClean="0"/>
              <a:t> </a:t>
            </a:r>
            <a:r>
              <a:rPr lang="de-AT" dirty="0" err="1" smtClean="0"/>
              <a:t>database</a:t>
            </a:r>
            <a:endParaRPr lang="de-AT" dirty="0" smtClean="0"/>
          </a:p>
          <a:p>
            <a:r>
              <a:rPr lang="de-AT" dirty="0" smtClean="0"/>
              <a:t>REST </a:t>
            </a:r>
            <a:r>
              <a:rPr lang="de-AT" dirty="0" err="1" smtClean="0"/>
              <a:t>sytel</a:t>
            </a:r>
            <a:r>
              <a:rPr lang="de-AT" dirty="0" smtClean="0"/>
              <a:t> </a:t>
            </a:r>
            <a:r>
              <a:rPr lang="de-AT" dirty="0" err="1" smtClean="0"/>
              <a:t>webservices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Crowd</a:t>
            </a:r>
            <a:r>
              <a:rPr lang="de-AT" dirty="0" smtClean="0"/>
              <a:t>, Mock </a:t>
            </a:r>
            <a:r>
              <a:rPr lang="de-AT" dirty="0" err="1" smtClean="0"/>
              <a:t>and</a:t>
            </a:r>
            <a:r>
              <a:rPr lang="de-AT" dirty="0" smtClean="0"/>
              <a:t> GUIs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>
                <a:sym typeface="Wingdings" pitchFamily="2" charset="2"/>
              </a:rPr>
              <a:t>Deployed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smtClean="0">
                <a:sym typeface="Wingdings" pitchFamily="2" charset="2"/>
              </a:rPr>
              <a:t>on http://</a:t>
            </a:r>
            <a:r>
              <a:rPr lang="de-AT" dirty="0" smtClean="0">
                <a:sym typeface="Wingdings" pitchFamily="2" charset="2"/>
              </a:rPr>
              <a:t>companytrends-tuvienna.rhcloud.com/crowd</a:t>
            </a:r>
          </a:p>
          <a:p>
            <a:r>
              <a:rPr lang="de-AT" dirty="0" smtClean="0">
                <a:sym typeface="Wingdings" pitchFamily="2" charset="2"/>
              </a:rPr>
              <a:t> </a:t>
            </a:r>
            <a:r>
              <a:rPr lang="de-AT" dirty="0" err="1" smtClean="0">
                <a:sym typeface="Wingdings" pitchFamily="2" charset="2"/>
              </a:rPr>
              <a:t>Enjoy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err="1" smtClean="0">
                <a:sym typeface="Wingdings" pitchFamily="2" charset="2"/>
              </a:rPr>
              <a:t>the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err="1" smtClean="0">
                <a:sym typeface="Wingdings" pitchFamily="2" charset="2"/>
              </a:rPr>
              <a:t>presentation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3888432" cy="29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209</Words>
  <Application>Microsoft Office PowerPoint</Application>
  <PresentationFormat>Bildschirmpräsentation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Solstice</vt:lpstr>
      <vt:lpstr>Crowdsourcing  for Sentiment Analysis</vt:lpstr>
      <vt:lpstr>Objective</vt:lpstr>
      <vt:lpstr>Problem Solving Strategy</vt:lpstr>
      <vt:lpstr>Architecture</vt:lpstr>
      <vt:lpstr>Datamodel</vt:lpstr>
      <vt:lpstr>Technologies</vt:lpstr>
      <vt:lpstr>Presentation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 for Sentiment Analysis</dc:title>
  <dc:creator>atw10ke0</dc:creator>
  <cp:lastModifiedBy>atw10ke0</cp:lastModifiedBy>
  <cp:revision>16</cp:revision>
  <dcterms:created xsi:type="dcterms:W3CDTF">2014-01-26T16:13:19Z</dcterms:created>
  <dcterms:modified xsi:type="dcterms:W3CDTF">2014-01-26T18:10:30Z</dcterms:modified>
</cp:coreProperties>
</file>