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B875958-EB1E-48F4-B4A9-6AD6E687EF9F}">
  <a:tblStyle styleName="Table_0" styleId="{7B875958-EB1E-48F4-B4A9-6AD6E687EF9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Crowdsourcing</a:t>
            </a:r>
            <a:r>
              <a:rPr sz="1400" lang="en"/>
              <a:t>(Project Topic 2)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AIC Presentation</a:t>
            </a:r>
          </a:p>
          <a:p>
            <a:pPr>
              <a:buNone/>
            </a:pPr>
            <a:r>
              <a:rPr lang="en"/>
              <a:t>Group 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Overview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81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1)</a:t>
            </a:r>
          </a:p>
          <a:p>
            <a:pPr rtl="0" lvl="0">
              <a:buNone/>
            </a:pPr>
            <a:r>
              <a:rPr lang="en"/>
              <a:t>Creating Task(s) </a:t>
            </a:r>
          </a:p>
          <a:p>
            <a:pPr rtl="0" lvl="0">
              <a:buNone/>
            </a:pPr>
            <a:r>
              <a:rPr lang="en"/>
              <a:t>Aggregating Results</a:t>
            </a:r>
          </a:p>
          <a:p>
            <a:pPr rtl="0" lvl="0">
              <a:buNone/>
            </a:pPr>
            <a:r>
              <a:rPr sz="1800" lang="en"/>
              <a:t>2)</a:t>
            </a:r>
          </a:p>
          <a:p>
            <a:pPr rtl="0" lvl="0">
              <a:buNone/>
            </a:pPr>
            <a:r>
              <a:rPr lang="en"/>
              <a:t>Sentiment Mining Solution</a:t>
            </a:r>
          </a:p>
          <a:p>
            <a:pPr rtl="0" lvl="0">
              <a:buNone/>
            </a:pPr>
            <a:r>
              <a:rPr sz="1800" lang="en"/>
              <a:t>3)</a:t>
            </a:r>
          </a:p>
          <a:p>
            <a:pPr rtl="0" lvl="0">
              <a:buNone/>
            </a:pPr>
            <a:r>
              <a:rPr lang="en"/>
              <a:t>Customer API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Creating Tasks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types</a:t>
            </a:r>
          </a:p>
          <a:p>
            <a:pPr rtl="0" lvl="0" indent="457200">
              <a:buNone/>
            </a:pPr>
            <a:r>
              <a:rPr lang="en"/>
              <a:t>- tagging/rating articles</a:t>
            </a:r>
          </a:p>
          <a:p>
            <a:pPr rtl="0" lvl="0">
              <a:buNone/>
            </a:pPr>
            <a:r>
              <a:rPr lang="en"/>
              <a:t>- order (in task)</a:t>
            </a:r>
          </a:p>
          <a:p>
            <a:pPr rtl="0" lvl="0">
              <a:buNone/>
            </a:pPr>
            <a:r>
              <a:rPr lang="en"/>
              <a:t>	- tagging (find company/product)</a:t>
            </a:r>
          </a:p>
          <a:p>
            <a:pPr rtl="0" lvl="0">
              <a:buNone/>
            </a:pPr>
            <a:r>
              <a:rPr lang="en"/>
              <a:t>	- rate each company/product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- input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- tags (auto-/user-generated) -&gt; quality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Aggregating Results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conflict resolution</a:t>
            </a:r>
          </a:p>
          <a:p>
            <a:pPr rtl="0" lvl="0">
              <a:buNone/>
            </a:pPr>
            <a:r>
              <a:rPr lang="en"/>
              <a:t>	- tag(s) should occur in the article</a:t>
            </a:r>
          </a:p>
          <a:p>
            <a:pPr rtl="0" lvl="0">
              <a:buNone/>
            </a:pPr>
            <a:r>
              <a:rPr lang="en"/>
              <a:t>	- average rating per article</a:t>
            </a:r>
          </a:p>
          <a:p>
            <a:pPr rtl="0" lvl="0">
              <a:buNone/>
            </a:pPr>
            <a:r>
              <a:rPr lang="en"/>
              <a:t>	- common tags </a:t>
            </a:r>
          </a:p>
          <a:p>
            <a:pPr rtl="0" lvl="0">
              <a:buNone/>
            </a:pPr>
            <a:r>
              <a:rPr lang="en"/>
              <a:t>- open tasks</a:t>
            </a:r>
          </a:p>
          <a:p>
            <a:pPr rtl="0" lvl="0" indent="457200">
              <a:buNone/>
            </a:pPr>
            <a:r>
              <a:rPr lang="en"/>
              <a:t>- better paid</a:t>
            </a:r>
          </a:p>
          <a:p>
            <a:pPr indent="457200">
              <a:buNone/>
            </a:pPr>
            <a:r>
              <a:rPr lang="en"/>
              <a:t>- list at top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Sentiment Mining Solution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sentiment metrics:</a:t>
            </a:r>
          </a:p>
          <a:p>
            <a:pPr rtl="0" lvl="0" indent="457200">
              <a:buNone/>
            </a:pPr>
            <a:r>
              <a:rPr lang="en"/>
              <a:t>- average rating value</a:t>
            </a:r>
          </a:p>
          <a:p>
            <a:pPr rtl="0" lvl="0" indent="457200">
              <a:buNone/>
            </a:pPr>
            <a:r>
              <a:rPr lang="en"/>
              <a:t>  between 0 and 1</a:t>
            </a:r>
          </a:p>
          <a:p>
            <a:pPr rtl="0" lvl="0" indent="457200">
              <a:buNone/>
            </a:pPr>
            <a:r>
              <a:rPr lang="en"/>
              <a:t>- number of rating per tag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y="1425450" x="51915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{7B875958-EB1E-48F4-B4A9-6AD6E687EF9F}</a:tableStyleId>
              </a:tblPr>
              <a:tblGrid>
                <a:gridCol w="1777875"/>
                <a:gridCol w="1036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lang="en"/>
                        <a:t>Rating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lang="en"/>
                        <a:t>Value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positive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1.0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neutral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0.5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negative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0.0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Customer API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GET average rating value for tag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Planned:</a:t>
            </a:r>
          </a:p>
          <a:p>
            <a:pPr>
              <a:buNone/>
            </a:pPr>
            <a:r>
              <a:rPr lang="en"/>
              <a:t>average rating timeline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09575" x="623887"/>
            <a:ext cy="4324350" cx="7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