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1"/>
    <p:restoredTop sz="94651"/>
  </p:normalViewPr>
  <p:slideViewPr>
    <p:cSldViewPr snapToGrid="0" snapToObjects="1">
      <p:cViewPr>
        <p:scale>
          <a:sx n="72" d="100"/>
          <a:sy n="72" d="100"/>
        </p:scale>
        <p:origin x="-248" y="1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3445D-0D55-6E4C-A226-2E349554F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2A1740-5B17-7F4E-80F6-E0233AA37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53BC24-EFCE-644C-BD60-8CB24001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AA8-EED8-8C42-8CF8-C2A7EBA8D3AC}" type="datetimeFigureOut">
              <a:rPr kumimoji="1" lang="zh-CN" altLang="en-US" smtClean="0"/>
              <a:t>2019/5/21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61908-CA5B-6840-A6FD-987F8E31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7FC6F76-18A7-6346-A17A-89D387FB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C5F1-F8C6-EB47-A41D-42CC924716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337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F2E72-D773-3E41-8AF6-064C1DBD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6C12FF66-8A05-534E-B7D7-77B62C7A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E4FF38-22A8-8B47-BD44-5A37BB21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AA8-EED8-8C42-8CF8-C2A7EBA8D3AC}" type="datetimeFigureOut">
              <a:rPr kumimoji="1" lang="zh-CN" altLang="en-US" smtClean="0"/>
              <a:t>2019/5/21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B15D75-5A92-8048-910A-AD7E2D32E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E2940B7-4249-8E42-9C0E-6C56305F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C5F1-F8C6-EB47-A41D-42CC924716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880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B87874-E08C-4841-ADF1-F1EFF54A0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D9BFBF05-C251-5A45-9643-4C4BC1E11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3BB5C-11F3-D344-9E94-0592F188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AA8-EED8-8C42-8CF8-C2A7EBA8D3AC}" type="datetimeFigureOut">
              <a:rPr kumimoji="1" lang="zh-CN" altLang="en-US" smtClean="0"/>
              <a:t>2019/5/21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04D678-38CD-5949-9FAE-0F290186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47426E9-42AA-A348-B66C-CB053F89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C5F1-F8C6-EB47-A41D-42CC924716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622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2419B-939C-1E47-A674-D3BFB8DC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1349D-6574-6447-90B7-058A194E9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95327-6147-BB47-9527-EB188DF5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AA8-EED8-8C42-8CF8-C2A7EBA8D3AC}" type="datetimeFigureOut">
              <a:rPr kumimoji="1" lang="zh-CN" altLang="en-US" smtClean="0"/>
              <a:t>2019/5/21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37129-B33C-CB4A-B0E0-22BD076A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C466F3D-FAA8-6645-9BA8-520E16AD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C5F1-F8C6-EB47-A41D-42CC924716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378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332E8-C6B6-C541-A783-A1C92D8FD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7C434E-70CF-3145-96EF-34D948DF3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E3BF1F-BA67-F84B-8B8A-4E0866410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AA8-EED8-8C42-8CF8-C2A7EBA8D3AC}" type="datetimeFigureOut">
              <a:rPr kumimoji="1" lang="zh-CN" altLang="en-US" smtClean="0"/>
              <a:t>2019/5/21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2307A-CC4C-0B49-8514-8B31AEB9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40AFE29-A5CE-0D4A-AFD6-F09C1957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C5F1-F8C6-EB47-A41D-42CC924716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646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5DB44-2ACB-1040-93E2-215DB417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1D569D-4AC0-2643-8E02-4046D4E9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A2566C-8123-FD4A-978D-C35DE0964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DAC2D8-3065-1B49-B236-80ADEDD4E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AA8-EED8-8C42-8CF8-C2A7EBA8D3AC}" type="datetimeFigureOut">
              <a:rPr kumimoji="1" lang="zh-CN" altLang="en-US" smtClean="0"/>
              <a:t>2019/5/21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D78ACD-B02D-9E43-9396-7372668D1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733A72EB-5AC0-3940-BB44-51BA1B29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C5F1-F8C6-EB47-A41D-42CC924716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440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9DFD9-FED5-824B-8744-14FF9935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4AFC7A-37D0-7F4A-9191-7B250C1D0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C173E7-0EAF-B242-9BEB-FECAD6AB3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C9B70F-6684-7E41-AFA1-6E5FC20B5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D31436-EE2F-C644-9C18-242BCE964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610FD4-0753-8D4B-9A83-F9E710572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AA8-EED8-8C42-8CF8-C2A7EBA8D3AC}" type="datetimeFigureOut">
              <a:rPr kumimoji="1" lang="zh-CN" altLang="en-US" smtClean="0"/>
              <a:t>2019/5/21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09C81B-522D-9744-829D-F83550220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24A0A33E-7D53-B04E-9A79-060F2002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C5F1-F8C6-EB47-A41D-42CC924716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937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AAA3A-846D-6443-BE1D-9801FD75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3E4B99-F072-C543-B5C8-477CC6FD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AA8-EED8-8C42-8CF8-C2A7EBA8D3AC}" type="datetimeFigureOut">
              <a:rPr kumimoji="1" lang="zh-CN" altLang="en-US" smtClean="0"/>
              <a:t>2019/5/21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4DA650-152F-EF48-A2DC-95CBFA53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04E58262-4CA1-454B-8489-FF6A3EC1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C5F1-F8C6-EB47-A41D-42CC924716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66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E69F23-6A23-9945-B3FD-8B3E25D6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AA8-EED8-8C42-8CF8-C2A7EBA8D3AC}" type="datetimeFigureOut">
              <a:rPr kumimoji="1" lang="zh-CN" altLang="en-US" smtClean="0"/>
              <a:t>2019/5/21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7B7BB9-83AC-3B4D-8E85-A1864C9B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45A2B073-4C43-1B48-9BD0-A1F869E4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C5F1-F8C6-EB47-A41D-42CC924716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579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0BFF5-AE91-A843-9A2D-BD66D8F5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E64B2A-3806-EB48-8049-315035EAA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886144-5C07-8546-BDDC-B9693A49B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399D9C-FD03-8E49-977D-20509DD6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AA8-EED8-8C42-8CF8-C2A7EBA8D3AC}" type="datetimeFigureOut">
              <a:rPr kumimoji="1" lang="zh-CN" altLang="en-US" smtClean="0"/>
              <a:t>2019/5/21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4FC74B-5FD9-B24A-9750-69923BC5E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276D8950-16B5-5244-A29E-441D565D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C5F1-F8C6-EB47-A41D-42CC924716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927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FBEC1-3D57-FA4E-8DAE-968FE075F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720BC8-3111-6445-89FA-EB679E8D4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2CF43A-EAFC-FD4D-B359-4EAFCFF70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E7350C-530B-7B44-AAF8-B2040EEB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AA8-EED8-8C42-8CF8-C2A7EBA8D3AC}" type="datetimeFigureOut">
              <a:rPr kumimoji="1" lang="zh-CN" altLang="en-US" smtClean="0"/>
              <a:t>2019/5/21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D40BD5-DBE7-4D41-B9A0-A83DA3DD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3D39B49-EC0C-ED4D-8423-592EB95A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C5F1-F8C6-EB47-A41D-42CC924716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289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A05B1A-AB48-B341-B02E-FC76F5D95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265007-F3B0-8042-AD18-290709A01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012DA0-6782-034A-A4BC-CFCAF4274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DBAA8-EED8-8C42-8CF8-C2A7EBA8D3AC}" type="datetimeFigureOut">
              <a:rPr kumimoji="1" lang="zh-CN" altLang="en-US" smtClean="0"/>
              <a:t>2019/5/21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B1518-50DF-2F44-A0B1-E3DCE94E0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1A75AD8-4B2C-4340-85F3-B6233BBB2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FC5F1-F8C6-EB47-A41D-42CC924716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604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5E93F38-1102-9048-B5AA-4A708AAE04B8}"/>
              </a:ext>
            </a:extLst>
          </p:cNvPr>
          <p:cNvSpPr/>
          <p:nvPr/>
        </p:nvSpPr>
        <p:spPr>
          <a:xfrm>
            <a:off x="4461164" y="3823620"/>
            <a:ext cx="1482437" cy="785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将</a:t>
            </a:r>
            <a:r>
              <a:rPr kumimoji="1" lang="en-US" altLang="zh-Hans" dirty="0" err="1"/>
              <a:t>stk</a:t>
            </a:r>
            <a:r>
              <a:rPr kumimoji="1" lang="zh-Hans" altLang="en-US" dirty="0"/>
              <a:t>栈元素导入继承栈</a:t>
            </a:r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21E39C03-0C6D-EB4F-88E6-6DD19ADC6A91}"/>
              </a:ext>
            </a:extLst>
          </p:cNvPr>
          <p:cNvSpPr/>
          <p:nvPr/>
        </p:nvSpPr>
        <p:spPr>
          <a:xfrm>
            <a:off x="4461162" y="-1283776"/>
            <a:ext cx="1482436" cy="5818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开始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3E045BCF-CAD7-9343-BA48-26A516E74883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5202380" y="-701885"/>
            <a:ext cx="2" cy="38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菱形 8">
            <a:extLst>
              <a:ext uri="{FF2B5EF4-FFF2-40B4-BE49-F238E27FC236}">
                <a16:creationId xmlns:a16="http://schemas.microsoft.com/office/drawing/2014/main" id="{72BC6ADD-8A34-264E-AB3E-E462BDDF8CEA}"/>
              </a:ext>
            </a:extLst>
          </p:cNvPr>
          <p:cNvSpPr/>
          <p:nvPr/>
        </p:nvSpPr>
        <p:spPr>
          <a:xfrm>
            <a:off x="4031672" y="1062104"/>
            <a:ext cx="2341419" cy="9975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/>
              <a:t>stk</a:t>
            </a:r>
            <a:r>
              <a:rPr kumimoji="1" lang="zh-Hans" altLang="en-US" dirty="0"/>
              <a:t>栈元素</a:t>
            </a:r>
            <a:r>
              <a:rPr kumimoji="1" lang="en-US" altLang="zh-Hans" dirty="0"/>
              <a:t>==dump</a:t>
            </a:r>
            <a:r>
              <a:rPr kumimoji="1" lang="zh-Hans" altLang="en-US" dirty="0"/>
              <a:t>？</a:t>
            </a:r>
            <a:endParaRPr kumimoji="1" lang="zh-CN" altLang="en-US" dirty="0"/>
          </a:p>
        </p:txBody>
      </p:sp>
      <p:sp>
        <p:nvSpPr>
          <p:cNvPr id="13" name="菱形 12">
            <a:extLst>
              <a:ext uri="{FF2B5EF4-FFF2-40B4-BE49-F238E27FC236}">
                <a16:creationId xmlns:a16="http://schemas.microsoft.com/office/drawing/2014/main" id="{E7300380-01D7-CA4C-9550-D6311B1570F8}"/>
              </a:ext>
            </a:extLst>
          </p:cNvPr>
          <p:cNvSpPr/>
          <p:nvPr/>
        </p:nvSpPr>
        <p:spPr>
          <a:xfrm>
            <a:off x="4031672" y="2442862"/>
            <a:ext cx="2341419" cy="9975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继承栈为空？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618FBB3-DFEC-0E4A-B1E7-3B0D098E40B8}"/>
              </a:ext>
            </a:extLst>
          </p:cNvPr>
          <p:cNvSpPr/>
          <p:nvPr/>
        </p:nvSpPr>
        <p:spPr>
          <a:xfrm>
            <a:off x="4461162" y="4992098"/>
            <a:ext cx="1482437" cy="785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将</a:t>
            </a:r>
            <a:r>
              <a:rPr kumimoji="1" lang="en-US" altLang="zh-Hans" dirty="0"/>
              <a:t>e</a:t>
            </a:r>
            <a:r>
              <a:rPr kumimoji="1" lang="zh-Hans" altLang="en-US" dirty="0"/>
              <a:t>加入</a:t>
            </a:r>
            <a:endParaRPr kumimoji="1" lang="en-US" altLang="zh-Hans" dirty="0"/>
          </a:p>
          <a:p>
            <a:pPr algn="ctr"/>
            <a:r>
              <a:rPr kumimoji="1" lang="en-US" altLang="zh-Hans" dirty="0" err="1"/>
              <a:t>stk</a:t>
            </a:r>
            <a:r>
              <a:rPr kumimoji="1" lang="zh-Hans" altLang="en-US" dirty="0"/>
              <a:t>栈并</a:t>
            </a:r>
            <a:endParaRPr kumimoji="1" lang="en-US" altLang="zh-Hans" dirty="0"/>
          </a:p>
          <a:p>
            <a:pPr algn="ctr"/>
            <a:r>
              <a:rPr kumimoji="1" lang="zh-Hans" altLang="en-US" dirty="0"/>
              <a:t>返回</a:t>
            </a:r>
            <a:r>
              <a:rPr kumimoji="1" lang="en-US" altLang="zh-Hans" dirty="0"/>
              <a:t>true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33F35263-C4E8-B14E-93A9-F6CF930E93B4}"/>
              </a:ext>
            </a:extLst>
          </p:cNvPr>
          <p:cNvSpPr/>
          <p:nvPr/>
        </p:nvSpPr>
        <p:spPr>
          <a:xfrm>
            <a:off x="4461162" y="6160576"/>
            <a:ext cx="1482436" cy="5818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结束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85A8FD2-CE2F-E741-BB02-0A9B8DE24186}"/>
              </a:ext>
            </a:extLst>
          </p:cNvPr>
          <p:cNvSpPr/>
          <p:nvPr/>
        </p:nvSpPr>
        <p:spPr>
          <a:xfrm>
            <a:off x="6650182" y="3823620"/>
            <a:ext cx="1482437" cy="785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抛出</a:t>
            </a:r>
            <a:r>
              <a:rPr kumimoji="1" lang="en-US" altLang="zh-Hans" dirty="0" err="1"/>
              <a:t>IllegalStateException</a:t>
            </a:r>
            <a:endParaRPr kumimoji="1" lang="zh-CN" altLang="en-US" dirty="0"/>
          </a:p>
        </p:txBody>
      </p:sp>
      <p:sp>
        <p:nvSpPr>
          <p:cNvPr id="17" name="菱形 16">
            <a:extLst>
              <a:ext uri="{FF2B5EF4-FFF2-40B4-BE49-F238E27FC236}">
                <a16:creationId xmlns:a16="http://schemas.microsoft.com/office/drawing/2014/main" id="{15A69C6A-3520-C744-9B76-059D2AD24923}"/>
              </a:ext>
            </a:extLst>
          </p:cNvPr>
          <p:cNvSpPr/>
          <p:nvPr/>
        </p:nvSpPr>
        <p:spPr>
          <a:xfrm>
            <a:off x="4031672" y="-318654"/>
            <a:ext cx="2341419" cy="9975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插入的元素为空？</a:t>
            </a:r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466ADFD-972E-2441-A36E-E7F69C38FACB}"/>
              </a:ext>
            </a:extLst>
          </p:cNvPr>
          <p:cNvSpPr/>
          <p:nvPr/>
        </p:nvSpPr>
        <p:spPr>
          <a:xfrm>
            <a:off x="2272145" y="3823620"/>
            <a:ext cx="1482437" cy="785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抛出</a:t>
            </a:r>
            <a:r>
              <a:rPr kumimoji="1" lang="en-US" altLang="zh-Hans" dirty="0" err="1"/>
              <a:t>NullPointerException</a:t>
            </a:r>
            <a:endParaRPr kumimoji="1" lang="zh-CN" altLang="en-US" dirty="0"/>
          </a:p>
        </p:txBody>
      </p: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540E30AD-E5E5-B046-ABDF-CA2F1EF6B2A3}"/>
              </a:ext>
            </a:extLst>
          </p:cNvPr>
          <p:cNvCxnSpPr>
            <a:cxnSpLocks/>
            <a:stCxn id="17" idx="1"/>
            <a:endCxn id="19" idx="0"/>
          </p:cNvCxnSpPr>
          <p:nvPr/>
        </p:nvCxnSpPr>
        <p:spPr>
          <a:xfrm rot="10800000" flipV="1">
            <a:off x="3013364" y="180110"/>
            <a:ext cx="1018308" cy="36435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4FEB0CB-2D0C-034B-96BA-967850038CD3}"/>
              </a:ext>
            </a:extLst>
          </p:cNvPr>
          <p:cNvSpPr txBox="1"/>
          <p:nvPr/>
        </p:nvSpPr>
        <p:spPr>
          <a:xfrm>
            <a:off x="3314769" y="-1892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是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97A4803-C8CF-9840-98F6-05B99D84A595}"/>
              </a:ext>
            </a:extLst>
          </p:cNvPr>
          <p:cNvSpPr txBox="1"/>
          <p:nvPr/>
        </p:nvSpPr>
        <p:spPr>
          <a:xfrm>
            <a:off x="4793740" y="7203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否</a:t>
            </a:r>
            <a:endParaRPr kumimoji="1" lang="zh-CN" altLang="en-US" dirty="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589E5170-89F8-7D4F-860C-C4B366BD1D5A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5202382" y="678873"/>
            <a:ext cx="0" cy="38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E7CB6C0F-3EC6-724D-9012-35663CDA85B2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5202382" y="2059631"/>
            <a:ext cx="0" cy="38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7FAB551A-172D-814E-B0C0-66EF0AEA044B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5202382" y="3440389"/>
            <a:ext cx="1" cy="38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F2884782-49EA-5640-AF09-9B21208C5A36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flipH="1">
            <a:off x="5202381" y="4608867"/>
            <a:ext cx="2" cy="38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8E5E0BAF-61B4-B54D-8547-A08B69CF7356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202380" y="5777345"/>
            <a:ext cx="1" cy="38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肘形连接符 38">
            <a:extLst>
              <a:ext uri="{FF2B5EF4-FFF2-40B4-BE49-F238E27FC236}">
                <a16:creationId xmlns:a16="http://schemas.microsoft.com/office/drawing/2014/main" id="{3CD07F13-6083-EF4E-94BF-B4BB21E71413}"/>
              </a:ext>
            </a:extLst>
          </p:cNvPr>
          <p:cNvCxnSpPr>
            <a:cxnSpLocks/>
            <a:stCxn id="9" idx="1"/>
            <a:endCxn id="14" idx="0"/>
          </p:cNvCxnSpPr>
          <p:nvPr/>
        </p:nvCxnSpPr>
        <p:spPr>
          <a:xfrm rot="10800000" flipH="1" flipV="1">
            <a:off x="4031671" y="1560868"/>
            <a:ext cx="1170709" cy="3431230"/>
          </a:xfrm>
          <a:prstGeom prst="bentConnector4">
            <a:avLst>
              <a:gd name="adj1" fmla="val -10060"/>
              <a:gd name="adj2" fmla="val 936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肘形连接符 42">
            <a:extLst>
              <a:ext uri="{FF2B5EF4-FFF2-40B4-BE49-F238E27FC236}">
                <a16:creationId xmlns:a16="http://schemas.microsoft.com/office/drawing/2014/main" id="{CE41E250-3547-3D4A-80C8-A02740903F23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6373091" y="2941626"/>
            <a:ext cx="1018310" cy="881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A3187A4-DA35-214E-B757-4A3CB4775663}"/>
              </a:ext>
            </a:extLst>
          </p:cNvPr>
          <p:cNvSpPr txBox="1"/>
          <p:nvPr/>
        </p:nvSpPr>
        <p:spPr>
          <a:xfrm>
            <a:off x="3754582" y="11639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是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00A2A52-21E5-6F46-83AD-7EDF63C6720E}"/>
              </a:ext>
            </a:extLst>
          </p:cNvPr>
          <p:cNvSpPr txBox="1"/>
          <p:nvPr/>
        </p:nvSpPr>
        <p:spPr>
          <a:xfrm>
            <a:off x="4793740" y="34473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是</a:t>
            </a:r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A1FA056-B6D6-A24B-B48B-932EAD8D2FBA}"/>
              </a:ext>
            </a:extLst>
          </p:cNvPr>
          <p:cNvSpPr txBox="1"/>
          <p:nvPr/>
        </p:nvSpPr>
        <p:spPr>
          <a:xfrm>
            <a:off x="4793740" y="20642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否</a:t>
            </a:r>
            <a:endParaRPr kumimoji="1"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6A3AC00-7F24-0442-A62A-3AEAFC76828E}"/>
              </a:ext>
            </a:extLst>
          </p:cNvPr>
          <p:cNvSpPr txBox="1"/>
          <p:nvPr/>
        </p:nvSpPr>
        <p:spPr>
          <a:xfrm>
            <a:off x="6525697" y="25283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否</a:t>
            </a:r>
            <a:endParaRPr kumimoji="1" lang="zh-CN" altLang="en-US" dirty="0"/>
          </a:p>
        </p:txBody>
      </p:sp>
      <p:cxnSp>
        <p:nvCxnSpPr>
          <p:cNvPr id="54" name="肘形连接符 53">
            <a:extLst>
              <a:ext uri="{FF2B5EF4-FFF2-40B4-BE49-F238E27FC236}">
                <a16:creationId xmlns:a16="http://schemas.microsoft.com/office/drawing/2014/main" id="{80014992-EE75-3241-AB76-1D1944CC8208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 rot="5400000">
            <a:off x="5521037" y="4290211"/>
            <a:ext cx="1551709" cy="2189021"/>
          </a:xfrm>
          <a:prstGeom prst="bentConnector3">
            <a:avLst>
              <a:gd name="adj1" fmla="val 857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肘形连接符 57">
            <a:extLst>
              <a:ext uri="{FF2B5EF4-FFF2-40B4-BE49-F238E27FC236}">
                <a16:creationId xmlns:a16="http://schemas.microsoft.com/office/drawing/2014/main" id="{8AE07849-8178-0C45-A0E7-47741EB4654A}"/>
              </a:ext>
            </a:extLst>
          </p:cNvPr>
          <p:cNvCxnSpPr>
            <a:cxnSpLocks/>
            <a:stCxn id="19" idx="2"/>
            <a:endCxn id="15" idx="0"/>
          </p:cNvCxnSpPr>
          <p:nvPr/>
        </p:nvCxnSpPr>
        <p:spPr>
          <a:xfrm rot="16200000" flipH="1">
            <a:off x="3332018" y="4290213"/>
            <a:ext cx="1551709" cy="2189016"/>
          </a:xfrm>
          <a:prstGeom prst="bentConnector3">
            <a:avLst>
              <a:gd name="adj1" fmla="val 857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79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5E93F38-1102-9048-B5AA-4A708AAE04B8}"/>
              </a:ext>
            </a:extLst>
          </p:cNvPr>
          <p:cNvSpPr/>
          <p:nvPr/>
        </p:nvSpPr>
        <p:spPr>
          <a:xfrm>
            <a:off x="4461164" y="3823620"/>
            <a:ext cx="1482437" cy="785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将</a:t>
            </a:r>
            <a:r>
              <a:rPr kumimoji="1" lang="en-US" altLang="zh-Hans" dirty="0" err="1"/>
              <a:t>stk</a:t>
            </a:r>
            <a:r>
              <a:rPr kumimoji="1" lang="zh-Hans" altLang="en-US" dirty="0"/>
              <a:t>栈元素导入继承栈</a:t>
            </a:r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21E39C03-0C6D-EB4F-88E6-6DD19ADC6A91}"/>
              </a:ext>
            </a:extLst>
          </p:cNvPr>
          <p:cNvSpPr/>
          <p:nvPr/>
        </p:nvSpPr>
        <p:spPr>
          <a:xfrm>
            <a:off x="4461162" y="-1283776"/>
            <a:ext cx="1482436" cy="5818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开始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3E045BCF-CAD7-9343-BA48-26A516E74883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5202380" y="-701885"/>
            <a:ext cx="2" cy="38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菱形 8">
            <a:extLst>
              <a:ext uri="{FF2B5EF4-FFF2-40B4-BE49-F238E27FC236}">
                <a16:creationId xmlns:a16="http://schemas.microsoft.com/office/drawing/2014/main" id="{72BC6ADD-8A34-264E-AB3E-E462BDDF8CEA}"/>
              </a:ext>
            </a:extLst>
          </p:cNvPr>
          <p:cNvSpPr/>
          <p:nvPr/>
        </p:nvSpPr>
        <p:spPr>
          <a:xfrm>
            <a:off x="4031672" y="1062104"/>
            <a:ext cx="2341419" cy="9975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/>
              <a:t>stk</a:t>
            </a:r>
            <a:r>
              <a:rPr kumimoji="1" lang="zh-Hans" altLang="en-US" dirty="0"/>
              <a:t>栈元素</a:t>
            </a:r>
            <a:r>
              <a:rPr kumimoji="1" lang="en-US" altLang="zh-Hans" dirty="0"/>
              <a:t>==dump</a:t>
            </a:r>
            <a:r>
              <a:rPr kumimoji="1" lang="zh-Hans" altLang="en-US" dirty="0"/>
              <a:t>？</a:t>
            </a:r>
            <a:endParaRPr kumimoji="1" lang="zh-CN" altLang="en-US" dirty="0"/>
          </a:p>
        </p:txBody>
      </p:sp>
      <p:sp>
        <p:nvSpPr>
          <p:cNvPr id="13" name="菱形 12">
            <a:extLst>
              <a:ext uri="{FF2B5EF4-FFF2-40B4-BE49-F238E27FC236}">
                <a16:creationId xmlns:a16="http://schemas.microsoft.com/office/drawing/2014/main" id="{E7300380-01D7-CA4C-9550-D6311B1570F8}"/>
              </a:ext>
            </a:extLst>
          </p:cNvPr>
          <p:cNvSpPr/>
          <p:nvPr/>
        </p:nvSpPr>
        <p:spPr>
          <a:xfrm>
            <a:off x="4031672" y="2442862"/>
            <a:ext cx="2341419" cy="9975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继承栈为空？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618FBB3-DFEC-0E4A-B1E7-3B0D098E40B8}"/>
              </a:ext>
            </a:extLst>
          </p:cNvPr>
          <p:cNvSpPr/>
          <p:nvPr/>
        </p:nvSpPr>
        <p:spPr>
          <a:xfrm>
            <a:off x="4461162" y="4992098"/>
            <a:ext cx="1482437" cy="785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将</a:t>
            </a:r>
            <a:r>
              <a:rPr kumimoji="1" lang="en-US" altLang="zh-Hans" dirty="0"/>
              <a:t>e</a:t>
            </a:r>
            <a:r>
              <a:rPr kumimoji="1" lang="zh-Hans" altLang="en-US" dirty="0"/>
              <a:t>加入</a:t>
            </a:r>
            <a:endParaRPr kumimoji="1" lang="en-US" altLang="zh-Hans" dirty="0"/>
          </a:p>
          <a:p>
            <a:pPr algn="ctr"/>
            <a:r>
              <a:rPr kumimoji="1" lang="en-US" altLang="zh-Hans" dirty="0" err="1"/>
              <a:t>stk</a:t>
            </a:r>
            <a:r>
              <a:rPr kumimoji="1" lang="zh-Hans" altLang="en-US" dirty="0"/>
              <a:t>栈并</a:t>
            </a:r>
            <a:endParaRPr kumimoji="1" lang="en-US" altLang="zh-Hans" dirty="0"/>
          </a:p>
          <a:p>
            <a:pPr algn="ctr"/>
            <a:r>
              <a:rPr kumimoji="1" lang="zh-Hans" altLang="en-US" dirty="0"/>
              <a:t>返回</a:t>
            </a:r>
            <a:r>
              <a:rPr kumimoji="1" lang="en-US" altLang="zh-Hans" dirty="0"/>
              <a:t>true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33F35263-C4E8-B14E-93A9-F6CF930E93B4}"/>
              </a:ext>
            </a:extLst>
          </p:cNvPr>
          <p:cNvSpPr/>
          <p:nvPr/>
        </p:nvSpPr>
        <p:spPr>
          <a:xfrm>
            <a:off x="4461162" y="6160576"/>
            <a:ext cx="1482436" cy="5818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结束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85A8FD2-CE2F-E741-BB02-0A9B8DE24186}"/>
              </a:ext>
            </a:extLst>
          </p:cNvPr>
          <p:cNvSpPr/>
          <p:nvPr/>
        </p:nvSpPr>
        <p:spPr>
          <a:xfrm>
            <a:off x="6650182" y="3823620"/>
            <a:ext cx="1482437" cy="785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抛出</a:t>
            </a:r>
            <a:r>
              <a:rPr kumimoji="1" lang="en-US" altLang="zh-Hans" dirty="0" err="1"/>
              <a:t>IllegalStateException</a:t>
            </a:r>
            <a:endParaRPr kumimoji="1" lang="zh-CN" altLang="en-US" dirty="0"/>
          </a:p>
        </p:txBody>
      </p:sp>
      <p:sp>
        <p:nvSpPr>
          <p:cNvPr id="17" name="菱形 16">
            <a:extLst>
              <a:ext uri="{FF2B5EF4-FFF2-40B4-BE49-F238E27FC236}">
                <a16:creationId xmlns:a16="http://schemas.microsoft.com/office/drawing/2014/main" id="{15A69C6A-3520-C744-9B76-059D2AD24923}"/>
              </a:ext>
            </a:extLst>
          </p:cNvPr>
          <p:cNvSpPr/>
          <p:nvPr/>
        </p:nvSpPr>
        <p:spPr>
          <a:xfrm>
            <a:off x="4031672" y="-318654"/>
            <a:ext cx="2341419" cy="9975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插入的元素为空？</a:t>
            </a:r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466ADFD-972E-2441-A36E-E7F69C38FACB}"/>
              </a:ext>
            </a:extLst>
          </p:cNvPr>
          <p:cNvSpPr/>
          <p:nvPr/>
        </p:nvSpPr>
        <p:spPr>
          <a:xfrm>
            <a:off x="2272145" y="3823620"/>
            <a:ext cx="1482437" cy="785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返回</a:t>
            </a:r>
            <a:r>
              <a:rPr kumimoji="1" lang="en-US" altLang="zh-Hans" dirty="0"/>
              <a:t>false</a:t>
            </a:r>
            <a:endParaRPr kumimoji="1" lang="zh-CN" altLang="en-US" dirty="0"/>
          </a:p>
        </p:txBody>
      </p: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540E30AD-E5E5-B046-ABDF-CA2F1EF6B2A3}"/>
              </a:ext>
            </a:extLst>
          </p:cNvPr>
          <p:cNvCxnSpPr>
            <a:cxnSpLocks/>
            <a:stCxn id="17" idx="1"/>
            <a:endCxn id="19" idx="0"/>
          </p:cNvCxnSpPr>
          <p:nvPr/>
        </p:nvCxnSpPr>
        <p:spPr>
          <a:xfrm rot="10800000" flipV="1">
            <a:off x="3013364" y="180110"/>
            <a:ext cx="1018308" cy="36435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4FEB0CB-2D0C-034B-96BA-967850038CD3}"/>
              </a:ext>
            </a:extLst>
          </p:cNvPr>
          <p:cNvSpPr txBox="1"/>
          <p:nvPr/>
        </p:nvSpPr>
        <p:spPr>
          <a:xfrm>
            <a:off x="3314769" y="-1892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是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97A4803-C8CF-9840-98F6-05B99D84A595}"/>
              </a:ext>
            </a:extLst>
          </p:cNvPr>
          <p:cNvSpPr txBox="1"/>
          <p:nvPr/>
        </p:nvSpPr>
        <p:spPr>
          <a:xfrm>
            <a:off x="4793740" y="7203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否</a:t>
            </a:r>
            <a:endParaRPr kumimoji="1" lang="zh-CN" altLang="en-US" dirty="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589E5170-89F8-7D4F-860C-C4B366BD1D5A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5202382" y="678873"/>
            <a:ext cx="0" cy="38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E7CB6C0F-3EC6-724D-9012-35663CDA85B2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5202382" y="2059631"/>
            <a:ext cx="0" cy="38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7FAB551A-172D-814E-B0C0-66EF0AEA044B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5202382" y="3440389"/>
            <a:ext cx="1" cy="38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F2884782-49EA-5640-AF09-9B21208C5A36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flipH="1">
            <a:off x="5202381" y="4608867"/>
            <a:ext cx="2" cy="38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8E5E0BAF-61B4-B54D-8547-A08B69CF7356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202380" y="5777345"/>
            <a:ext cx="1" cy="38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肘形连接符 38">
            <a:extLst>
              <a:ext uri="{FF2B5EF4-FFF2-40B4-BE49-F238E27FC236}">
                <a16:creationId xmlns:a16="http://schemas.microsoft.com/office/drawing/2014/main" id="{3CD07F13-6083-EF4E-94BF-B4BB21E71413}"/>
              </a:ext>
            </a:extLst>
          </p:cNvPr>
          <p:cNvCxnSpPr>
            <a:cxnSpLocks/>
            <a:stCxn id="9" idx="1"/>
            <a:endCxn id="14" idx="0"/>
          </p:cNvCxnSpPr>
          <p:nvPr/>
        </p:nvCxnSpPr>
        <p:spPr>
          <a:xfrm rot="10800000" flipH="1" flipV="1">
            <a:off x="4031671" y="1560868"/>
            <a:ext cx="1170709" cy="3431230"/>
          </a:xfrm>
          <a:prstGeom prst="bentConnector4">
            <a:avLst>
              <a:gd name="adj1" fmla="val -10060"/>
              <a:gd name="adj2" fmla="val 936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肘形连接符 42">
            <a:extLst>
              <a:ext uri="{FF2B5EF4-FFF2-40B4-BE49-F238E27FC236}">
                <a16:creationId xmlns:a16="http://schemas.microsoft.com/office/drawing/2014/main" id="{CE41E250-3547-3D4A-80C8-A02740903F23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6373091" y="2941626"/>
            <a:ext cx="1018310" cy="881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A3187A4-DA35-214E-B757-4A3CB4775663}"/>
              </a:ext>
            </a:extLst>
          </p:cNvPr>
          <p:cNvSpPr txBox="1"/>
          <p:nvPr/>
        </p:nvSpPr>
        <p:spPr>
          <a:xfrm>
            <a:off x="3754582" y="11639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是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00A2A52-21E5-6F46-83AD-7EDF63C6720E}"/>
              </a:ext>
            </a:extLst>
          </p:cNvPr>
          <p:cNvSpPr txBox="1"/>
          <p:nvPr/>
        </p:nvSpPr>
        <p:spPr>
          <a:xfrm>
            <a:off x="4793740" y="34473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是</a:t>
            </a:r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A1FA056-B6D6-A24B-B48B-932EAD8D2FBA}"/>
              </a:ext>
            </a:extLst>
          </p:cNvPr>
          <p:cNvSpPr txBox="1"/>
          <p:nvPr/>
        </p:nvSpPr>
        <p:spPr>
          <a:xfrm>
            <a:off x="4793740" y="20642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否</a:t>
            </a:r>
            <a:endParaRPr kumimoji="1"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6A3AC00-7F24-0442-A62A-3AEAFC76828E}"/>
              </a:ext>
            </a:extLst>
          </p:cNvPr>
          <p:cNvSpPr txBox="1"/>
          <p:nvPr/>
        </p:nvSpPr>
        <p:spPr>
          <a:xfrm>
            <a:off x="6525697" y="25283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否</a:t>
            </a:r>
            <a:endParaRPr kumimoji="1" lang="zh-CN" altLang="en-US" dirty="0"/>
          </a:p>
        </p:txBody>
      </p:sp>
      <p:cxnSp>
        <p:nvCxnSpPr>
          <p:cNvPr id="54" name="肘形连接符 53">
            <a:extLst>
              <a:ext uri="{FF2B5EF4-FFF2-40B4-BE49-F238E27FC236}">
                <a16:creationId xmlns:a16="http://schemas.microsoft.com/office/drawing/2014/main" id="{80014992-EE75-3241-AB76-1D1944CC8208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 rot="5400000">
            <a:off x="5521037" y="4290211"/>
            <a:ext cx="1551709" cy="2189021"/>
          </a:xfrm>
          <a:prstGeom prst="bentConnector3">
            <a:avLst>
              <a:gd name="adj1" fmla="val 857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肘形连接符 57">
            <a:extLst>
              <a:ext uri="{FF2B5EF4-FFF2-40B4-BE49-F238E27FC236}">
                <a16:creationId xmlns:a16="http://schemas.microsoft.com/office/drawing/2014/main" id="{8AE07849-8178-0C45-A0E7-47741EB4654A}"/>
              </a:ext>
            </a:extLst>
          </p:cNvPr>
          <p:cNvCxnSpPr>
            <a:cxnSpLocks/>
            <a:stCxn id="19" idx="2"/>
            <a:endCxn id="15" idx="0"/>
          </p:cNvCxnSpPr>
          <p:nvPr/>
        </p:nvCxnSpPr>
        <p:spPr>
          <a:xfrm rot="16200000" flipH="1">
            <a:off x="3332018" y="4290213"/>
            <a:ext cx="1551709" cy="2189016"/>
          </a:xfrm>
          <a:prstGeom prst="bentConnector3">
            <a:avLst>
              <a:gd name="adj1" fmla="val 857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44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5E93F38-1102-9048-B5AA-4A708AAE04B8}"/>
              </a:ext>
            </a:extLst>
          </p:cNvPr>
          <p:cNvSpPr/>
          <p:nvPr/>
        </p:nvSpPr>
        <p:spPr>
          <a:xfrm>
            <a:off x="4461164" y="3823620"/>
            <a:ext cx="1482437" cy="785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将</a:t>
            </a:r>
            <a:r>
              <a:rPr kumimoji="1" lang="en-US" altLang="zh-Hans" dirty="0" err="1"/>
              <a:t>stk</a:t>
            </a:r>
            <a:r>
              <a:rPr kumimoji="1" lang="zh-Hans" altLang="en-US" dirty="0"/>
              <a:t>栈元素倒入继承栈</a:t>
            </a:r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21E39C03-0C6D-EB4F-88E6-6DD19ADC6A91}"/>
              </a:ext>
            </a:extLst>
          </p:cNvPr>
          <p:cNvSpPr/>
          <p:nvPr/>
        </p:nvSpPr>
        <p:spPr>
          <a:xfrm>
            <a:off x="4461162" y="62462"/>
            <a:ext cx="1482436" cy="5818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开始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3E045BCF-CAD7-9343-BA48-26A516E74883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5202380" y="644353"/>
            <a:ext cx="2" cy="38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菱形 12">
            <a:extLst>
              <a:ext uri="{FF2B5EF4-FFF2-40B4-BE49-F238E27FC236}">
                <a16:creationId xmlns:a16="http://schemas.microsoft.com/office/drawing/2014/main" id="{E7300380-01D7-CA4C-9550-D6311B1570F8}"/>
              </a:ext>
            </a:extLst>
          </p:cNvPr>
          <p:cNvSpPr/>
          <p:nvPr/>
        </p:nvSpPr>
        <p:spPr>
          <a:xfrm>
            <a:off x="4031672" y="2442862"/>
            <a:ext cx="2341419" cy="9975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/>
              <a:t>stk</a:t>
            </a:r>
            <a:r>
              <a:rPr kumimoji="1" lang="zh-Hans" altLang="en-US" dirty="0"/>
              <a:t>栈为空？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618FBB3-DFEC-0E4A-B1E7-3B0D098E40B8}"/>
              </a:ext>
            </a:extLst>
          </p:cNvPr>
          <p:cNvSpPr/>
          <p:nvPr/>
        </p:nvSpPr>
        <p:spPr>
          <a:xfrm>
            <a:off x="4461162" y="4992098"/>
            <a:ext cx="1482437" cy="785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继承栈栈顶元素出栈并将其返回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33F35263-C4E8-B14E-93A9-F6CF930E93B4}"/>
              </a:ext>
            </a:extLst>
          </p:cNvPr>
          <p:cNvSpPr/>
          <p:nvPr/>
        </p:nvSpPr>
        <p:spPr>
          <a:xfrm>
            <a:off x="4461162" y="6160576"/>
            <a:ext cx="1482436" cy="5818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结束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85A8FD2-CE2F-E741-BB02-0A9B8DE24186}"/>
              </a:ext>
            </a:extLst>
          </p:cNvPr>
          <p:cNvSpPr/>
          <p:nvPr/>
        </p:nvSpPr>
        <p:spPr>
          <a:xfrm>
            <a:off x="6525697" y="3823620"/>
            <a:ext cx="1482437" cy="785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抛出</a:t>
            </a:r>
            <a:r>
              <a:rPr lang="en-US" altLang="zh-CN" dirty="0" err="1"/>
              <a:t>NoSuchElementException</a:t>
            </a:r>
            <a:r>
              <a:rPr lang="zh-CN" altLang="zh-CN" dirty="0">
                <a:effectLst/>
              </a:rPr>
              <a:t> </a:t>
            </a:r>
            <a:endParaRPr kumimoji="1" lang="zh-CN" altLang="en-US" dirty="0"/>
          </a:p>
        </p:txBody>
      </p:sp>
      <p:sp>
        <p:nvSpPr>
          <p:cNvPr id="17" name="菱形 16">
            <a:extLst>
              <a:ext uri="{FF2B5EF4-FFF2-40B4-BE49-F238E27FC236}">
                <a16:creationId xmlns:a16="http://schemas.microsoft.com/office/drawing/2014/main" id="{15A69C6A-3520-C744-9B76-059D2AD24923}"/>
              </a:ext>
            </a:extLst>
          </p:cNvPr>
          <p:cNvSpPr/>
          <p:nvPr/>
        </p:nvSpPr>
        <p:spPr>
          <a:xfrm>
            <a:off x="4031672" y="1027584"/>
            <a:ext cx="2341419" cy="9975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继承栈为空？</a:t>
            </a:r>
            <a:endParaRPr kumimoji="1" lang="zh-CN" altLang="en-US" dirty="0"/>
          </a:p>
        </p:txBody>
      </p: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540E30AD-E5E5-B046-ABDF-CA2F1EF6B2A3}"/>
              </a:ext>
            </a:extLst>
          </p:cNvPr>
          <p:cNvCxnSpPr>
            <a:cxnSpLocks/>
            <a:stCxn id="17" idx="1"/>
            <a:endCxn id="14" idx="0"/>
          </p:cNvCxnSpPr>
          <p:nvPr/>
        </p:nvCxnSpPr>
        <p:spPr>
          <a:xfrm rot="10800000" flipH="1" flipV="1">
            <a:off x="4031671" y="1526348"/>
            <a:ext cx="1170709" cy="3465750"/>
          </a:xfrm>
          <a:prstGeom prst="bentConnector4">
            <a:avLst>
              <a:gd name="adj1" fmla="val -19527"/>
              <a:gd name="adj2" fmla="val 935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4FEB0CB-2D0C-034B-96BA-967850038CD3}"/>
              </a:ext>
            </a:extLst>
          </p:cNvPr>
          <p:cNvSpPr txBox="1"/>
          <p:nvPr/>
        </p:nvSpPr>
        <p:spPr>
          <a:xfrm>
            <a:off x="3802997" y="11641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否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97A4803-C8CF-9840-98F6-05B99D84A595}"/>
              </a:ext>
            </a:extLst>
          </p:cNvPr>
          <p:cNvSpPr txBox="1"/>
          <p:nvPr/>
        </p:nvSpPr>
        <p:spPr>
          <a:xfrm>
            <a:off x="4793740" y="20665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是</a:t>
            </a:r>
            <a:endParaRPr kumimoji="1" lang="zh-CN" altLang="en-US" dirty="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589E5170-89F8-7D4F-860C-C4B366BD1D5A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5202382" y="2025111"/>
            <a:ext cx="0" cy="417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7FAB551A-172D-814E-B0C0-66EF0AEA044B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5202382" y="3440389"/>
            <a:ext cx="1" cy="38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F2884782-49EA-5640-AF09-9B21208C5A36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flipH="1">
            <a:off x="5202381" y="4608867"/>
            <a:ext cx="2" cy="38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8E5E0BAF-61B4-B54D-8547-A08B69CF7356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202380" y="5777345"/>
            <a:ext cx="1" cy="38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肘形连接符 42">
            <a:extLst>
              <a:ext uri="{FF2B5EF4-FFF2-40B4-BE49-F238E27FC236}">
                <a16:creationId xmlns:a16="http://schemas.microsoft.com/office/drawing/2014/main" id="{CE41E250-3547-3D4A-80C8-A02740903F23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6373091" y="2941626"/>
            <a:ext cx="893825" cy="881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500A2A52-21E5-6F46-83AD-7EDF63C6720E}"/>
              </a:ext>
            </a:extLst>
          </p:cNvPr>
          <p:cNvSpPr txBox="1"/>
          <p:nvPr/>
        </p:nvSpPr>
        <p:spPr>
          <a:xfrm>
            <a:off x="4793740" y="34473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否</a:t>
            </a:r>
            <a:endParaRPr kumimoji="1"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6A3AC00-7F24-0442-A62A-3AEAFC76828E}"/>
              </a:ext>
            </a:extLst>
          </p:cNvPr>
          <p:cNvSpPr txBox="1"/>
          <p:nvPr/>
        </p:nvSpPr>
        <p:spPr>
          <a:xfrm>
            <a:off x="6525697" y="25283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是</a:t>
            </a:r>
            <a:endParaRPr kumimoji="1" lang="zh-CN" altLang="en-US" dirty="0"/>
          </a:p>
        </p:txBody>
      </p:sp>
      <p:cxnSp>
        <p:nvCxnSpPr>
          <p:cNvPr id="54" name="肘形连接符 53">
            <a:extLst>
              <a:ext uri="{FF2B5EF4-FFF2-40B4-BE49-F238E27FC236}">
                <a16:creationId xmlns:a16="http://schemas.microsoft.com/office/drawing/2014/main" id="{80014992-EE75-3241-AB76-1D1944CC8208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 rot="5400000">
            <a:off x="5458794" y="4352453"/>
            <a:ext cx="1551709" cy="2064536"/>
          </a:xfrm>
          <a:prstGeom prst="bentConnector3">
            <a:avLst>
              <a:gd name="adj1" fmla="val 866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97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5E93F38-1102-9048-B5AA-4A708AAE04B8}"/>
              </a:ext>
            </a:extLst>
          </p:cNvPr>
          <p:cNvSpPr/>
          <p:nvPr/>
        </p:nvSpPr>
        <p:spPr>
          <a:xfrm>
            <a:off x="4461164" y="3823620"/>
            <a:ext cx="1482437" cy="785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将</a:t>
            </a:r>
            <a:r>
              <a:rPr kumimoji="1" lang="en-US" altLang="zh-Hans" dirty="0" err="1"/>
              <a:t>stk</a:t>
            </a:r>
            <a:r>
              <a:rPr kumimoji="1" lang="zh-Hans" altLang="en-US" dirty="0"/>
              <a:t>栈元素倒入继承栈</a:t>
            </a:r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21E39C03-0C6D-EB4F-88E6-6DD19ADC6A91}"/>
              </a:ext>
            </a:extLst>
          </p:cNvPr>
          <p:cNvSpPr/>
          <p:nvPr/>
        </p:nvSpPr>
        <p:spPr>
          <a:xfrm>
            <a:off x="4461162" y="62462"/>
            <a:ext cx="1482436" cy="5818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开始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3E045BCF-CAD7-9343-BA48-26A516E74883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5202380" y="644353"/>
            <a:ext cx="2" cy="38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菱形 12">
            <a:extLst>
              <a:ext uri="{FF2B5EF4-FFF2-40B4-BE49-F238E27FC236}">
                <a16:creationId xmlns:a16="http://schemas.microsoft.com/office/drawing/2014/main" id="{E7300380-01D7-CA4C-9550-D6311B1570F8}"/>
              </a:ext>
            </a:extLst>
          </p:cNvPr>
          <p:cNvSpPr/>
          <p:nvPr/>
        </p:nvSpPr>
        <p:spPr>
          <a:xfrm>
            <a:off x="4031672" y="2442862"/>
            <a:ext cx="2341419" cy="9975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/>
              <a:t>stk</a:t>
            </a:r>
            <a:r>
              <a:rPr kumimoji="1" lang="zh-Hans" altLang="en-US" dirty="0"/>
              <a:t>栈为空？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618FBB3-DFEC-0E4A-B1E7-3B0D098E40B8}"/>
              </a:ext>
            </a:extLst>
          </p:cNvPr>
          <p:cNvSpPr/>
          <p:nvPr/>
        </p:nvSpPr>
        <p:spPr>
          <a:xfrm>
            <a:off x="4461162" y="4992098"/>
            <a:ext cx="1482437" cy="785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继承栈栈顶元素出栈并将其返回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33F35263-C4E8-B14E-93A9-F6CF930E93B4}"/>
              </a:ext>
            </a:extLst>
          </p:cNvPr>
          <p:cNvSpPr/>
          <p:nvPr/>
        </p:nvSpPr>
        <p:spPr>
          <a:xfrm>
            <a:off x="4461162" y="6160576"/>
            <a:ext cx="1482436" cy="5818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结束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85A8FD2-CE2F-E741-BB02-0A9B8DE24186}"/>
              </a:ext>
            </a:extLst>
          </p:cNvPr>
          <p:cNvSpPr/>
          <p:nvPr/>
        </p:nvSpPr>
        <p:spPr>
          <a:xfrm>
            <a:off x="6525697" y="3823620"/>
            <a:ext cx="1482437" cy="785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返回</a:t>
            </a:r>
            <a:r>
              <a:rPr kumimoji="1" lang="en-US" altLang="zh-Hans" dirty="0"/>
              <a:t>null</a:t>
            </a:r>
            <a:endParaRPr kumimoji="1" lang="zh-CN" altLang="en-US" dirty="0"/>
          </a:p>
        </p:txBody>
      </p:sp>
      <p:sp>
        <p:nvSpPr>
          <p:cNvPr id="17" name="菱形 16">
            <a:extLst>
              <a:ext uri="{FF2B5EF4-FFF2-40B4-BE49-F238E27FC236}">
                <a16:creationId xmlns:a16="http://schemas.microsoft.com/office/drawing/2014/main" id="{15A69C6A-3520-C744-9B76-059D2AD24923}"/>
              </a:ext>
            </a:extLst>
          </p:cNvPr>
          <p:cNvSpPr/>
          <p:nvPr/>
        </p:nvSpPr>
        <p:spPr>
          <a:xfrm>
            <a:off x="4031672" y="1027584"/>
            <a:ext cx="2341419" cy="9975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继承栈为空？</a:t>
            </a:r>
            <a:endParaRPr kumimoji="1" lang="zh-CN" altLang="en-US" dirty="0"/>
          </a:p>
        </p:txBody>
      </p: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540E30AD-E5E5-B046-ABDF-CA2F1EF6B2A3}"/>
              </a:ext>
            </a:extLst>
          </p:cNvPr>
          <p:cNvCxnSpPr>
            <a:cxnSpLocks/>
            <a:stCxn id="17" idx="1"/>
            <a:endCxn id="14" idx="0"/>
          </p:cNvCxnSpPr>
          <p:nvPr/>
        </p:nvCxnSpPr>
        <p:spPr>
          <a:xfrm rot="10800000" flipH="1" flipV="1">
            <a:off x="4031671" y="1526348"/>
            <a:ext cx="1170709" cy="3465750"/>
          </a:xfrm>
          <a:prstGeom prst="bentConnector4">
            <a:avLst>
              <a:gd name="adj1" fmla="val -19527"/>
              <a:gd name="adj2" fmla="val 935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4FEB0CB-2D0C-034B-96BA-967850038CD3}"/>
              </a:ext>
            </a:extLst>
          </p:cNvPr>
          <p:cNvSpPr txBox="1"/>
          <p:nvPr/>
        </p:nvSpPr>
        <p:spPr>
          <a:xfrm>
            <a:off x="3802997" y="11641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否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97A4803-C8CF-9840-98F6-05B99D84A595}"/>
              </a:ext>
            </a:extLst>
          </p:cNvPr>
          <p:cNvSpPr txBox="1"/>
          <p:nvPr/>
        </p:nvSpPr>
        <p:spPr>
          <a:xfrm>
            <a:off x="4793740" y="20665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是</a:t>
            </a:r>
            <a:endParaRPr kumimoji="1" lang="zh-CN" altLang="en-US" dirty="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589E5170-89F8-7D4F-860C-C4B366BD1D5A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5202382" y="2025111"/>
            <a:ext cx="0" cy="417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7FAB551A-172D-814E-B0C0-66EF0AEA044B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5202382" y="3440389"/>
            <a:ext cx="1" cy="38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F2884782-49EA-5640-AF09-9B21208C5A36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flipH="1">
            <a:off x="5202381" y="4608867"/>
            <a:ext cx="2" cy="38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8E5E0BAF-61B4-B54D-8547-A08B69CF7356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202380" y="5777345"/>
            <a:ext cx="1" cy="38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肘形连接符 42">
            <a:extLst>
              <a:ext uri="{FF2B5EF4-FFF2-40B4-BE49-F238E27FC236}">
                <a16:creationId xmlns:a16="http://schemas.microsoft.com/office/drawing/2014/main" id="{CE41E250-3547-3D4A-80C8-A02740903F23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6373091" y="2941626"/>
            <a:ext cx="893825" cy="881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500A2A52-21E5-6F46-83AD-7EDF63C6720E}"/>
              </a:ext>
            </a:extLst>
          </p:cNvPr>
          <p:cNvSpPr txBox="1"/>
          <p:nvPr/>
        </p:nvSpPr>
        <p:spPr>
          <a:xfrm>
            <a:off x="4793740" y="34473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否</a:t>
            </a:r>
            <a:endParaRPr kumimoji="1"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6A3AC00-7F24-0442-A62A-3AEAFC76828E}"/>
              </a:ext>
            </a:extLst>
          </p:cNvPr>
          <p:cNvSpPr txBox="1"/>
          <p:nvPr/>
        </p:nvSpPr>
        <p:spPr>
          <a:xfrm>
            <a:off x="6525697" y="25283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是</a:t>
            </a:r>
            <a:endParaRPr kumimoji="1" lang="zh-CN" altLang="en-US" dirty="0"/>
          </a:p>
        </p:txBody>
      </p:sp>
      <p:cxnSp>
        <p:nvCxnSpPr>
          <p:cNvPr id="54" name="肘形连接符 53">
            <a:extLst>
              <a:ext uri="{FF2B5EF4-FFF2-40B4-BE49-F238E27FC236}">
                <a16:creationId xmlns:a16="http://schemas.microsoft.com/office/drawing/2014/main" id="{80014992-EE75-3241-AB76-1D1944CC8208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 rot="5400000">
            <a:off x="5458794" y="4352453"/>
            <a:ext cx="1551709" cy="2064536"/>
          </a:xfrm>
          <a:prstGeom prst="bentConnector3">
            <a:avLst>
              <a:gd name="adj1" fmla="val 866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693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EF279CE-7427-C54C-ADCE-404F60A124F8}"/>
              </a:ext>
            </a:extLst>
          </p:cNvPr>
          <p:cNvSpPr/>
          <p:nvPr/>
        </p:nvSpPr>
        <p:spPr>
          <a:xfrm>
            <a:off x="2096429" y="735981"/>
            <a:ext cx="6400800" cy="38360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6B6D9F-1330-F549-884E-3AC42A619B44}"/>
              </a:ext>
            </a:extLst>
          </p:cNvPr>
          <p:cNvSpPr txBox="1"/>
          <p:nvPr/>
        </p:nvSpPr>
        <p:spPr>
          <a:xfrm>
            <a:off x="2096429" y="366648"/>
            <a:ext cx="312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dirty="0"/>
              <a:t>医院挂号信息管理系统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9FE090-A6F9-3947-9C55-2134E21A45E7}"/>
              </a:ext>
            </a:extLst>
          </p:cNvPr>
          <p:cNvSpPr/>
          <p:nvPr/>
        </p:nvSpPr>
        <p:spPr>
          <a:xfrm>
            <a:off x="2254405" y="1405053"/>
            <a:ext cx="6082989" cy="5687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登陆界面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2C0867-1301-D742-A5DA-FA62F3BCBC09}"/>
              </a:ext>
            </a:extLst>
          </p:cNvPr>
          <p:cNvSpPr/>
          <p:nvPr/>
        </p:nvSpPr>
        <p:spPr>
          <a:xfrm>
            <a:off x="2254405" y="2642838"/>
            <a:ext cx="1860345" cy="5687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病人操作界面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555CA1-A8EC-6743-AFC5-4CBDA6298669}"/>
              </a:ext>
            </a:extLst>
          </p:cNvPr>
          <p:cNvSpPr/>
          <p:nvPr/>
        </p:nvSpPr>
        <p:spPr>
          <a:xfrm>
            <a:off x="6490009" y="2642838"/>
            <a:ext cx="1847385" cy="5687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医生操作界面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747A5E-B213-CA49-8E95-DAB8C164BB12}"/>
              </a:ext>
            </a:extLst>
          </p:cNvPr>
          <p:cNvSpPr/>
          <p:nvPr/>
        </p:nvSpPr>
        <p:spPr>
          <a:xfrm>
            <a:off x="2254405" y="3880623"/>
            <a:ext cx="6082990" cy="5687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数据库连接模块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483063E-199E-1D48-9EA0-9E216C8EE8DD}"/>
              </a:ext>
            </a:extLst>
          </p:cNvPr>
          <p:cNvCxnSpPr/>
          <p:nvPr/>
        </p:nvCxnSpPr>
        <p:spPr>
          <a:xfrm>
            <a:off x="7804595" y="1973766"/>
            <a:ext cx="0" cy="66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6E52CBEF-DB2B-F44E-B26B-0CB8BCB60926}"/>
              </a:ext>
            </a:extLst>
          </p:cNvPr>
          <p:cNvCxnSpPr/>
          <p:nvPr/>
        </p:nvCxnSpPr>
        <p:spPr>
          <a:xfrm flipV="1">
            <a:off x="7513701" y="1973766"/>
            <a:ext cx="0" cy="66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43691D3-E7A3-304C-AD7A-331ED224A043}"/>
              </a:ext>
            </a:extLst>
          </p:cNvPr>
          <p:cNvSpPr txBox="1"/>
          <p:nvPr/>
        </p:nvSpPr>
        <p:spPr>
          <a:xfrm>
            <a:off x="6937996" y="21236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注销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F36506B-EA84-FC4D-AE0E-3E0BD0C8E70F}"/>
              </a:ext>
            </a:extLst>
          </p:cNvPr>
          <p:cNvSpPr txBox="1"/>
          <p:nvPr/>
        </p:nvSpPr>
        <p:spPr>
          <a:xfrm>
            <a:off x="7728396" y="21236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登陆</a:t>
            </a:r>
            <a:endParaRPr kumimoji="1"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6DD98655-3E31-FD40-8DB2-FE368C1AD575}"/>
              </a:ext>
            </a:extLst>
          </p:cNvPr>
          <p:cNvCxnSpPr/>
          <p:nvPr/>
        </p:nvCxnSpPr>
        <p:spPr>
          <a:xfrm>
            <a:off x="3544618" y="1973766"/>
            <a:ext cx="0" cy="66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44F10DC6-BCBC-1F43-A589-0FBE1C34FDF8}"/>
              </a:ext>
            </a:extLst>
          </p:cNvPr>
          <p:cNvCxnSpPr/>
          <p:nvPr/>
        </p:nvCxnSpPr>
        <p:spPr>
          <a:xfrm flipV="1">
            <a:off x="3253724" y="1973766"/>
            <a:ext cx="0" cy="66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DC96749-3110-F84D-92E9-6E76F784B807}"/>
              </a:ext>
            </a:extLst>
          </p:cNvPr>
          <p:cNvSpPr txBox="1"/>
          <p:nvPr/>
        </p:nvSpPr>
        <p:spPr>
          <a:xfrm>
            <a:off x="2678019" y="21236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注销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823EED8-17CB-7F4C-A448-E54BACF28536}"/>
              </a:ext>
            </a:extLst>
          </p:cNvPr>
          <p:cNvSpPr txBox="1"/>
          <p:nvPr/>
        </p:nvSpPr>
        <p:spPr>
          <a:xfrm>
            <a:off x="3468419" y="21236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登陆</a:t>
            </a:r>
            <a:endParaRPr kumimoji="1" lang="zh-CN" altLang="en-US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DEF48022-2388-AE45-9680-A55778780717}"/>
              </a:ext>
            </a:extLst>
          </p:cNvPr>
          <p:cNvCxnSpPr/>
          <p:nvPr/>
        </p:nvCxnSpPr>
        <p:spPr>
          <a:xfrm>
            <a:off x="5294969" y="735981"/>
            <a:ext cx="0" cy="66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AE5EB28-81D4-4544-851E-0F1AB4D585BE}"/>
              </a:ext>
            </a:extLst>
          </p:cNvPr>
          <p:cNvSpPr txBox="1"/>
          <p:nvPr/>
        </p:nvSpPr>
        <p:spPr>
          <a:xfrm>
            <a:off x="5218770" y="88585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初始化唤醒</a:t>
            </a:r>
            <a:endParaRPr kumimoji="1" lang="zh-CN" altLang="en-US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DB6955F7-A96C-3A4B-80FD-28DFA01FF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053" y="3433154"/>
            <a:ext cx="1060605" cy="1138846"/>
          </a:xfrm>
          <a:prstGeom prst="rect">
            <a:avLst/>
          </a:prstGeom>
        </p:spPr>
      </p:pic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84AE55B9-04D9-0B42-AABA-3E594B1C4032}"/>
              </a:ext>
            </a:extLst>
          </p:cNvPr>
          <p:cNvCxnSpPr/>
          <p:nvPr/>
        </p:nvCxnSpPr>
        <p:spPr>
          <a:xfrm>
            <a:off x="7804595" y="3211551"/>
            <a:ext cx="0" cy="66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BFED9576-5D3A-C041-B9C4-C000ACAB3996}"/>
              </a:ext>
            </a:extLst>
          </p:cNvPr>
          <p:cNvCxnSpPr/>
          <p:nvPr/>
        </p:nvCxnSpPr>
        <p:spPr>
          <a:xfrm flipV="1">
            <a:off x="7513701" y="3211551"/>
            <a:ext cx="0" cy="66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9CC1C702-0639-5A42-9921-D6D89587C814}"/>
              </a:ext>
            </a:extLst>
          </p:cNvPr>
          <p:cNvSpPr txBox="1"/>
          <p:nvPr/>
        </p:nvSpPr>
        <p:spPr>
          <a:xfrm>
            <a:off x="6473293" y="33614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返回结果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D7657D5-AE1C-0D44-9E51-E21A2E8962AC}"/>
              </a:ext>
            </a:extLst>
          </p:cNvPr>
          <p:cNvSpPr txBox="1"/>
          <p:nvPr/>
        </p:nvSpPr>
        <p:spPr>
          <a:xfrm>
            <a:off x="7728396" y="33614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调用</a:t>
            </a:r>
            <a:endParaRPr kumimoji="1" lang="zh-CN" altLang="en-US" dirty="0"/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A9695814-0468-D640-A566-21CC5779594D}"/>
              </a:ext>
            </a:extLst>
          </p:cNvPr>
          <p:cNvCxnSpPr/>
          <p:nvPr/>
        </p:nvCxnSpPr>
        <p:spPr>
          <a:xfrm>
            <a:off x="3544618" y="3211551"/>
            <a:ext cx="0" cy="66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D6813968-B404-244D-ABFC-67FD36F4A208}"/>
              </a:ext>
            </a:extLst>
          </p:cNvPr>
          <p:cNvCxnSpPr/>
          <p:nvPr/>
        </p:nvCxnSpPr>
        <p:spPr>
          <a:xfrm flipV="1">
            <a:off x="3253724" y="3211551"/>
            <a:ext cx="0" cy="66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6643E5D-0A0B-A048-AF4A-42254120EE2D}"/>
              </a:ext>
            </a:extLst>
          </p:cNvPr>
          <p:cNvSpPr txBox="1"/>
          <p:nvPr/>
        </p:nvSpPr>
        <p:spPr>
          <a:xfrm>
            <a:off x="2221928" y="33614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返回结果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99F10F3-7F28-1245-87A5-074AEED03659}"/>
              </a:ext>
            </a:extLst>
          </p:cNvPr>
          <p:cNvSpPr txBox="1"/>
          <p:nvPr/>
        </p:nvSpPr>
        <p:spPr>
          <a:xfrm>
            <a:off x="3468419" y="33614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调用</a:t>
            </a:r>
            <a:endParaRPr kumimoji="1" lang="zh-CN" altLang="en-US" dirty="0"/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938B92D2-37D8-634D-AF0B-73C8E7ADEE62}"/>
              </a:ext>
            </a:extLst>
          </p:cNvPr>
          <p:cNvCxnSpPr>
            <a:cxnSpLocks/>
          </p:cNvCxnSpPr>
          <p:nvPr/>
        </p:nvCxnSpPr>
        <p:spPr>
          <a:xfrm>
            <a:off x="8337394" y="4314825"/>
            <a:ext cx="1370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89D4D0B8-3D9B-8145-AB65-1DBC5A4C0EFF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8337397" y="4002577"/>
            <a:ext cx="13706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98CE97A9-74E1-6F44-922D-DE708A7CD5E5}"/>
              </a:ext>
            </a:extLst>
          </p:cNvPr>
          <p:cNvSpPr txBox="1"/>
          <p:nvPr/>
        </p:nvSpPr>
        <p:spPr>
          <a:xfrm>
            <a:off x="8548643" y="39803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发送请求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079E17C-35C6-824F-9062-DF2305832D4C}"/>
              </a:ext>
            </a:extLst>
          </p:cNvPr>
          <p:cNvSpPr txBox="1"/>
          <p:nvPr/>
        </p:nvSpPr>
        <p:spPr>
          <a:xfrm>
            <a:off x="8545918" y="36332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返回结果</a:t>
            </a:r>
            <a:endParaRPr kumimoji="1" lang="zh-CN" altLang="en-US" dirty="0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8507252D-3B55-654D-913F-0704C9A851DE}"/>
              </a:ext>
            </a:extLst>
          </p:cNvPr>
          <p:cNvCxnSpPr>
            <a:cxnSpLocks/>
          </p:cNvCxnSpPr>
          <p:nvPr/>
        </p:nvCxnSpPr>
        <p:spPr>
          <a:xfrm>
            <a:off x="5461608" y="1973766"/>
            <a:ext cx="0" cy="190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A88807D0-30BC-124B-B4F6-EE3FC45818D7}"/>
              </a:ext>
            </a:extLst>
          </p:cNvPr>
          <p:cNvCxnSpPr>
            <a:cxnSpLocks/>
          </p:cNvCxnSpPr>
          <p:nvPr/>
        </p:nvCxnSpPr>
        <p:spPr>
          <a:xfrm flipV="1">
            <a:off x="5170714" y="1973766"/>
            <a:ext cx="0" cy="190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1745AA1F-656C-924A-82C6-66D89CAAE80E}"/>
              </a:ext>
            </a:extLst>
          </p:cNvPr>
          <p:cNvSpPr txBox="1"/>
          <p:nvPr/>
        </p:nvSpPr>
        <p:spPr>
          <a:xfrm>
            <a:off x="4568311" y="260577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返回</a:t>
            </a:r>
            <a:endParaRPr kumimoji="1" lang="en-US" altLang="zh-Hans" dirty="0"/>
          </a:p>
          <a:p>
            <a:r>
              <a:rPr kumimoji="1" lang="zh-Hans" altLang="en-US" dirty="0"/>
              <a:t>结果</a:t>
            </a:r>
            <a:endParaRPr kumimoji="1"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2FB616F-D471-5045-A3A3-FD56C4F1435A}"/>
              </a:ext>
            </a:extLst>
          </p:cNvPr>
          <p:cNvSpPr txBox="1"/>
          <p:nvPr/>
        </p:nvSpPr>
        <p:spPr>
          <a:xfrm>
            <a:off x="5385409" y="27425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调用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68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71">
            <a:extLst>
              <a:ext uri="{FF2B5EF4-FFF2-40B4-BE49-F238E27FC236}">
                <a16:creationId xmlns:a16="http://schemas.microsoft.com/office/drawing/2014/main" id="{C90523E4-1990-564B-8DE9-B2BE64B7676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852" y="197802"/>
            <a:ext cx="3691255" cy="24999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C9A80D31-C0DF-EB47-BE88-526249F5E6A6}"/>
              </a:ext>
            </a:extLst>
          </p:cNvPr>
          <p:cNvSpPr/>
          <p:nvPr/>
        </p:nvSpPr>
        <p:spPr>
          <a:xfrm>
            <a:off x="4334827" y="3454400"/>
            <a:ext cx="1178560" cy="5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100" dirty="0"/>
              <a:t>系统</a:t>
            </a:r>
            <a:endParaRPr kumimoji="1" lang="en-US" altLang="zh-Hans" sz="1100" dirty="0"/>
          </a:p>
          <a:p>
            <a:pPr algn="ctr"/>
            <a:r>
              <a:rPr kumimoji="1" lang="zh-Hans" altLang="en-US" sz="1100" dirty="0"/>
              <a:t>初始化</a:t>
            </a:r>
            <a:endParaRPr kumimoji="1" lang="zh-CN" altLang="en-US" sz="1100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887D96D7-7233-9844-A7F7-75BC05DDABBD}"/>
              </a:ext>
            </a:extLst>
          </p:cNvPr>
          <p:cNvSpPr/>
          <p:nvPr/>
        </p:nvSpPr>
        <p:spPr>
          <a:xfrm>
            <a:off x="4334827" y="4551680"/>
            <a:ext cx="1178560" cy="5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100" dirty="0"/>
              <a:t>登陆界面</a:t>
            </a:r>
            <a:endParaRPr kumimoji="1" lang="zh-CN" altLang="en-US" sz="1100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9E133715-B4C9-1247-9730-E337B7DAC233}"/>
              </a:ext>
            </a:extLst>
          </p:cNvPr>
          <p:cNvSpPr/>
          <p:nvPr/>
        </p:nvSpPr>
        <p:spPr>
          <a:xfrm>
            <a:off x="2489199" y="4551680"/>
            <a:ext cx="1178560" cy="5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100" dirty="0"/>
              <a:t>病人</a:t>
            </a:r>
            <a:endParaRPr kumimoji="1" lang="en-US" altLang="zh-Hans" sz="1100" dirty="0"/>
          </a:p>
          <a:p>
            <a:pPr algn="ctr"/>
            <a:r>
              <a:rPr kumimoji="1" lang="zh-Hans" altLang="en-US" sz="1100" dirty="0"/>
              <a:t>操作界面</a:t>
            </a:r>
            <a:endParaRPr kumimoji="1" lang="zh-CN" altLang="en-US" sz="1100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3B0296FB-BCFD-1641-A73B-2BE9F06D5CCE}"/>
              </a:ext>
            </a:extLst>
          </p:cNvPr>
          <p:cNvSpPr/>
          <p:nvPr/>
        </p:nvSpPr>
        <p:spPr>
          <a:xfrm>
            <a:off x="6180455" y="4551680"/>
            <a:ext cx="1178560" cy="5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100" dirty="0"/>
              <a:t>医生</a:t>
            </a:r>
            <a:endParaRPr kumimoji="1" lang="en-US" altLang="zh-Hans" sz="1100" dirty="0"/>
          </a:p>
          <a:p>
            <a:pPr algn="ctr"/>
            <a:r>
              <a:rPr kumimoji="1" lang="zh-Hans" altLang="en-US" sz="1100" dirty="0"/>
              <a:t>操作界面</a:t>
            </a:r>
            <a:endParaRPr kumimoji="1" lang="zh-CN" altLang="en-US" sz="1100" dirty="0"/>
          </a:p>
        </p:txBody>
      </p:sp>
      <p:cxnSp>
        <p:nvCxnSpPr>
          <p:cNvPr id="9" name="曲线连接符 8">
            <a:extLst>
              <a:ext uri="{FF2B5EF4-FFF2-40B4-BE49-F238E27FC236}">
                <a16:creationId xmlns:a16="http://schemas.microsoft.com/office/drawing/2014/main" id="{94283693-ED82-2A4F-BB79-B51D325FCA65}"/>
              </a:ext>
            </a:extLst>
          </p:cNvPr>
          <p:cNvCxnSpPr>
            <a:cxnSpLocks/>
            <a:stCxn id="37" idx="7"/>
            <a:endCxn id="41" idx="1"/>
          </p:cNvCxnSpPr>
          <p:nvPr/>
        </p:nvCxnSpPr>
        <p:spPr>
          <a:xfrm rot="5400000" flipH="1" flipV="1">
            <a:off x="5846921" y="4119945"/>
            <a:ext cx="12700" cy="1012260"/>
          </a:xfrm>
          <a:prstGeom prst="curvedConnector3">
            <a:avLst>
              <a:gd name="adj1" fmla="val 23857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曲线连接符 46">
            <a:extLst>
              <a:ext uri="{FF2B5EF4-FFF2-40B4-BE49-F238E27FC236}">
                <a16:creationId xmlns:a16="http://schemas.microsoft.com/office/drawing/2014/main" id="{3E8FA3C0-5054-3B4C-9616-B7FB7C1EBFD0}"/>
              </a:ext>
            </a:extLst>
          </p:cNvPr>
          <p:cNvCxnSpPr>
            <a:cxnSpLocks/>
            <a:stCxn id="41" idx="3"/>
            <a:endCxn id="37" idx="5"/>
          </p:cNvCxnSpPr>
          <p:nvPr/>
        </p:nvCxnSpPr>
        <p:spPr>
          <a:xfrm rot="5400000">
            <a:off x="5846921" y="4479155"/>
            <a:ext cx="12700" cy="1012260"/>
          </a:xfrm>
          <a:prstGeom prst="curvedConnector3">
            <a:avLst>
              <a:gd name="adj1" fmla="val 23857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曲线连接符 48">
            <a:extLst>
              <a:ext uri="{FF2B5EF4-FFF2-40B4-BE49-F238E27FC236}">
                <a16:creationId xmlns:a16="http://schemas.microsoft.com/office/drawing/2014/main" id="{6E93C055-33BE-0444-9FC4-76DCA48D6B08}"/>
              </a:ext>
            </a:extLst>
          </p:cNvPr>
          <p:cNvCxnSpPr>
            <a:cxnSpLocks/>
            <a:stCxn id="37" idx="1"/>
            <a:endCxn id="40" idx="7"/>
          </p:cNvCxnSpPr>
          <p:nvPr/>
        </p:nvCxnSpPr>
        <p:spPr>
          <a:xfrm rot="16200000" flipV="1">
            <a:off x="4001293" y="4119945"/>
            <a:ext cx="12700" cy="1012260"/>
          </a:xfrm>
          <a:prstGeom prst="curvedConnector3">
            <a:avLst>
              <a:gd name="adj1" fmla="val 23857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曲线连接符 51">
            <a:extLst>
              <a:ext uri="{FF2B5EF4-FFF2-40B4-BE49-F238E27FC236}">
                <a16:creationId xmlns:a16="http://schemas.microsoft.com/office/drawing/2014/main" id="{06BA512E-7F05-6142-B646-344F448B38AA}"/>
              </a:ext>
            </a:extLst>
          </p:cNvPr>
          <p:cNvCxnSpPr>
            <a:cxnSpLocks/>
            <a:stCxn id="40" idx="5"/>
            <a:endCxn id="37" idx="3"/>
          </p:cNvCxnSpPr>
          <p:nvPr/>
        </p:nvCxnSpPr>
        <p:spPr>
          <a:xfrm rot="16200000" flipH="1">
            <a:off x="4001293" y="4479155"/>
            <a:ext cx="12700" cy="1012260"/>
          </a:xfrm>
          <a:prstGeom prst="curvedConnector3">
            <a:avLst>
              <a:gd name="adj1" fmla="val 23857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曲线连接符 55">
            <a:extLst>
              <a:ext uri="{FF2B5EF4-FFF2-40B4-BE49-F238E27FC236}">
                <a16:creationId xmlns:a16="http://schemas.microsoft.com/office/drawing/2014/main" id="{45586146-3163-004C-AFED-53A64B82F35D}"/>
              </a:ext>
            </a:extLst>
          </p:cNvPr>
          <p:cNvCxnSpPr>
            <a:cxnSpLocks/>
            <a:stCxn id="40" idx="3"/>
            <a:endCxn id="40" idx="2"/>
          </p:cNvCxnSpPr>
          <p:nvPr/>
        </p:nvCxnSpPr>
        <p:spPr>
          <a:xfrm rot="5400000" flipH="1">
            <a:off x="2485694" y="4809185"/>
            <a:ext cx="179605" cy="172596"/>
          </a:xfrm>
          <a:prstGeom prst="curvedConnector4">
            <a:avLst>
              <a:gd name="adj1" fmla="val -106475"/>
              <a:gd name="adj2" fmla="val 2030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曲线连接符 64">
            <a:extLst>
              <a:ext uri="{FF2B5EF4-FFF2-40B4-BE49-F238E27FC236}">
                <a16:creationId xmlns:a16="http://schemas.microsoft.com/office/drawing/2014/main" id="{2FC3D551-27F9-C342-962F-A776B81A68BA}"/>
              </a:ext>
            </a:extLst>
          </p:cNvPr>
          <p:cNvCxnSpPr>
            <a:cxnSpLocks/>
            <a:stCxn id="41" idx="5"/>
            <a:endCxn id="41" idx="6"/>
          </p:cNvCxnSpPr>
          <p:nvPr/>
        </p:nvCxnSpPr>
        <p:spPr>
          <a:xfrm rot="5400000" flipH="1" flipV="1">
            <a:off x="7182914" y="4809185"/>
            <a:ext cx="179605" cy="172596"/>
          </a:xfrm>
          <a:prstGeom prst="curvedConnector4">
            <a:avLst>
              <a:gd name="adj1" fmla="val -100818"/>
              <a:gd name="adj2" fmla="val 2089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0AD29897-E783-2E46-BD3D-5CE0F4A3FCF2}"/>
              </a:ext>
            </a:extLst>
          </p:cNvPr>
          <p:cNvCxnSpPr>
            <a:stCxn id="2" idx="4"/>
            <a:endCxn id="37" idx="0"/>
          </p:cNvCxnSpPr>
          <p:nvPr/>
        </p:nvCxnSpPr>
        <p:spPr>
          <a:xfrm>
            <a:off x="4924107" y="3962400"/>
            <a:ext cx="0" cy="58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4857793F-2387-0C4C-8488-7DA2B24090B9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5513387" y="3708400"/>
            <a:ext cx="339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20676B58-762E-4E4C-AF9E-FA8988DF4AE4}"/>
              </a:ext>
            </a:extLst>
          </p:cNvPr>
          <p:cNvSpPr txBox="1"/>
          <p:nvPr/>
        </p:nvSpPr>
        <p:spPr>
          <a:xfrm>
            <a:off x="5853271" y="3569900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200" dirty="0"/>
              <a:t>初始化失败，系统退出</a:t>
            </a:r>
            <a:endParaRPr kumimoji="1" lang="zh-CN" altLang="en-US" sz="12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685D693C-2B69-E64C-85F0-303DF8069BF9}"/>
              </a:ext>
            </a:extLst>
          </p:cNvPr>
          <p:cNvSpPr txBox="1"/>
          <p:nvPr/>
        </p:nvSpPr>
        <p:spPr>
          <a:xfrm>
            <a:off x="4867056" y="400248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200" dirty="0"/>
              <a:t>初始化</a:t>
            </a:r>
            <a:endParaRPr kumimoji="1" lang="en-US" altLang="zh-Hans" sz="1200" dirty="0"/>
          </a:p>
          <a:p>
            <a:pPr algn="ctr"/>
            <a:r>
              <a:rPr kumimoji="1" lang="zh-Hans" altLang="en-US" sz="1200" dirty="0"/>
              <a:t>成功</a:t>
            </a:r>
            <a:endParaRPr kumimoji="1" lang="zh-CN" altLang="en-US" sz="12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EFCABA8C-0EC5-444C-A0F4-DDEC8F8D294B}"/>
              </a:ext>
            </a:extLst>
          </p:cNvPr>
          <p:cNvSpPr txBox="1"/>
          <p:nvPr/>
        </p:nvSpPr>
        <p:spPr>
          <a:xfrm>
            <a:off x="5453161" y="439018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200" dirty="0"/>
              <a:t>医生登陆</a:t>
            </a:r>
            <a:endParaRPr kumimoji="1" lang="zh-CN" altLang="en-US" sz="12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EEE29C89-69EA-D44C-B308-C439C70F9F34}"/>
              </a:ext>
            </a:extLst>
          </p:cNvPr>
          <p:cNvSpPr txBox="1"/>
          <p:nvPr/>
        </p:nvSpPr>
        <p:spPr>
          <a:xfrm>
            <a:off x="5446812" y="49149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200" dirty="0"/>
              <a:t>医生注销</a:t>
            </a:r>
            <a:endParaRPr kumimoji="1" lang="zh-CN" altLang="en-US" sz="12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A8E5959-BB75-F24C-87ED-CDC90BAA73C9}"/>
              </a:ext>
            </a:extLst>
          </p:cNvPr>
          <p:cNvSpPr txBox="1"/>
          <p:nvPr/>
        </p:nvSpPr>
        <p:spPr>
          <a:xfrm>
            <a:off x="1296033" y="460956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Hans" altLang="en-US" sz="1200" dirty="0"/>
              <a:t>用户输入</a:t>
            </a:r>
            <a:endParaRPr kumimoji="1" lang="en-US" altLang="zh-Hans" sz="1200" dirty="0"/>
          </a:p>
          <a:p>
            <a:pPr algn="ctr"/>
            <a:r>
              <a:rPr kumimoji="1" lang="zh-Hans" altLang="en-US" sz="1200" dirty="0"/>
              <a:t>系统处理数据</a:t>
            </a:r>
            <a:endParaRPr kumimoji="1" lang="en-US" altLang="zh-Hans" sz="1200" dirty="0"/>
          </a:p>
          <a:p>
            <a:pPr algn="ctr"/>
            <a:r>
              <a:rPr kumimoji="1" lang="zh-Hans" altLang="en-US" sz="1200" dirty="0"/>
              <a:t>并返回结果</a:t>
            </a:r>
            <a:endParaRPr kumimoji="1" lang="zh-CN" altLang="en-US" sz="12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5AC9FE29-FC02-F449-8D8A-E92191B0EA30}"/>
              </a:ext>
            </a:extLst>
          </p:cNvPr>
          <p:cNvSpPr txBox="1"/>
          <p:nvPr/>
        </p:nvSpPr>
        <p:spPr>
          <a:xfrm>
            <a:off x="7453277" y="460956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Hans" altLang="en-US" sz="1200" dirty="0"/>
              <a:t>用户输入</a:t>
            </a:r>
            <a:endParaRPr kumimoji="1" lang="en-US" altLang="zh-Hans" sz="1200" dirty="0"/>
          </a:p>
          <a:p>
            <a:pPr algn="ctr"/>
            <a:r>
              <a:rPr kumimoji="1" lang="zh-Hans" altLang="en-US" sz="1200" dirty="0"/>
              <a:t>系统处理数据</a:t>
            </a:r>
            <a:endParaRPr kumimoji="1" lang="en-US" altLang="zh-Hans" sz="1200" dirty="0"/>
          </a:p>
          <a:p>
            <a:pPr algn="ctr"/>
            <a:r>
              <a:rPr kumimoji="1" lang="zh-Hans" altLang="en-US" sz="1200" dirty="0"/>
              <a:t>并返回结果</a:t>
            </a:r>
            <a:endParaRPr kumimoji="1" lang="zh-CN" altLang="en-US" sz="12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1C72E41-8309-8F44-BFC2-AD3928F7BCA4}"/>
              </a:ext>
            </a:extLst>
          </p:cNvPr>
          <p:cNvSpPr txBox="1"/>
          <p:nvPr/>
        </p:nvSpPr>
        <p:spPr>
          <a:xfrm>
            <a:off x="3611444" y="439018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200" dirty="0"/>
              <a:t>病人登陆</a:t>
            </a:r>
            <a:endParaRPr kumimoji="1"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10618ED-A570-CD41-A581-1E7AA30E4296}"/>
              </a:ext>
            </a:extLst>
          </p:cNvPr>
          <p:cNvSpPr txBox="1"/>
          <p:nvPr/>
        </p:nvSpPr>
        <p:spPr>
          <a:xfrm>
            <a:off x="3605095" y="49149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200" dirty="0"/>
              <a:t>病人注销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7804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5E93F38-1102-9048-B5AA-4A708AAE04B8}"/>
              </a:ext>
            </a:extLst>
          </p:cNvPr>
          <p:cNvSpPr/>
          <p:nvPr/>
        </p:nvSpPr>
        <p:spPr>
          <a:xfrm>
            <a:off x="4461164" y="5169858"/>
            <a:ext cx="1482437" cy="785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关闭当前窗口并唤醒医生操作界面</a:t>
            </a:r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21E39C03-0C6D-EB4F-88E6-6DD19ADC6A91}"/>
              </a:ext>
            </a:extLst>
          </p:cNvPr>
          <p:cNvSpPr/>
          <p:nvPr/>
        </p:nvSpPr>
        <p:spPr>
          <a:xfrm>
            <a:off x="4461162" y="62462"/>
            <a:ext cx="1482436" cy="5818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用户单击</a:t>
            </a:r>
            <a:endParaRPr kumimoji="1" lang="en-US" altLang="zh-Hans" dirty="0"/>
          </a:p>
          <a:p>
            <a:pPr algn="ctr"/>
            <a:r>
              <a:rPr kumimoji="1" lang="zh-Hans" altLang="en-US" dirty="0"/>
              <a:t>登录按钮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3E045BCF-CAD7-9343-BA48-26A516E74883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5202380" y="644353"/>
            <a:ext cx="2" cy="38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菱形 12">
            <a:extLst>
              <a:ext uri="{FF2B5EF4-FFF2-40B4-BE49-F238E27FC236}">
                <a16:creationId xmlns:a16="http://schemas.microsoft.com/office/drawing/2014/main" id="{E7300380-01D7-CA4C-9550-D6311B1570F8}"/>
              </a:ext>
            </a:extLst>
          </p:cNvPr>
          <p:cNvSpPr/>
          <p:nvPr/>
        </p:nvSpPr>
        <p:spPr>
          <a:xfrm>
            <a:off x="4031672" y="3789100"/>
            <a:ext cx="2341419" cy="9975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用户选择病人登陆？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33F35263-C4E8-B14E-93A9-F6CF930E93B4}"/>
              </a:ext>
            </a:extLst>
          </p:cNvPr>
          <p:cNvSpPr/>
          <p:nvPr/>
        </p:nvSpPr>
        <p:spPr>
          <a:xfrm>
            <a:off x="4461162" y="6365906"/>
            <a:ext cx="1482436" cy="5818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结束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85A8FD2-CE2F-E741-BB02-0A9B8DE24186}"/>
              </a:ext>
            </a:extLst>
          </p:cNvPr>
          <p:cNvSpPr/>
          <p:nvPr/>
        </p:nvSpPr>
        <p:spPr>
          <a:xfrm>
            <a:off x="6525697" y="5162455"/>
            <a:ext cx="1482437" cy="785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关闭当前窗口并唤醒病人操作界面</a:t>
            </a:r>
            <a:endParaRPr kumimoji="1" lang="zh-CN" altLang="en-US" dirty="0"/>
          </a:p>
        </p:txBody>
      </p:sp>
      <p:sp>
        <p:nvSpPr>
          <p:cNvPr id="17" name="菱形 16">
            <a:extLst>
              <a:ext uri="{FF2B5EF4-FFF2-40B4-BE49-F238E27FC236}">
                <a16:creationId xmlns:a16="http://schemas.microsoft.com/office/drawing/2014/main" id="{15A69C6A-3520-C744-9B76-059D2AD24923}"/>
              </a:ext>
            </a:extLst>
          </p:cNvPr>
          <p:cNvSpPr/>
          <p:nvPr/>
        </p:nvSpPr>
        <p:spPr>
          <a:xfrm>
            <a:off x="4031672" y="1027584"/>
            <a:ext cx="2341419" cy="9975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输入是否为空？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4FEB0CB-2D0C-034B-96BA-967850038CD3}"/>
              </a:ext>
            </a:extLst>
          </p:cNvPr>
          <p:cNvSpPr txBox="1"/>
          <p:nvPr/>
        </p:nvSpPr>
        <p:spPr>
          <a:xfrm>
            <a:off x="3802997" y="11641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是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97A4803-C8CF-9840-98F6-05B99D84A595}"/>
              </a:ext>
            </a:extLst>
          </p:cNvPr>
          <p:cNvSpPr txBox="1"/>
          <p:nvPr/>
        </p:nvSpPr>
        <p:spPr>
          <a:xfrm>
            <a:off x="4793740" y="20665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否</a:t>
            </a:r>
            <a:endParaRPr kumimoji="1" lang="zh-CN" altLang="en-US" dirty="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589E5170-89F8-7D4F-860C-C4B366BD1D5A}"/>
              </a:ext>
            </a:extLst>
          </p:cNvPr>
          <p:cNvCxnSpPr>
            <a:cxnSpLocks/>
            <a:stCxn id="17" idx="2"/>
            <a:endCxn id="25" idx="0"/>
          </p:cNvCxnSpPr>
          <p:nvPr/>
        </p:nvCxnSpPr>
        <p:spPr>
          <a:xfrm flipH="1">
            <a:off x="5202380" y="2025111"/>
            <a:ext cx="2" cy="38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7FAB551A-172D-814E-B0C0-66EF0AEA044B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5202382" y="4786627"/>
            <a:ext cx="1" cy="38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肘形连接符 42">
            <a:extLst>
              <a:ext uri="{FF2B5EF4-FFF2-40B4-BE49-F238E27FC236}">
                <a16:creationId xmlns:a16="http://schemas.microsoft.com/office/drawing/2014/main" id="{CE41E250-3547-3D4A-80C8-A02740903F23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6373091" y="4287864"/>
            <a:ext cx="893825" cy="8745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500A2A52-21E5-6F46-83AD-7EDF63C6720E}"/>
              </a:ext>
            </a:extLst>
          </p:cNvPr>
          <p:cNvSpPr txBox="1"/>
          <p:nvPr/>
        </p:nvSpPr>
        <p:spPr>
          <a:xfrm>
            <a:off x="4793740" y="47935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否</a:t>
            </a:r>
            <a:endParaRPr kumimoji="1"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6A3AC00-7F24-0442-A62A-3AEAFC76828E}"/>
              </a:ext>
            </a:extLst>
          </p:cNvPr>
          <p:cNvSpPr txBox="1"/>
          <p:nvPr/>
        </p:nvSpPr>
        <p:spPr>
          <a:xfrm>
            <a:off x="6525697" y="38746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是</a:t>
            </a:r>
            <a:endParaRPr kumimoji="1" lang="zh-CN" altLang="en-US" dirty="0"/>
          </a:p>
        </p:txBody>
      </p:sp>
      <p:cxnSp>
        <p:nvCxnSpPr>
          <p:cNvPr id="54" name="肘形连接符 53">
            <a:extLst>
              <a:ext uri="{FF2B5EF4-FFF2-40B4-BE49-F238E27FC236}">
                <a16:creationId xmlns:a16="http://schemas.microsoft.com/office/drawing/2014/main" id="{80014992-EE75-3241-AB76-1D1944CC8208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 rot="5400000">
            <a:off x="6025546" y="5124536"/>
            <a:ext cx="418204" cy="2064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菱形 24">
            <a:extLst>
              <a:ext uri="{FF2B5EF4-FFF2-40B4-BE49-F238E27FC236}">
                <a16:creationId xmlns:a16="http://schemas.microsoft.com/office/drawing/2014/main" id="{AF02DBAD-49EE-4743-B815-070D75A1E444}"/>
              </a:ext>
            </a:extLst>
          </p:cNvPr>
          <p:cNvSpPr/>
          <p:nvPr/>
        </p:nvSpPr>
        <p:spPr>
          <a:xfrm>
            <a:off x="4031670" y="2408342"/>
            <a:ext cx="2341419" cy="9975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账户密码是否匹配？</a:t>
            </a:r>
            <a:endParaRPr kumimoji="1" lang="zh-CN" altLang="en-US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CA62FCC-4518-CA40-BE28-117EFAE1CF9B}"/>
              </a:ext>
            </a:extLst>
          </p:cNvPr>
          <p:cNvCxnSpPr>
            <a:cxnSpLocks/>
            <a:stCxn id="25" idx="2"/>
            <a:endCxn id="13" idx="0"/>
          </p:cNvCxnSpPr>
          <p:nvPr/>
        </p:nvCxnSpPr>
        <p:spPr>
          <a:xfrm>
            <a:off x="5202380" y="3405869"/>
            <a:ext cx="2" cy="38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CF4420A-B1C1-1140-8A43-E7F72F2EEB3C}"/>
              </a:ext>
            </a:extLst>
          </p:cNvPr>
          <p:cNvSpPr/>
          <p:nvPr/>
        </p:nvSpPr>
        <p:spPr>
          <a:xfrm>
            <a:off x="2393372" y="5163108"/>
            <a:ext cx="1482437" cy="785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提示</a:t>
            </a:r>
            <a:endParaRPr kumimoji="1" lang="en-US" altLang="zh-Hans" dirty="0"/>
          </a:p>
          <a:p>
            <a:pPr algn="ctr"/>
            <a:r>
              <a:rPr kumimoji="1" lang="zh-Hans" altLang="en-US" dirty="0"/>
              <a:t>输入错误</a:t>
            </a:r>
            <a:endParaRPr kumimoji="1" lang="zh-CN" altLang="en-US" dirty="0"/>
          </a:p>
        </p:txBody>
      </p:sp>
      <p:cxnSp>
        <p:nvCxnSpPr>
          <p:cNvPr id="31" name="肘形连接符 30">
            <a:extLst>
              <a:ext uri="{FF2B5EF4-FFF2-40B4-BE49-F238E27FC236}">
                <a16:creationId xmlns:a16="http://schemas.microsoft.com/office/drawing/2014/main" id="{0A980A61-5698-2449-A608-330481573B88}"/>
              </a:ext>
            </a:extLst>
          </p:cNvPr>
          <p:cNvCxnSpPr>
            <a:cxnSpLocks/>
            <a:stCxn id="17" idx="1"/>
            <a:endCxn id="28" idx="0"/>
          </p:cNvCxnSpPr>
          <p:nvPr/>
        </p:nvCxnSpPr>
        <p:spPr>
          <a:xfrm rot="10800000" flipV="1">
            <a:off x="3134592" y="1526348"/>
            <a:ext cx="897081" cy="36367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肘形连接符 33">
            <a:extLst>
              <a:ext uri="{FF2B5EF4-FFF2-40B4-BE49-F238E27FC236}">
                <a16:creationId xmlns:a16="http://schemas.microsoft.com/office/drawing/2014/main" id="{06178579-ECEB-9444-8E0F-CBDC10BB03B4}"/>
              </a:ext>
            </a:extLst>
          </p:cNvPr>
          <p:cNvCxnSpPr>
            <a:cxnSpLocks/>
            <a:stCxn id="28" idx="2"/>
            <a:endCxn id="15" idx="0"/>
          </p:cNvCxnSpPr>
          <p:nvPr/>
        </p:nvCxnSpPr>
        <p:spPr>
          <a:xfrm rot="16200000" flipH="1">
            <a:off x="3959710" y="5123235"/>
            <a:ext cx="417551" cy="20677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5FFB1EAF-E4DA-FD4D-8FF2-18B6E80935C9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flipH="1">
            <a:off x="5202380" y="5955105"/>
            <a:ext cx="3" cy="410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83CA26B-3D85-5141-B1BD-50E23CB14F65}"/>
              </a:ext>
            </a:extLst>
          </p:cNvPr>
          <p:cNvSpPr txBox="1"/>
          <p:nvPr/>
        </p:nvSpPr>
        <p:spPr>
          <a:xfrm>
            <a:off x="4793740" y="34151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是</a:t>
            </a:r>
            <a:endParaRPr kumimoji="1" lang="zh-CN" altLang="en-US" dirty="0"/>
          </a:p>
        </p:txBody>
      </p: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0766E896-BC67-5F42-A4B6-F0A4923BA044}"/>
              </a:ext>
            </a:extLst>
          </p:cNvPr>
          <p:cNvCxnSpPr>
            <a:cxnSpLocks/>
            <a:stCxn id="25" idx="1"/>
            <a:endCxn id="28" idx="0"/>
          </p:cNvCxnSpPr>
          <p:nvPr/>
        </p:nvCxnSpPr>
        <p:spPr>
          <a:xfrm rot="10800000" flipV="1">
            <a:off x="3134592" y="2907106"/>
            <a:ext cx="897079" cy="22560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E1BA7E4-D996-7D4A-889C-9C2C60A36499}"/>
              </a:ext>
            </a:extLst>
          </p:cNvPr>
          <p:cNvSpPr txBox="1"/>
          <p:nvPr/>
        </p:nvSpPr>
        <p:spPr>
          <a:xfrm>
            <a:off x="3802997" y="25469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301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5E93F38-1102-9048-B5AA-4A708AAE04B8}"/>
              </a:ext>
            </a:extLst>
          </p:cNvPr>
          <p:cNvSpPr/>
          <p:nvPr/>
        </p:nvSpPr>
        <p:spPr>
          <a:xfrm>
            <a:off x="9230552" y="3844480"/>
            <a:ext cx="1704385" cy="7852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挂号成功</a:t>
            </a:r>
            <a:endParaRPr kumimoji="1" lang="en-US" altLang="zh-Hans" dirty="0"/>
          </a:p>
          <a:p>
            <a:pPr algn="ctr"/>
            <a:r>
              <a:rPr kumimoji="1" lang="zh-Hans" altLang="en-US" dirty="0"/>
              <a:t>回显挂号号码</a:t>
            </a:r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21E39C03-0C6D-EB4F-88E6-6DD19ADC6A91}"/>
              </a:ext>
            </a:extLst>
          </p:cNvPr>
          <p:cNvSpPr/>
          <p:nvPr/>
        </p:nvSpPr>
        <p:spPr>
          <a:xfrm>
            <a:off x="4461162" y="62462"/>
            <a:ext cx="1482436" cy="5818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病人单击</a:t>
            </a:r>
            <a:endParaRPr kumimoji="1" lang="en-US" altLang="zh-Hans" dirty="0"/>
          </a:p>
          <a:p>
            <a:pPr algn="ctr"/>
            <a:r>
              <a:rPr kumimoji="1" lang="zh-Hans" altLang="en-US" dirty="0"/>
              <a:t>挂号按钮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3E045BCF-CAD7-9343-BA48-26A516E74883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5202380" y="644353"/>
            <a:ext cx="2" cy="38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菱形 12">
            <a:extLst>
              <a:ext uri="{FF2B5EF4-FFF2-40B4-BE49-F238E27FC236}">
                <a16:creationId xmlns:a16="http://schemas.microsoft.com/office/drawing/2014/main" id="{E7300380-01D7-CA4C-9550-D6311B1570F8}"/>
              </a:ext>
            </a:extLst>
          </p:cNvPr>
          <p:cNvSpPr/>
          <p:nvPr/>
        </p:nvSpPr>
        <p:spPr>
          <a:xfrm>
            <a:off x="8912035" y="1027584"/>
            <a:ext cx="2341419" cy="9975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是否使用余额支付？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33F35263-C4E8-B14E-93A9-F6CF930E93B4}"/>
              </a:ext>
            </a:extLst>
          </p:cNvPr>
          <p:cNvSpPr/>
          <p:nvPr/>
        </p:nvSpPr>
        <p:spPr>
          <a:xfrm>
            <a:off x="9341527" y="5295421"/>
            <a:ext cx="1482436" cy="5818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结束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85A8FD2-CE2F-E741-BB02-0A9B8DE24186}"/>
              </a:ext>
            </a:extLst>
          </p:cNvPr>
          <p:cNvSpPr/>
          <p:nvPr/>
        </p:nvSpPr>
        <p:spPr>
          <a:xfrm>
            <a:off x="11139256" y="3844480"/>
            <a:ext cx="1482437" cy="7852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提示</a:t>
            </a:r>
            <a:endParaRPr kumimoji="1" lang="en-US" altLang="zh-Hans" dirty="0"/>
          </a:p>
          <a:p>
            <a:pPr algn="ctr"/>
            <a:r>
              <a:rPr kumimoji="1" lang="zh-Hans" altLang="en-US" dirty="0"/>
              <a:t>缴费不足</a:t>
            </a:r>
            <a:endParaRPr kumimoji="1" lang="zh-CN" altLang="en-US" dirty="0"/>
          </a:p>
        </p:txBody>
      </p:sp>
      <p:sp>
        <p:nvSpPr>
          <p:cNvPr id="17" name="菱形 16">
            <a:extLst>
              <a:ext uri="{FF2B5EF4-FFF2-40B4-BE49-F238E27FC236}">
                <a16:creationId xmlns:a16="http://schemas.microsoft.com/office/drawing/2014/main" id="{15A69C6A-3520-C744-9B76-059D2AD24923}"/>
              </a:ext>
            </a:extLst>
          </p:cNvPr>
          <p:cNvSpPr/>
          <p:nvPr/>
        </p:nvSpPr>
        <p:spPr>
          <a:xfrm>
            <a:off x="4031672" y="1027584"/>
            <a:ext cx="2341419" cy="9975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输入号种是否匹配？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4FEB0CB-2D0C-034B-96BA-967850038CD3}"/>
              </a:ext>
            </a:extLst>
          </p:cNvPr>
          <p:cNvSpPr txBox="1"/>
          <p:nvPr/>
        </p:nvSpPr>
        <p:spPr>
          <a:xfrm>
            <a:off x="3802997" y="11641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否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97A4803-C8CF-9840-98F6-05B99D84A595}"/>
              </a:ext>
            </a:extLst>
          </p:cNvPr>
          <p:cNvSpPr txBox="1"/>
          <p:nvPr/>
        </p:nvSpPr>
        <p:spPr>
          <a:xfrm>
            <a:off x="4793740" y="20665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是</a:t>
            </a:r>
            <a:endParaRPr kumimoji="1" lang="zh-CN" altLang="en-US" dirty="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589E5170-89F8-7D4F-860C-C4B366BD1D5A}"/>
              </a:ext>
            </a:extLst>
          </p:cNvPr>
          <p:cNvCxnSpPr>
            <a:cxnSpLocks/>
            <a:stCxn id="17" idx="2"/>
            <a:endCxn id="25" idx="0"/>
          </p:cNvCxnSpPr>
          <p:nvPr/>
        </p:nvCxnSpPr>
        <p:spPr>
          <a:xfrm flipH="1">
            <a:off x="5202380" y="2025111"/>
            <a:ext cx="2" cy="38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肘形连接符 42">
            <a:extLst>
              <a:ext uri="{FF2B5EF4-FFF2-40B4-BE49-F238E27FC236}">
                <a16:creationId xmlns:a16="http://schemas.microsoft.com/office/drawing/2014/main" id="{CE41E250-3547-3D4A-80C8-A02740903F23}"/>
              </a:ext>
            </a:extLst>
          </p:cNvPr>
          <p:cNvCxnSpPr>
            <a:cxnSpLocks/>
            <a:stCxn id="13" idx="3"/>
            <a:endCxn id="39" idx="0"/>
          </p:cNvCxnSpPr>
          <p:nvPr/>
        </p:nvCxnSpPr>
        <p:spPr>
          <a:xfrm>
            <a:off x="11253454" y="1526348"/>
            <a:ext cx="627020" cy="834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500A2A52-21E5-6F46-83AD-7EDF63C6720E}"/>
              </a:ext>
            </a:extLst>
          </p:cNvPr>
          <p:cNvSpPr txBox="1"/>
          <p:nvPr/>
        </p:nvSpPr>
        <p:spPr>
          <a:xfrm>
            <a:off x="6286498" y="38493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否</a:t>
            </a:r>
            <a:endParaRPr kumimoji="1"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6A3AC00-7F24-0442-A62A-3AEAFC76828E}"/>
              </a:ext>
            </a:extLst>
          </p:cNvPr>
          <p:cNvSpPr txBox="1"/>
          <p:nvPr/>
        </p:nvSpPr>
        <p:spPr>
          <a:xfrm>
            <a:off x="11406062" y="11131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否</a:t>
            </a:r>
            <a:endParaRPr kumimoji="1" lang="zh-CN" altLang="en-US" dirty="0"/>
          </a:p>
        </p:txBody>
      </p:sp>
      <p:cxnSp>
        <p:nvCxnSpPr>
          <p:cNvPr id="54" name="肘形连接符 53">
            <a:extLst>
              <a:ext uri="{FF2B5EF4-FFF2-40B4-BE49-F238E27FC236}">
                <a16:creationId xmlns:a16="http://schemas.microsoft.com/office/drawing/2014/main" id="{80014992-EE75-3241-AB76-1D1944CC8208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 rot="5400000">
            <a:off x="10648762" y="4063707"/>
            <a:ext cx="665697" cy="17977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菱形 24">
            <a:extLst>
              <a:ext uri="{FF2B5EF4-FFF2-40B4-BE49-F238E27FC236}">
                <a16:creationId xmlns:a16="http://schemas.microsoft.com/office/drawing/2014/main" id="{AF02DBAD-49EE-4743-B815-070D75A1E444}"/>
              </a:ext>
            </a:extLst>
          </p:cNvPr>
          <p:cNvSpPr/>
          <p:nvPr/>
        </p:nvSpPr>
        <p:spPr>
          <a:xfrm>
            <a:off x="4031670" y="2408342"/>
            <a:ext cx="2341419" cy="9975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挂号人次是否已满？</a:t>
            </a:r>
            <a:endParaRPr kumimoji="1"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CF4420A-B1C1-1140-8A43-E7F72F2EEB3C}"/>
              </a:ext>
            </a:extLst>
          </p:cNvPr>
          <p:cNvSpPr/>
          <p:nvPr/>
        </p:nvSpPr>
        <p:spPr>
          <a:xfrm>
            <a:off x="7543796" y="3845132"/>
            <a:ext cx="1482437" cy="785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提示</a:t>
            </a:r>
            <a:endParaRPr kumimoji="1" lang="en-US" altLang="zh-Hans" dirty="0"/>
          </a:p>
          <a:p>
            <a:pPr algn="ctr"/>
            <a:r>
              <a:rPr kumimoji="1" lang="zh-Hans" altLang="en-US" dirty="0"/>
              <a:t>余额不足</a:t>
            </a:r>
            <a:endParaRPr kumimoji="1" lang="zh-CN" altLang="en-US" dirty="0"/>
          </a:p>
        </p:txBody>
      </p:sp>
      <p:cxnSp>
        <p:nvCxnSpPr>
          <p:cNvPr id="31" name="肘形连接符 30">
            <a:extLst>
              <a:ext uri="{FF2B5EF4-FFF2-40B4-BE49-F238E27FC236}">
                <a16:creationId xmlns:a16="http://schemas.microsoft.com/office/drawing/2014/main" id="{0A980A61-5698-2449-A608-330481573B88}"/>
              </a:ext>
            </a:extLst>
          </p:cNvPr>
          <p:cNvCxnSpPr>
            <a:cxnSpLocks/>
            <a:stCxn id="17" idx="1"/>
            <a:endCxn id="88" idx="0"/>
          </p:cNvCxnSpPr>
          <p:nvPr/>
        </p:nvCxnSpPr>
        <p:spPr>
          <a:xfrm rot="10800000" flipV="1">
            <a:off x="2954374" y="1526348"/>
            <a:ext cx="1077299" cy="23181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肘形连接符 33">
            <a:extLst>
              <a:ext uri="{FF2B5EF4-FFF2-40B4-BE49-F238E27FC236}">
                <a16:creationId xmlns:a16="http://schemas.microsoft.com/office/drawing/2014/main" id="{06178579-ECEB-9444-8E0F-CBDC10BB03B4}"/>
              </a:ext>
            </a:extLst>
          </p:cNvPr>
          <p:cNvCxnSpPr>
            <a:cxnSpLocks/>
            <a:stCxn id="28" idx="2"/>
            <a:endCxn id="15" idx="0"/>
          </p:cNvCxnSpPr>
          <p:nvPr/>
        </p:nvCxnSpPr>
        <p:spPr>
          <a:xfrm rot="16200000" flipH="1">
            <a:off x="8851359" y="4064035"/>
            <a:ext cx="665042" cy="17977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5FFB1EAF-E4DA-FD4D-8FF2-18B6E80935C9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10082745" y="4629724"/>
            <a:ext cx="0" cy="66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83CA26B-3D85-5141-B1BD-50E23CB14F65}"/>
              </a:ext>
            </a:extLst>
          </p:cNvPr>
          <p:cNvSpPr txBox="1"/>
          <p:nvPr/>
        </p:nvSpPr>
        <p:spPr>
          <a:xfrm>
            <a:off x="4793740" y="34151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否</a:t>
            </a:r>
            <a:endParaRPr kumimoji="1" lang="zh-CN" altLang="en-US" dirty="0"/>
          </a:p>
        </p:txBody>
      </p: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0766E896-BC67-5F42-A4B6-F0A4923BA044}"/>
              </a:ext>
            </a:extLst>
          </p:cNvPr>
          <p:cNvCxnSpPr>
            <a:cxnSpLocks/>
            <a:stCxn id="25" idx="1"/>
            <a:endCxn id="88" idx="0"/>
          </p:cNvCxnSpPr>
          <p:nvPr/>
        </p:nvCxnSpPr>
        <p:spPr>
          <a:xfrm rot="10800000" flipV="1">
            <a:off x="2954374" y="2907106"/>
            <a:ext cx="1077297" cy="9373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E1BA7E4-D996-7D4A-889C-9C2C60A36499}"/>
              </a:ext>
            </a:extLst>
          </p:cNvPr>
          <p:cNvSpPr txBox="1"/>
          <p:nvPr/>
        </p:nvSpPr>
        <p:spPr>
          <a:xfrm>
            <a:off x="3802997" y="25469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是</a:t>
            </a:r>
            <a:endParaRPr kumimoji="1" lang="zh-CN" altLang="en-US" dirty="0"/>
          </a:p>
        </p:txBody>
      </p:sp>
      <p:sp>
        <p:nvSpPr>
          <p:cNvPr id="29" name="菱形 28">
            <a:extLst>
              <a:ext uri="{FF2B5EF4-FFF2-40B4-BE49-F238E27FC236}">
                <a16:creationId xmlns:a16="http://schemas.microsoft.com/office/drawing/2014/main" id="{C61FE67A-34DB-B14E-A9ED-61671A75D3BA}"/>
              </a:ext>
            </a:extLst>
          </p:cNvPr>
          <p:cNvSpPr/>
          <p:nvPr/>
        </p:nvSpPr>
        <p:spPr>
          <a:xfrm>
            <a:off x="4031669" y="3738338"/>
            <a:ext cx="2341419" cy="9975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应缴金额是否变动？</a:t>
            </a:r>
            <a:endParaRPr kumimoji="1" lang="zh-CN" altLang="en-US" dirty="0"/>
          </a:p>
        </p:txBody>
      </p:sp>
      <p:sp>
        <p:nvSpPr>
          <p:cNvPr id="35" name="菱形 34">
            <a:extLst>
              <a:ext uri="{FF2B5EF4-FFF2-40B4-BE49-F238E27FC236}">
                <a16:creationId xmlns:a16="http://schemas.microsoft.com/office/drawing/2014/main" id="{8FD42B57-6E59-7346-B0C5-33C3473901DB}"/>
              </a:ext>
            </a:extLst>
          </p:cNvPr>
          <p:cNvSpPr/>
          <p:nvPr/>
        </p:nvSpPr>
        <p:spPr>
          <a:xfrm>
            <a:off x="7114970" y="2361006"/>
            <a:ext cx="2341419" cy="9975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余额不足？</a:t>
            </a:r>
            <a:endParaRPr kumimoji="1" lang="zh-CN" altLang="en-US" dirty="0"/>
          </a:p>
        </p:txBody>
      </p:sp>
      <p:sp>
        <p:nvSpPr>
          <p:cNvPr id="39" name="菱形 38">
            <a:extLst>
              <a:ext uri="{FF2B5EF4-FFF2-40B4-BE49-F238E27FC236}">
                <a16:creationId xmlns:a16="http://schemas.microsoft.com/office/drawing/2014/main" id="{90BBFB63-74FE-0E46-934A-14ADD4DB3924}"/>
              </a:ext>
            </a:extLst>
          </p:cNvPr>
          <p:cNvSpPr/>
          <p:nvPr/>
        </p:nvSpPr>
        <p:spPr>
          <a:xfrm>
            <a:off x="10709764" y="2361006"/>
            <a:ext cx="2341419" cy="9975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缴费不足？</a:t>
            </a:r>
            <a:endParaRPr kumimoji="1" lang="zh-CN" altLang="en-US" dirty="0"/>
          </a:p>
        </p:txBody>
      </p: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4997A29D-57FA-F441-915F-9DAA55042298}"/>
              </a:ext>
            </a:extLst>
          </p:cNvPr>
          <p:cNvCxnSpPr>
            <a:cxnSpLocks/>
            <a:stCxn id="13" idx="1"/>
            <a:endCxn id="35" idx="0"/>
          </p:cNvCxnSpPr>
          <p:nvPr/>
        </p:nvCxnSpPr>
        <p:spPr>
          <a:xfrm rot="10800000" flipV="1">
            <a:off x="8285681" y="1526348"/>
            <a:ext cx="626355" cy="834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肘形连接符 51">
            <a:extLst>
              <a:ext uri="{FF2B5EF4-FFF2-40B4-BE49-F238E27FC236}">
                <a16:creationId xmlns:a16="http://schemas.microsoft.com/office/drawing/2014/main" id="{752B48C3-F0AD-A342-A75F-26DA7A9A049E}"/>
              </a:ext>
            </a:extLst>
          </p:cNvPr>
          <p:cNvCxnSpPr>
            <a:cxnSpLocks/>
            <a:stCxn id="29" idx="3"/>
            <a:endCxn id="13" idx="0"/>
          </p:cNvCxnSpPr>
          <p:nvPr/>
        </p:nvCxnSpPr>
        <p:spPr>
          <a:xfrm flipV="1">
            <a:off x="6373088" y="1027584"/>
            <a:ext cx="3709657" cy="3209518"/>
          </a:xfrm>
          <a:prstGeom prst="bentConnector4">
            <a:avLst>
              <a:gd name="adj1" fmla="val 10538"/>
              <a:gd name="adj2" fmla="val 1138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肘形连接符 69">
            <a:extLst>
              <a:ext uri="{FF2B5EF4-FFF2-40B4-BE49-F238E27FC236}">
                <a16:creationId xmlns:a16="http://schemas.microsoft.com/office/drawing/2014/main" id="{CFBBE67C-4B29-6249-8C8D-D9706AC7067D}"/>
              </a:ext>
            </a:extLst>
          </p:cNvPr>
          <p:cNvCxnSpPr>
            <a:cxnSpLocks/>
            <a:stCxn id="35" idx="3"/>
            <a:endCxn id="4" idx="0"/>
          </p:cNvCxnSpPr>
          <p:nvPr/>
        </p:nvCxnSpPr>
        <p:spPr>
          <a:xfrm>
            <a:off x="9456389" y="2859770"/>
            <a:ext cx="626356" cy="9847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肘形连接符 72">
            <a:extLst>
              <a:ext uri="{FF2B5EF4-FFF2-40B4-BE49-F238E27FC236}">
                <a16:creationId xmlns:a16="http://schemas.microsoft.com/office/drawing/2014/main" id="{9D64E081-6457-AC47-B188-60FDCE1F035A}"/>
              </a:ext>
            </a:extLst>
          </p:cNvPr>
          <p:cNvCxnSpPr>
            <a:cxnSpLocks/>
            <a:stCxn id="39" idx="1"/>
            <a:endCxn id="4" idx="0"/>
          </p:cNvCxnSpPr>
          <p:nvPr/>
        </p:nvCxnSpPr>
        <p:spPr>
          <a:xfrm rot="10800000" flipV="1">
            <a:off x="10082746" y="2859770"/>
            <a:ext cx="627019" cy="9847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F46EAC58-1F42-784A-A931-BA6F9741D539}"/>
              </a:ext>
            </a:extLst>
          </p:cNvPr>
          <p:cNvCxnSpPr>
            <a:cxnSpLocks/>
            <a:stCxn id="35" idx="2"/>
            <a:endCxn id="28" idx="0"/>
          </p:cNvCxnSpPr>
          <p:nvPr/>
        </p:nvCxnSpPr>
        <p:spPr>
          <a:xfrm flipH="1">
            <a:off x="8285015" y="3358533"/>
            <a:ext cx="665" cy="486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35881DF9-F7A2-4A4E-BBD6-B318C0F193C6}"/>
              </a:ext>
            </a:extLst>
          </p:cNvPr>
          <p:cNvCxnSpPr>
            <a:cxnSpLocks/>
            <a:stCxn id="39" idx="2"/>
            <a:endCxn id="16" idx="0"/>
          </p:cNvCxnSpPr>
          <p:nvPr/>
        </p:nvCxnSpPr>
        <p:spPr>
          <a:xfrm>
            <a:off x="11880474" y="3358533"/>
            <a:ext cx="1" cy="48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C3ED78C4-DC61-B342-836D-1B05BBAF7C7D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202379" y="3405869"/>
            <a:ext cx="1" cy="332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12F2CA64-A87F-DF4C-9151-8E4151FC93A8}"/>
              </a:ext>
            </a:extLst>
          </p:cNvPr>
          <p:cNvSpPr/>
          <p:nvPr/>
        </p:nvSpPr>
        <p:spPr>
          <a:xfrm>
            <a:off x="2213154" y="3844480"/>
            <a:ext cx="1482437" cy="785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提示</a:t>
            </a:r>
            <a:endParaRPr kumimoji="1" lang="en-US" altLang="zh-Hans" dirty="0"/>
          </a:p>
          <a:p>
            <a:pPr algn="ctr"/>
            <a:r>
              <a:rPr kumimoji="1" lang="zh-Hans" altLang="en-US" dirty="0"/>
              <a:t>错误信息</a:t>
            </a:r>
            <a:endParaRPr kumimoji="1" lang="zh-CN" altLang="en-US" dirty="0"/>
          </a:p>
        </p:txBody>
      </p:sp>
      <p:cxnSp>
        <p:nvCxnSpPr>
          <p:cNvPr id="91" name="肘形连接符 90">
            <a:extLst>
              <a:ext uri="{FF2B5EF4-FFF2-40B4-BE49-F238E27FC236}">
                <a16:creationId xmlns:a16="http://schemas.microsoft.com/office/drawing/2014/main" id="{BBD50D8C-56BF-C04D-AF6A-1EAA6BFD7488}"/>
              </a:ext>
            </a:extLst>
          </p:cNvPr>
          <p:cNvCxnSpPr>
            <a:cxnSpLocks/>
            <a:stCxn id="88" idx="2"/>
            <a:endCxn id="15" idx="0"/>
          </p:cNvCxnSpPr>
          <p:nvPr/>
        </p:nvCxnSpPr>
        <p:spPr>
          <a:xfrm rot="16200000" flipH="1">
            <a:off x="6185712" y="1398388"/>
            <a:ext cx="665694" cy="7128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E4DA5C2A-519D-4449-AC00-B57E66AEAF5B}"/>
              </a:ext>
            </a:extLst>
          </p:cNvPr>
          <p:cNvCxnSpPr>
            <a:cxnSpLocks/>
            <a:stCxn id="29" idx="1"/>
            <a:endCxn id="88" idx="3"/>
          </p:cNvCxnSpPr>
          <p:nvPr/>
        </p:nvCxnSpPr>
        <p:spPr>
          <a:xfrm flipH="1">
            <a:off x="3695591" y="4237102"/>
            <a:ext cx="33607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05D1062E-B1F2-464F-A1C5-C80792FCC783}"/>
              </a:ext>
            </a:extLst>
          </p:cNvPr>
          <p:cNvSpPr txBox="1"/>
          <p:nvPr/>
        </p:nvSpPr>
        <p:spPr>
          <a:xfrm>
            <a:off x="3791827" y="38493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是</a:t>
            </a:r>
            <a:endParaRPr kumimoji="1" lang="zh-CN" altLang="en-US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888D09DA-7258-6B4A-9176-AC67487CF62A}"/>
              </a:ext>
            </a:extLst>
          </p:cNvPr>
          <p:cNvSpPr txBox="1"/>
          <p:nvPr/>
        </p:nvSpPr>
        <p:spPr>
          <a:xfrm>
            <a:off x="8453242" y="11570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是</a:t>
            </a:r>
            <a:endParaRPr kumimoji="1" lang="zh-CN" altLang="en-US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D9D65194-2467-4640-8A74-E53FC4559CB1}"/>
              </a:ext>
            </a:extLst>
          </p:cNvPr>
          <p:cNvSpPr txBox="1"/>
          <p:nvPr/>
        </p:nvSpPr>
        <p:spPr>
          <a:xfrm>
            <a:off x="8448207" y="3416144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dirty="0"/>
              <a:t>是</a:t>
            </a:r>
            <a:endParaRPr kumimoji="1"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F4918D1-E84C-3F4E-B972-9E462CE7B080}"/>
              </a:ext>
            </a:extLst>
          </p:cNvPr>
          <p:cNvSpPr txBox="1"/>
          <p:nvPr/>
        </p:nvSpPr>
        <p:spPr>
          <a:xfrm>
            <a:off x="10027395" y="26539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否</a:t>
            </a:r>
            <a:endParaRPr kumimoji="1" lang="zh-CN" altLang="en-US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5131192D-B9CA-1A43-AF6F-D4394B389F89}"/>
              </a:ext>
            </a:extLst>
          </p:cNvPr>
          <p:cNvSpPr txBox="1"/>
          <p:nvPr/>
        </p:nvSpPr>
        <p:spPr>
          <a:xfrm>
            <a:off x="11406062" y="341513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dirty="0"/>
              <a:t>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77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347</Words>
  <Application>Microsoft Macintosh PowerPoint</Application>
  <PresentationFormat>宽屏</PresentationFormat>
  <Paragraphs>139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Voice ——</dc:creator>
  <cp:lastModifiedBy>Voice ——</cp:lastModifiedBy>
  <cp:revision>12</cp:revision>
  <dcterms:created xsi:type="dcterms:W3CDTF">2019-05-13T11:33:07Z</dcterms:created>
  <dcterms:modified xsi:type="dcterms:W3CDTF">2019-05-22T02:26:08Z</dcterms:modified>
</cp:coreProperties>
</file>