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9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F337-EB9B-684F-B2CC-A7AC51DF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0A255-E270-7344-878D-BD99BC6E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19599-EBBB-2144-9F68-30511F0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1ED09-860D-8345-BB19-F64DE8FB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45381-A1AD-C743-9433-F7316D4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2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BF51-778E-F04D-955C-5F6E157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7D61172-99AC-C642-8018-E8C4EC51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C738-EA37-4C4F-B177-C723185C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E4F9-7C84-3B4F-A770-02A8995F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4E4AD9-FE81-0F49-BB6C-E394E66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9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03A7D-BB5B-1748-B2D5-F7151028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7FC2CA-09F9-9D4D-BF0C-AFC74AF9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19D95-E298-624A-A4D6-B1E00BD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10A6D-381C-CD40-9B5B-07A08DAE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838460-15CB-D546-B9B8-E00B510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A02D-1209-9E43-829C-D188194B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2DF7-4C6C-DA4A-85E6-92A22E2C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20C3-F0C5-E848-A569-00A6827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C0EFE-1BE6-9046-89CB-C6C5F47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A26FA34-20F8-A545-8C89-8B1525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E21A-B990-E443-8E71-17CA2F88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0D36-4B4F-A34B-9366-8F2BAB6B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4C25-F861-9348-8F12-664C1B0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905-36C1-644B-8A05-F1787A0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5266F5-04BB-5C4B-A1D4-C70B101C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8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2046-3BB6-724B-9D35-C210AA6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47056-0D8B-3045-AF9E-C4A2C7C8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0B762-D798-7A45-88E0-6815E056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D9EE-4A35-8F47-8F75-B632DD6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94CB-1348-EC4D-B437-9D9CF3AD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16E4E24-2148-DC44-BF23-3174A69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5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531B-CC2E-CA44-9272-D9D5767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F87B1-833C-FA4A-A6D7-9A1416EE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94937-CC27-BE4A-9606-0523DCD4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7E311-82F3-0B47-866B-F1F7BC291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D1F75-8C70-914A-A2AB-18D5651E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19464-D17F-1549-9CE7-25176BE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5A8D9-C896-494A-A9B0-F4F4B0C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0545745-1030-9544-80E6-BF55C1A9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1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3AEE-BA5D-A14E-8E2F-22E661E7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88CE4-79C9-F848-A4F5-6D5598C2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3ED1A-E6AD-5849-950C-2F6BE63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26EC1E8-DA99-D84F-B262-674FD84D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F69A2-7EB5-A140-B835-15FFC347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E5399-9A2F-4143-9778-4EFA87A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835EC6-DAAF-964C-A5E0-C2E1CA2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1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72D6-58B3-E546-A25F-D4DFA2A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C469A-3686-054E-A090-ACD2EF8E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EACF7-1FD0-6D4B-BCD2-55F583D0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14E74-C195-4046-BE6F-0F0CEFD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FB6D4-BCAA-8A4C-B774-F27B57B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F33F1A-EADC-C948-9013-BF4166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9F32-3C16-084D-A586-45DC9675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42246-4C00-B240-9EEE-77C3D983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43B3A-8B83-4E41-9C91-6809D5E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7BC08-160C-1545-B1AD-D9B461B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E1B92-608C-2641-B687-1C84D4C0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BDCCEE0-9B88-174E-96C6-FB423A5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6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73022-4DEA-704C-873F-BC779C54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E3C0-ED58-3147-8863-16E9326D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B06C1-E3B4-B141-B53E-7E148036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C66D-FC00-5242-99C5-E2DC3AAA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894B08-4A7B-8649-9B85-46E41FF1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07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为堆栈中的</a:t>
            </a:r>
            <a:r>
              <a:rPr kumimoji="1" lang="en-US" altLang="zh-Hans" sz="1400" dirty="0" err="1"/>
              <a:t>elems</a:t>
            </a:r>
            <a:r>
              <a:rPr kumimoji="1" lang="zh-Hans" altLang="en-US" sz="1400" dirty="0"/>
              <a:t>分配空间并初始化</a:t>
            </a:r>
            <a:r>
              <a:rPr kumimoji="1" lang="en-US" altLang="zh-Hans" sz="1400" dirty="0" err="1"/>
              <a:t>pos</a:t>
            </a:r>
            <a:r>
              <a:rPr kumimoji="1" lang="zh-Hans" altLang="en-US" sz="1400" dirty="0"/>
              <a:t>和</a:t>
            </a:r>
            <a:r>
              <a:rPr kumimoji="1" lang="en-US" altLang="zh-Hans" sz="1400" dirty="0"/>
              <a:t>max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initSTACK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是否已经初始化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重复初始化失败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endCxn id="7" idx="0"/>
          </p:cNvCxnSpPr>
          <p:nvPr/>
        </p:nvCxnSpPr>
        <p:spPr>
          <a:xfrm>
            <a:off x="6624918" y="1492623"/>
            <a:ext cx="803020" cy="63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329262" y="2083351"/>
            <a:ext cx="278907" cy="1918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6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销毁堆栈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、</a:t>
            </a:r>
            <a:r>
              <a:rPr kumimoji="1" lang="en-US" altLang="zh-Hans" sz="1400" dirty="0"/>
              <a:t>s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42436" y="397165"/>
            <a:ext cx="1334109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destroySTACK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、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5509491" y="859611"/>
            <a:ext cx="3125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79612" cy="6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67558" y="2245055"/>
            <a:ext cx="278907" cy="1595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08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初始化新栈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，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的数据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拷贝至栈</a:t>
            </a:r>
            <a:r>
              <a:rPr kumimoji="1" lang="en-US" altLang="zh-Hans" sz="1400" dirty="0"/>
              <a:t>s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initSTACK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深拷贝失败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endCxn id="7" idx="0"/>
          </p:cNvCxnSpPr>
          <p:nvPr/>
        </p:nvCxnSpPr>
        <p:spPr>
          <a:xfrm>
            <a:off x="6624918" y="1492623"/>
            <a:ext cx="803020" cy="63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329262" y="2083351"/>
            <a:ext cx="278907" cy="1918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73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最大元素个数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size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79612" cy="6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67558" y="2245055"/>
            <a:ext cx="278907" cy="1595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当前元素个数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howMany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79612" cy="6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67558" y="2245055"/>
            <a:ext cx="278907" cy="1595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826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下标为</a:t>
            </a:r>
            <a:r>
              <a:rPr kumimoji="1" lang="en-US" altLang="zh-Hans" sz="1400" dirty="0"/>
              <a:t>x</a:t>
            </a:r>
            <a:r>
              <a:rPr kumimoji="1" lang="zh-Hans" altLang="en-US" sz="1400" dirty="0"/>
              <a:t>的元素值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getelem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5512616" y="1846729"/>
            <a:ext cx="0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01510" cy="1624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682622" y="11956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访问是否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越界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47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将新元素进栈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+1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push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5512616" y="1846729"/>
            <a:ext cx="0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01510" cy="1624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682622" y="11956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已满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4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将栈顶元素出栈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-1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pop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5512616" y="1846729"/>
            <a:ext cx="0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01510" cy="1624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682622" y="11956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已空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06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构造制定大小的新栈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，再将栈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的数据赋值至栈</a:t>
            </a:r>
            <a:r>
              <a:rPr kumimoji="1" lang="en-US" altLang="zh-Hans" sz="1400" dirty="0"/>
              <a:t>s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assign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深拷贝赋值失败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endCxn id="7" idx="0"/>
          </p:cNvCxnSpPr>
          <p:nvPr/>
        </p:nvCxnSpPr>
        <p:spPr>
          <a:xfrm>
            <a:off x="6624918" y="1492623"/>
            <a:ext cx="803020" cy="63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329262" y="2083351"/>
            <a:ext cx="278907" cy="1918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69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输出堆栈中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所有元素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397165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print</a:t>
            </a:r>
            <a:endParaRPr kumimoji="1" lang="zh-CN" altLang="en-US" sz="1400" dirty="0"/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4363796B-50B7-1E48-8FB2-2299EE9DAED9}"/>
              </a:ext>
            </a:extLst>
          </p:cNvPr>
          <p:cNvSpPr/>
          <p:nvPr/>
        </p:nvSpPr>
        <p:spPr>
          <a:xfrm>
            <a:off x="4400314" y="1138518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</a:t>
            </a:r>
            <a:r>
              <a:rPr kumimoji="1" lang="en-US" altLang="zh-Hans" sz="1400" dirty="0"/>
              <a:t>p</a:t>
            </a:r>
            <a:r>
              <a:rPr kumimoji="1" lang="zh-Hans" altLang="en-US" sz="1400" dirty="0"/>
              <a:t>是否已初始化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624918" y="2125636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509492" y="859611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2520944-1E4A-504A-965B-433E23794F5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E6E56E6-6EE3-704A-A39E-0527028E2BD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624918" y="1492624"/>
            <a:ext cx="479612" cy="6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67558" y="2245055"/>
            <a:ext cx="278907" cy="1595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E0FE1-DE03-B640-A6DF-A9C5A298367B}"/>
              </a:ext>
            </a:extLst>
          </p:cNvPr>
          <p:cNvSpPr txBox="1"/>
          <p:nvPr/>
        </p:nvSpPr>
        <p:spPr>
          <a:xfrm>
            <a:off x="6844327" y="12189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056D87-E240-7344-862C-F06C80C74ED0}"/>
              </a:ext>
            </a:extLst>
          </p:cNvPr>
          <p:cNvSpPr txBox="1"/>
          <p:nvPr/>
        </p:nvSpPr>
        <p:spPr>
          <a:xfrm>
            <a:off x="5148414" y="18267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38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267</Words>
  <Application>Microsoft Macintosh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Voice ——</dc:creator>
  <cp:lastModifiedBy>Voice ——</cp:lastModifiedBy>
  <cp:revision>10</cp:revision>
  <dcterms:created xsi:type="dcterms:W3CDTF">2018-11-16T12:47:48Z</dcterms:created>
  <dcterms:modified xsi:type="dcterms:W3CDTF">2018-11-18T14:38:19Z</dcterms:modified>
</cp:coreProperties>
</file>