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9"/>
    <p:restoredTop sz="94673"/>
  </p:normalViewPr>
  <p:slideViewPr>
    <p:cSldViewPr snapToGrid="0" snapToObjects="1">
      <p:cViewPr varScale="1">
        <p:scale>
          <a:sx n="145" d="100"/>
          <a:sy n="145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4F337-EB9B-684F-B2CC-A7AC51DFD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0A255-E270-7344-878D-BD99BC6EE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19599-EBBB-2144-9F68-30511F0C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1ED09-860D-8345-BB19-F64DE8FB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1E45381-A1AD-C743-9433-F7316D4C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025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DBF51-778E-F04D-955C-5F6E157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D7D61172-99AC-C642-8018-E8C4EC51A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5C738-EA37-4C4F-B177-C723185C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DE4F9-7C84-3B4F-A770-02A8995F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A4E4AD9-FE81-0F49-BB6C-E394E66F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94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903A7D-BB5B-1748-B2D5-F7151028D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9F7FC2CA-09F9-9D4D-BF0C-AFC74AF9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19D95-E298-624A-A4D6-B1E00BDF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10A6D-381C-CD40-9B5B-07A08DAE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F838460-15CB-D546-B9B8-E00B5106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9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4A02D-1209-9E43-829C-D188194B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B2DF7-4C6C-DA4A-85E6-92A22E2CF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520C3-F0C5-E848-A569-00A68272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C0EFE-1BE6-9046-89CB-C6C5F47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A26FA34-20F8-A545-8C89-8B1525A2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50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DE21A-B990-E443-8E71-17CA2F88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B0D36-4B4F-A34B-9366-8F2BAB6B0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4C25-F861-9348-8F12-664C1B02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C5905-36C1-644B-8A05-F1787A0B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C5266F5-04BB-5C4B-A1D4-C70B101C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81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B2046-3BB6-724B-9D35-C210AA6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47056-0D8B-3045-AF9E-C4A2C7C8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20B762-D798-7A45-88E0-6815E056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5D9EE-4A35-8F47-8F75-B632DD64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5D94CB-1348-EC4D-B437-9D9CF3AD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16E4E24-2148-DC44-BF23-3174A696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25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9531B-CC2E-CA44-9272-D9D5767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F87B1-833C-FA4A-A6D7-9A1416EE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94937-CC27-BE4A-9606-0523DCD4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7E311-82F3-0B47-866B-F1F7BC291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FD1F75-8C70-914A-A2AB-18D5651E3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19464-D17F-1549-9CE7-25176BEA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C5A8D9-C896-494A-A9B0-F4F4B0C7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70545745-1030-9544-80E6-BF55C1A9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91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3AEE-BA5D-A14E-8E2F-22E661E7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188CE4-79C9-F848-A4F5-6D5598C2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3ED1A-E6AD-5849-950C-2F6BE63D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226EC1E8-DA99-D84F-B262-674FD84D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3F69A2-7EB5-A140-B835-15FFC347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4E5399-9A2F-4143-9778-4EFA87AD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D835EC6-DAAF-964C-A5E0-C2E1CA25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1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372D6-58B3-E546-A25F-D4DFA2AC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C469A-3686-054E-A090-ACD2EF8E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AEACF7-1FD0-6D4B-BCD2-55F583D0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14E74-C195-4046-BE6F-0F0CEFDD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FB6D4-BCAA-8A4C-B774-F27B57BF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04F33F1A-EADC-C948-9013-BF4166E3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83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09F32-3C16-084D-A586-45DC9675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42246-4C00-B240-9EEE-77C3D9838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D43B3A-8B83-4E41-9C91-6809D5EB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7BC08-160C-1545-B1AD-D9B461BE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E1B92-608C-2641-B687-1C84D4C0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BBDCCEE0-9B88-174E-96C6-FB423A50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66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073022-4DEA-704C-873F-BC779C54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BAE3C0-ED58-3147-8863-16E9326D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B06C1-E3B4-B141-B53E-7E148036B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F894-4527-DC4E-82BC-83633532246C}" type="datetimeFigureOut">
              <a:rPr kumimoji="1" lang="zh-CN" altLang="en-US" smtClean="0"/>
              <a:t>2018/11/18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3C66D-FC00-5242-99C5-E2DC3AAAB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C894B08-4A7B-8649-9B85-46E41FF16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AD08-1C45-1C47-8FD6-A1CAFC104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707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1272782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构造新的实例</a:t>
            </a:r>
            <a:r>
              <a:rPr kumimoji="1" lang="en-US" altLang="zh-Hans" sz="1400" dirty="0"/>
              <a:t>STACK</a:t>
            </a:r>
            <a:r>
              <a:rPr kumimoji="1" lang="zh-Hans" altLang="en-US" sz="1400" dirty="0"/>
              <a:t>，堆栈大小为</a:t>
            </a:r>
            <a:r>
              <a:rPr kumimoji="1" lang="en-US" altLang="zh-Hans" sz="1400" dirty="0"/>
              <a:t>m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531429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STACK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2329174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050267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0D7061E-D5A4-0743-8A01-3AF10963563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993875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销毁</a:t>
            </a:r>
            <a:r>
              <a:rPr kumimoji="1" lang="en-US" altLang="zh-Hans" sz="1400" dirty="0"/>
              <a:t>STACK</a:t>
            </a:r>
            <a:r>
              <a:rPr kumimoji="1" lang="zh-Hans" altLang="en-US" sz="1400" dirty="0"/>
              <a:t>实例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842436" y="1384283"/>
            <a:ext cx="1334109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~STACK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1" y="1846729"/>
            <a:ext cx="1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39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1272782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根据已有堆栈</a:t>
            </a:r>
            <a:r>
              <a:rPr kumimoji="1" lang="en-US" altLang="zh-Hans" sz="1400" dirty="0"/>
              <a:t>s</a:t>
            </a:r>
            <a:r>
              <a:rPr kumimoji="1" lang="zh-Hans" altLang="en-US" sz="1400" dirty="0"/>
              <a:t>构造新的堆栈</a:t>
            </a:r>
            <a:r>
              <a:rPr kumimoji="1" lang="en-US" altLang="zh-Hans" sz="1400" dirty="0"/>
              <a:t>p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531429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STACK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2329174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050267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0D7061E-D5A4-0743-8A01-3AF10963563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993875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65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返回实例中的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最大元素个数</a:t>
            </a:r>
            <a:r>
              <a:rPr kumimoji="1" lang="en-US" altLang="zh-Hans" sz="1400" dirty="0"/>
              <a:t>max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size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184672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返回实例中的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当前元素个数</a:t>
            </a:r>
            <a:r>
              <a:rPr kumimoji="1" lang="en-US" altLang="zh-Hans" sz="1400" dirty="0" err="1"/>
              <a:t>pos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 err="1"/>
              <a:t>howMany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6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3116804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返回当前实例中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下标为</a:t>
            </a:r>
            <a:r>
              <a:rPr kumimoji="1" lang="en-US" altLang="zh-Hans" sz="1400" dirty="0"/>
              <a:t>x</a:t>
            </a:r>
            <a:r>
              <a:rPr kumimoji="1" lang="zh-Hans" altLang="en-US" sz="1400" dirty="0"/>
              <a:t>的元素值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 err="1"/>
              <a:t>getelem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4173196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3116804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09492" y="1846729"/>
            <a:ext cx="3124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389428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3275274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访问是否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越界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5509492" y="2835872"/>
            <a:ext cx="3124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635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447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3116804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将新元素进栈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栈内元素个数</a:t>
            </a:r>
            <a:r>
              <a:rPr kumimoji="1" lang="en-US" altLang="zh-Hans" sz="1400" dirty="0"/>
              <a:t>+1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push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4173196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3116804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5509492" y="1846729"/>
            <a:ext cx="3124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389428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3275274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已满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5509492" y="2835872"/>
            <a:ext cx="3124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635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947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3116804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将栈顶元素出栈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栈内元素个数</a:t>
            </a:r>
            <a:r>
              <a:rPr kumimoji="1" lang="en-US" altLang="zh-Hans" sz="1400" dirty="0"/>
              <a:t>-1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6307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pop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4173196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FA7931-FD24-E947-876F-D7B783C12C20}"/>
              </a:ext>
            </a:extLst>
          </p:cNvPr>
          <p:cNvSpPr/>
          <p:nvPr/>
        </p:nvSpPr>
        <p:spPr>
          <a:xfrm>
            <a:off x="6546816" y="3116804"/>
            <a:ext cx="959223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操作失败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5509492" y="1848753"/>
            <a:ext cx="3124" cy="27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389428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D4492A99-16EE-BF4D-A7F0-2D8491F358B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6128507" y="3275274"/>
            <a:ext cx="278907" cy="1516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菱形 21">
            <a:extLst>
              <a:ext uri="{FF2B5EF4-FFF2-40B4-BE49-F238E27FC236}">
                <a16:creationId xmlns:a16="http://schemas.microsoft.com/office/drawing/2014/main" id="{7F24DF9F-9085-5341-9890-C05D377471D6}"/>
              </a:ext>
            </a:extLst>
          </p:cNvPr>
          <p:cNvSpPr/>
          <p:nvPr/>
        </p:nvSpPr>
        <p:spPr>
          <a:xfrm>
            <a:off x="4400314" y="2127661"/>
            <a:ext cx="2224604" cy="7082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堆栈是否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已空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01C5839-285D-DF40-8DA2-C97EE3BF1BEA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5509492" y="2835872"/>
            <a:ext cx="3124" cy="28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22E91D2-F5C0-074D-9A43-AB8584A878A4}"/>
              </a:ext>
            </a:extLst>
          </p:cNvPr>
          <p:cNvSpPr txBox="1"/>
          <p:nvPr/>
        </p:nvSpPr>
        <p:spPr>
          <a:xfrm>
            <a:off x="5168924" y="27901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否</a:t>
            </a:r>
            <a:endParaRPr kumimoji="1" lang="zh-CN" altLang="en-US" sz="1400" dirty="0"/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EFDF8ABD-F538-4B4C-9354-B54CBFDF76AC}"/>
              </a:ext>
            </a:extLst>
          </p:cNvPr>
          <p:cNvCxnSpPr>
            <a:cxnSpLocks/>
            <a:stCxn id="22" idx="3"/>
            <a:endCxn id="7" idx="0"/>
          </p:cNvCxnSpPr>
          <p:nvPr/>
        </p:nvCxnSpPr>
        <p:spPr>
          <a:xfrm>
            <a:off x="6624918" y="2481767"/>
            <a:ext cx="401510" cy="635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25699D3-C9F7-FA4B-BDC0-F5EDE95E080F}"/>
              </a:ext>
            </a:extLst>
          </p:cNvPr>
          <p:cNvSpPr txBox="1"/>
          <p:nvPr/>
        </p:nvSpPr>
        <p:spPr>
          <a:xfrm>
            <a:off x="6637845" y="21740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1400" dirty="0"/>
              <a:t>是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066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将已有栈</a:t>
            </a:r>
            <a:r>
              <a:rPr kumimoji="1" lang="en-US" altLang="zh-Hans" sz="1400" dirty="0"/>
              <a:t>s</a:t>
            </a:r>
            <a:r>
              <a:rPr kumimoji="1" lang="zh-Hans" altLang="en-US" sz="1400" dirty="0"/>
              <a:t>的数据赋值给栈</a:t>
            </a:r>
            <a:r>
              <a:rPr kumimoji="1" lang="en-US" altLang="zh-Hans" sz="1400" dirty="0"/>
              <a:t>p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66217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assign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1828663"/>
            <a:ext cx="0" cy="29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5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94D18A-C76E-1D42-B1D5-3F90EA72EF86}"/>
              </a:ext>
            </a:extLst>
          </p:cNvPr>
          <p:cNvSpPr/>
          <p:nvPr/>
        </p:nvSpPr>
        <p:spPr>
          <a:xfrm>
            <a:off x="4706472" y="2125636"/>
            <a:ext cx="1606039" cy="77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输出堆栈中</a:t>
            </a:r>
            <a:endParaRPr kumimoji="1" lang="en-US" altLang="zh-Hans" sz="1400" dirty="0"/>
          </a:p>
          <a:p>
            <a:pPr algn="ctr"/>
            <a:r>
              <a:rPr kumimoji="1" lang="zh-Hans" altLang="en-US" sz="1400" dirty="0"/>
              <a:t>所有元素</a:t>
            </a:r>
            <a:endParaRPr kumimoji="1" lang="zh-CN" altLang="en-US" sz="14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78FB1BC-3CFB-8A44-BEC6-06BAE916A3FD}"/>
              </a:ext>
            </a:extLst>
          </p:cNvPr>
          <p:cNvSpPr/>
          <p:nvPr/>
        </p:nvSpPr>
        <p:spPr>
          <a:xfrm>
            <a:off x="4978402" y="1384283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Hans" sz="1400" dirty="0"/>
              <a:t>print</a:t>
            </a:r>
            <a:endParaRPr kumimoji="1" lang="zh-CN" altLang="en-US" sz="14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2EC6B54-1C4D-9640-B23A-5638935607F8}"/>
              </a:ext>
            </a:extLst>
          </p:cNvPr>
          <p:cNvSpPr/>
          <p:nvPr/>
        </p:nvSpPr>
        <p:spPr>
          <a:xfrm>
            <a:off x="4978402" y="3182028"/>
            <a:ext cx="1062180" cy="462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Hans" altLang="en-US" sz="1400" dirty="0"/>
              <a:t>结束</a:t>
            </a:r>
            <a:endParaRPr kumimoji="1" lang="zh-CN" altLang="en-US" sz="1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2CA567D-19CC-EF40-B341-AD84C9BD03F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509492" y="1846729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1AC7824-A36B-F64E-9006-CE875EBEBBA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09492" y="2903121"/>
            <a:ext cx="0" cy="27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0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133</Words>
  <Application>Microsoft Macintosh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Voice ——</dc:creator>
  <cp:lastModifiedBy>Voice ——</cp:lastModifiedBy>
  <cp:revision>13</cp:revision>
  <dcterms:created xsi:type="dcterms:W3CDTF">2018-11-16T12:47:48Z</dcterms:created>
  <dcterms:modified xsi:type="dcterms:W3CDTF">2018-11-18T14:38:21Z</dcterms:modified>
</cp:coreProperties>
</file>