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673"/>
  </p:normalViewPr>
  <p:slideViewPr>
    <p:cSldViewPr snapToGrid="0" snapToObjects="1">
      <p:cViewPr varScale="1">
        <p:scale>
          <a:sx n="146" d="100"/>
          <a:sy n="14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F337-EB9B-684F-B2CC-A7AC51DF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0A255-E270-7344-878D-BD99BC6EE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19599-EBBB-2144-9F68-30511F0C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1ED09-860D-8345-BB19-F64DE8FB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45381-A1AD-C743-9433-F7316D4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2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BF51-778E-F04D-955C-5F6E157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7D61172-99AC-C642-8018-E8C4EC51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5C738-EA37-4C4F-B177-C723185C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DE4F9-7C84-3B4F-A770-02A8995F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A4E4AD9-FE81-0F49-BB6C-E394E66F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94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903A7D-BB5B-1748-B2D5-F7151028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9F7FC2CA-09F9-9D4D-BF0C-AFC74AF9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19D95-E298-624A-A4D6-B1E00BDF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10A6D-381C-CD40-9B5B-07A08DAE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838460-15CB-D546-B9B8-E00B5106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A02D-1209-9E43-829C-D188194B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B2DF7-4C6C-DA4A-85E6-92A22E2C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520C3-F0C5-E848-A569-00A68272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C0EFE-1BE6-9046-89CB-C6C5F47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A26FA34-20F8-A545-8C89-8B1525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5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E21A-B990-E443-8E71-17CA2F88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B0D36-4B4F-A34B-9366-8F2BAB6B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4C25-F861-9348-8F12-664C1B0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5905-36C1-644B-8A05-F1787A0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C5266F5-04BB-5C4B-A1D4-C70B101C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8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2046-3BB6-724B-9D35-C210AA6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47056-0D8B-3045-AF9E-C4A2C7C8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0B762-D798-7A45-88E0-6815E056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5D9EE-4A35-8F47-8F75-B632DD64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94CB-1348-EC4D-B437-9D9CF3AD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16E4E24-2148-DC44-BF23-3174A69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5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9531B-CC2E-CA44-9272-D9D5767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F87B1-833C-FA4A-A6D7-9A1416EE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94937-CC27-BE4A-9606-0523DCD4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7E311-82F3-0B47-866B-F1F7BC291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D1F75-8C70-914A-A2AB-18D5651E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19464-D17F-1549-9CE7-25176BE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5A8D9-C896-494A-A9B0-F4F4B0C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0545745-1030-9544-80E6-BF55C1A9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1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3AEE-BA5D-A14E-8E2F-22E661E7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88CE4-79C9-F848-A4F5-6D5598C2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3ED1A-E6AD-5849-950C-2F6BE63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26EC1E8-DA99-D84F-B262-674FD84D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F69A2-7EB5-A140-B835-15FFC347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4E5399-9A2F-4143-9778-4EFA87A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D835EC6-DAAF-964C-A5E0-C2E1CA2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1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72D6-58B3-E546-A25F-D4DFA2A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C469A-3686-054E-A090-ACD2EF8E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EACF7-1FD0-6D4B-BCD2-55F583D0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14E74-C195-4046-BE6F-0F0CEFD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FB6D4-BCAA-8A4C-B774-F27B57B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F33F1A-EADC-C948-9013-BF4166E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8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9F32-3C16-084D-A586-45DC9675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42246-4C00-B240-9EEE-77C3D983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43B3A-8B83-4E41-9C91-6809D5EB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7BC08-160C-1545-B1AD-D9B461BE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E1B92-608C-2641-B687-1C84D4C0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BDCCEE0-9B88-174E-96C6-FB423A50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6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73022-4DEA-704C-873F-BC779C54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E3C0-ED58-3147-8863-16E9326D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B06C1-E3B4-B141-B53E-7E148036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F894-4527-DC4E-82BC-83633532246C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3C66D-FC00-5242-99C5-E2DC3AAA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894B08-4A7B-8649-9B85-46E41FF16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07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1272782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构造新的实例</a:t>
            </a:r>
            <a:r>
              <a:rPr kumimoji="1" lang="en-US" altLang="zh-Hans" sz="1400" dirty="0"/>
              <a:t>QUEUE</a:t>
            </a:r>
            <a:r>
              <a:rPr kumimoji="1" lang="zh-Hans" altLang="en-US" sz="1400" dirty="0"/>
              <a:t>，队列大小为</a:t>
            </a:r>
            <a:r>
              <a:rPr kumimoji="1" lang="en-US" altLang="zh-Hans" sz="1400" dirty="0"/>
              <a:t>2m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531429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QUEUE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2329174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050267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D7061E-D5A4-0743-8A01-3AF10963563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993875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销毁</a:t>
            </a:r>
            <a:r>
              <a:rPr kumimoji="1" lang="en-US" altLang="zh-Hans" sz="1400" dirty="0"/>
              <a:t>QUEUE</a:t>
            </a:r>
            <a:r>
              <a:rPr kumimoji="1" lang="zh-Hans" altLang="en-US" sz="1400" dirty="0"/>
              <a:t>实例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842436" y="1384283"/>
            <a:ext cx="1334109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~QUEUE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1" y="1846729"/>
            <a:ext cx="1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1272782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根据已有队列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构造新的队列</a:t>
            </a:r>
            <a:r>
              <a:rPr kumimoji="1" lang="en-US" altLang="zh-Hans" sz="1400" dirty="0"/>
              <a:t>p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531429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QUEUE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2329174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050267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D7061E-D5A4-0743-8A01-3AF10963563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993875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5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16183"/>
            <a:ext cx="1606039" cy="1039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STACK::operator </a:t>
            </a:r>
            <a:r>
              <a:rPr kumimoji="1" lang="en-US" altLang="zh-Hans" sz="1400" dirty="0" err="1"/>
              <a:t>int</a:t>
            </a:r>
            <a:r>
              <a:rPr kumimoji="1" lang="en-US" altLang="zh-Hans" sz="1400" dirty="0"/>
              <a:t>()</a:t>
            </a:r>
            <a:r>
              <a:rPr kumimoji="1" lang="zh-Hans" altLang="en-US" sz="1400" dirty="0"/>
              <a:t>取得继承栈中元素个数，</a:t>
            </a:r>
            <a:r>
              <a:rPr kumimoji="1" lang="en-US" altLang="zh-Hans" sz="1400" dirty="0"/>
              <a:t>s2</a:t>
            </a:r>
            <a:r>
              <a:rPr kumimoji="1" lang="zh-Hans" altLang="en-US" sz="1400" dirty="0"/>
              <a:t>取得</a:t>
            </a:r>
            <a:r>
              <a:rPr kumimoji="1" lang="en-US" altLang="zh-Hans" sz="1400" dirty="0"/>
              <a:t>s2</a:t>
            </a:r>
            <a:r>
              <a:rPr kumimoji="1" lang="zh-Hans" altLang="en-US" sz="1400" dirty="0"/>
              <a:t>中元素个数，相加后返回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 </a:t>
            </a:r>
            <a:r>
              <a:rPr kumimoji="1" lang="en-US" altLang="zh-Hans" sz="1400" dirty="0" err="1"/>
              <a:t>int</a:t>
            </a:r>
            <a:r>
              <a:rPr kumimoji="1" lang="en-US" altLang="zh-Hans" sz="1400" dirty="0"/>
              <a:t> ()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434577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46729"/>
            <a:ext cx="0" cy="2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155670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队列未满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仍可入队元素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返回</a:t>
            </a:r>
            <a:r>
              <a:rPr kumimoji="1" lang="en-US" altLang="zh-Hans" sz="1400" dirty="0"/>
              <a:t>0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full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队列已满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返回</a:t>
            </a:r>
            <a:r>
              <a:rPr kumimoji="1" lang="en-US" altLang="zh-Hans" sz="1400" dirty="0"/>
              <a:t>1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295797" y="2125636"/>
            <a:ext cx="2427387" cy="8158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s2</a:t>
            </a:r>
            <a:r>
              <a:rPr kumimoji="1" lang="zh-Hans" altLang="en-US" sz="1400" dirty="0"/>
              <a:t>已满且继承栈不为空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5509491" y="2941472"/>
            <a:ext cx="1" cy="17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51022" y="28484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723184" y="2533554"/>
            <a:ext cx="303244" cy="583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48551" y="22257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447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4135707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取继承栈中下标为（继承栈元素个数</a:t>
            </a:r>
            <a:r>
              <a:rPr kumimoji="1" lang="en-US" altLang="zh-Hans" sz="1400" dirty="0"/>
              <a:t>-x-1</a:t>
            </a:r>
            <a:r>
              <a:rPr kumimoji="1" lang="zh-Hans" altLang="en-US" sz="1400" dirty="0"/>
              <a:t>）的元素值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operator[ ]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5192099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4135707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4913192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4294177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访问是否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越界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 flipH="1">
            <a:off x="5506002" y="2835872"/>
            <a:ext cx="6614" cy="28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1653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248DC195-5689-904E-A486-B24C3ACDADF7}"/>
              </a:ext>
            </a:extLst>
          </p:cNvPr>
          <p:cNvSpPr/>
          <p:nvPr/>
        </p:nvSpPr>
        <p:spPr>
          <a:xfrm>
            <a:off x="4393700" y="3117153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x&gt;</a:t>
            </a:r>
            <a:r>
              <a:rPr kumimoji="1" lang="zh-Hans" altLang="en-US" sz="1400" dirty="0"/>
              <a:t>继承栈中元素个数？</a:t>
            </a:r>
            <a:endParaRPr kumimoji="1" lang="zh-CN" altLang="en-US" sz="14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06F511C-1AE0-EE43-B40F-25033F122287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506002" y="3825364"/>
            <a:ext cx="3490" cy="3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CFE091F-1BB9-7A46-B7E4-56D6446F4AA5}"/>
              </a:ext>
            </a:extLst>
          </p:cNvPr>
          <p:cNvSpPr/>
          <p:nvPr/>
        </p:nvSpPr>
        <p:spPr>
          <a:xfrm>
            <a:off x="2862639" y="4140848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取</a:t>
            </a:r>
            <a:r>
              <a:rPr kumimoji="1" lang="en-US" altLang="zh-Hans" sz="1400" dirty="0"/>
              <a:t>s2</a:t>
            </a:r>
            <a:r>
              <a:rPr kumimoji="1" lang="zh-Hans" altLang="en-US" sz="1400" dirty="0"/>
              <a:t>中下标为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（</a:t>
            </a:r>
            <a:r>
              <a:rPr kumimoji="1" lang="en-US" altLang="zh-Hans" sz="1400" dirty="0"/>
              <a:t>x-</a:t>
            </a:r>
            <a:r>
              <a:rPr kumimoji="1" lang="zh-Hans" altLang="en-US" sz="1400" dirty="0"/>
              <a:t>继承栈元素个数）的元素值</a:t>
            </a:r>
            <a:endParaRPr kumimoji="1"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17D662-4537-3141-A058-6B52DDD7E811}"/>
              </a:ext>
            </a:extLst>
          </p:cNvPr>
          <p:cNvSpPr txBox="1"/>
          <p:nvPr/>
        </p:nvSpPr>
        <p:spPr>
          <a:xfrm>
            <a:off x="5138493" y="38109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5E003C1-A319-B240-82D4-EFDD1F928873}"/>
              </a:ext>
            </a:extLst>
          </p:cNvPr>
          <p:cNvSpPr txBox="1"/>
          <p:nvPr/>
        </p:nvSpPr>
        <p:spPr>
          <a:xfrm>
            <a:off x="3766872" y="38393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0955CBF9-5E57-8F4D-8E60-C97FDEBDA203}"/>
              </a:ext>
            </a:extLst>
          </p:cNvPr>
          <p:cNvCxnSpPr>
            <a:cxnSpLocks/>
            <a:stCxn id="14" idx="1"/>
            <a:endCxn id="24" idx="0"/>
          </p:cNvCxnSpPr>
          <p:nvPr/>
        </p:nvCxnSpPr>
        <p:spPr>
          <a:xfrm rot="10800000" flipV="1">
            <a:off x="3665660" y="3471258"/>
            <a:ext cx="728041" cy="669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14C75DDE-FA52-1549-83A2-69704E4755C5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 rot="16200000" flipH="1">
            <a:off x="4450692" y="4133299"/>
            <a:ext cx="273766" cy="1843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5169322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将新元素进栈</a:t>
            </a:r>
            <a:r>
              <a:rPr kumimoji="1" lang="en-US" altLang="zh-Hans" sz="1400" dirty="0"/>
              <a:t>s2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28920" y="1384283"/>
            <a:ext cx="1161141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operator&lt;&lt;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6225714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5169322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5509491" y="1846729"/>
            <a:ext cx="3125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5946807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5327792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调用</a:t>
            </a:r>
            <a:r>
              <a:rPr kumimoji="1" lang="en-US" altLang="zh-Hans" sz="1400" dirty="0"/>
              <a:t>full</a:t>
            </a:r>
            <a:r>
              <a:rPr kumimoji="1" lang="zh-Hans" altLang="en-US" sz="1400" dirty="0"/>
              <a:t>判断队列已满？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5512616" y="2835872"/>
            <a:ext cx="1394" cy="28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2687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EDFCA3EB-E302-DB49-BB3F-FEF49C546C9F}"/>
              </a:ext>
            </a:extLst>
          </p:cNvPr>
          <p:cNvSpPr/>
          <p:nvPr/>
        </p:nvSpPr>
        <p:spPr>
          <a:xfrm>
            <a:off x="4401708" y="3117269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s2</a:t>
            </a:r>
            <a:r>
              <a:rPr kumimoji="1" lang="zh-Hans" altLang="en-US" sz="1400" dirty="0"/>
              <a:t>已满且继承栈为空？</a:t>
            </a:r>
            <a:endParaRPr kumimoji="1"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B14A2AB-B1BA-D14B-BD36-0DD22234751D}"/>
              </a:ext>
            </a:extLst>
          </p:cNvPr>
          <p:cNvSpPr/>
          <p:nvPr/>
        </p:nvSpPr>
        <p:spPr>
          <a:xfrm>
            <a:off x="4703795" y="410687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</a:t>
            </a:r>
            <a:r>
              <a:rPr kumimoji="1" lang="en-US" altLang="zh-Hans" sz="1400" dirty="0"/>
              <a:t>s2</a:t>
            </a:r>
            <a:r>
              <a:rPr kumimoji="1" lang="zh-Hans" altLang="en-US" sz="1400" dirty="0"/>
              <a:t>中元素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依次出栈并入栈到继承栈中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EEA92FF-BEE5-0448-B109-B74C5679F514}"/>
              </a:ext>
            </a:extLst>
          </p:cNvPr>
          <p:cNvCxnSpPr>
            <a:cxnSpLocks/>
          </p:cNvCxnSpPr>
          <p:nvPr/>
        </p:nvCxnSpPr>
        <p:spPr>
          <a:xfrm>
            <a:off x="5506815" y="3823561"/>
            <a:ext cx="1394" cy="28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6914D32-CC6B-D44F-A054-78A7BA79B1EC}"/>
              </a:ext>
            </a:extLst>
          </p:cNvPr>
          <p:cNvSpPr txBox="1"/>
          <p:nvPr/>
        </p:nvSpPr>
        <p:spPr>
          <a:xfrm>
            <a:off x="4162608" y="31899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2788458-20AA-4C45-ABDE-CB12BD771989}"/>
              </a:ext>
            </a:extLst>
          </p:cNvPr>
          <p:cNvCxnSpPr>
            <a:cxnSpLocks/>
            <a:stCxn id="42" idx="1"/>
            <a:endCxn id="4" idx="0"/>
          </p:cNvCxnSpPr>
          <p:nvPr/>
        </p:nvCxnSpPr>
        <p:spPr>
          <a:xfrm rot="10800000" flipH="1" flipV="1">
            <a:off x="4401708" y="3471374"/>
            <a:ext cx="1107784" cy="1697947"/>
          </a:xfrm>
          <a:prstGeom prst="bentConnector4">
            <a:avLst>
              <a:gd name="adj1" fmla="val -20636"/>
              <a:gd name="adj2" fmla="val 922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9FF4D18-BC96-024D-9E69-6B3C928333AA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5506815" y="4884361"/>
            <a:ext cx="2677" cy="28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21BF2BF-0771-EB47-A7A4-040EE467DDCA}"/>
              </a:ext>
            </a:extLst>
          </p:cNvPr>
          <p:cNvSpPr txBox="1"/>
          <p:nvPr/>
        </p:nvSpPr>
        <p:spPr>
          <a:xfrm>
            <a:off x="5168924" y="38105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47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5158610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将继承栈中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元素出栈到</a:t>
            </a:r>
            <a:r>
              <a:rPr kumimoji="1" lang="en-US" altLang="zh-Hans" sz="1400" dirty="0"/>
              <a:t>e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892765" y="1386307"/>
            <a:ext cx="1233451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operator&gt;&gt;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6215002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5158610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5509491" y="1848753"/>
            <a:ext cx="3125" cy="27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5936095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5317080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已空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5509490" y="2835872"/>
            <a:ext cx="3126" cy="27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2676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E210988A-2B1D-C646-AFF5-340C57A7E230}"/>
              </a:ext>
            </a:extLst>
          </p:cNvPr>
          <p:cNvSpPr/>
          <p:nvPr/>
        </p:nvSpPr>
        <p:spPr>
          <a:xfrm>
            <a:off x="4397188" y="3115100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继承栈是否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有元素？</a:t>
            </a:r>
            <a:endParaRPr kumimoji="1"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62AC69-A204-A74A-B340-59B46D05F5C6}"/>
              </a:ext>
            </a:extLst>
          </p:cNvPr>
          <p:cNvSpPr/>
          <p:nvPr/>
        </p:nvSpPr>
        <p:spPr>
          <a:xfrm>
            <a:off x="4706472" y="4102218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</a:t>
            </a:r>
            <a:r>
              <a:rPr kumimoji="1" lang="en-US" altLang="zh-Hans" sz="1400" dirty="0"/>
              <a:t>s2</a:t>
            </a:r>
            <a:r>
              <a:rPr kumimoji="1" lang="zh-Hans" altLang="en-US" sz="1400" dirty="0"/>
              <a:t>中元素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依次出栈并入栈到继承栈中</a:t>
            </a:r>
            <a:endParaRPr kumimoji="1" lang="zh-CN" altLang="en-US" sz="14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6738409-AEC5-424A-9CF0-450B7E6EFF7B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5509490" y="3823311"/>
            <a:ext cx="2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0AB201C-D5C8-624D-89F3-4ADF35BB8AA8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5509492" y="4879703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190EA1F1-3171-9640-9E05-A12A6DA40663}"/>
              </a:ext>
            </a:extLst>
          </p:cNvPr>
          <p:cNvCxnSpPr>
            <a:cxnSpLocks/>
            <a:stCxn id="16" idx="1"/>
            <a:endCxn id="4" idx="0"/>
          </p:cNvCxnSpPr>
          <p:nvPr/>
        </p:nvCxnSpPr>
        <p:spPr>
          <a:xfrm rot="10800000" flipH="1" flipV="1">
            <a:off x="4397188" y="3469206"/>
            <a:ext cx="1112304" cy="1689404"/>
          </a:xfrm>
          <a:prstGeom prst="bentConnector4">
            <a:avLst>
              <a:gd name="adj1" fmla="val -20552"/>
              <a:gd name="adj2" fmla="val 91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AE97121-AB90-B14C-88BA-E11C6FAF7FCA}"/>
              </a:ext>
            </a:extLst>
          </p:cNvPr>
          <p:cNvSpPr txBox="1"/>
          <p:nvPr/>
        </p:nvSpPr>
        <p:spPr>
          <a:xfrm>
            <a:off x="4176035" y="31614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940F69-118E-084B-B545-330919EB55A7}"/>
              </a:ext>
            </a:extLst>
          </p:cNvPr>
          <p:cNvSpPr txBox="1"/>
          <p:nvPr/>
        </p:nvSpPr>
        <p:spPr>
          <a:xfrm>
            <a:off x="5120069" y="37718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066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将已有队列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的元素依次取出并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入队列到</a:t>
            </a:r>
            <a:r>
              <a:rPr kumimoji="1" lang="en-US" altLang="zh-Hans" sz="1400" dirty="0"/>
              <a:t>p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66217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operator=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28663"/>
            <a:ext cx="0" cy="29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5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逆序输出继承栈中元素，顺序输出堆栈</a:t>
            </a:r>
            <a:r>
              <a:rPr kumimoji="1" lang="en-US" altLang="zh-Hans" sz="1400" dirty="0"/>
              <a:t>s2</a:t>
            </a:r>
            <a:r>
              <a:rPr kumimoji="1" lang="zh-Hans" altLang="en-US" sz="1400" dirty="0"/>
              <a:t>中元素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print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4672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254</Words>
  <Application>Microsoft Macintosh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Voice ——</dc:creator>
  <cp:lastModifiedBy>Voice ——</cp:lastModifiedBy>
  <cp:revision>21</cp:revision>
  <dcterms:created xsi:type="dcterms:W3CDTF">2018-11-16T12:47:48Z</dcterms:created>
  <dcterms:modified xsi:type="dcterms:W3CDTF">2018-12-02T06:13:30Z</dcterms:modified>
</cp:coreProperties>
</file>