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DDC-26DE-4B50-B02A-FCF6277FE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83ED-E7B7-4AC0-9D28-0CE537799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88C2-78FB-4ADF-845C-F0A1FF1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3D77-9CD3-4838-9FB3-ECA40565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F9AA-E96A-4018-BAD7-B4212397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0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ABAE-AF9C-4742-B795-6703BC79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CC28F-4C60-4050-927C-C2EAECE6C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09F0-E925-4667-B6E9-51AECAE4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42F3-C6FB-4250-BEA9-E4DF758E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82ED6-35B0-41E3-92FD-3BF77865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DEF1-343B-4271-AEE8-CC4EDA88E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AA0C7-D2C7-4453-876E-4E46F7C92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3E3B-3F51-400C-BBDE-5FB76507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3BCA-F9C0-4BD7-802C-0C6117CE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2E5D-AD29-4A1F-9BBB-F4EA2D69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4D56-4220-4458-B754-59887E8F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EFD3-0D92-4529-B15D-4ABAA90A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1B7A-B134-4BAF-8518-EACFC796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AFB6-8846-4D86-B455-93F9444B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3E49-052F-4B14-AE61-A086E0A0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8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1BB7-C8E6-4629-9F0B-67628D7D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96E0-7621-4AA9-BA29-846F61A8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8B74-B01D-4F0D-84C4-8835A924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3378E-5F5C-4EA4-AD73-065CA5DB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4CBA-6889-4B03-B520-94E81781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2A61-429E-4051-8915-4A708FF0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FDB3-77AB-4CDC-94C6-264781C4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BC740-A0D2-488C-AD67-443A58CE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972F-BF6E-4CCF-9694-8529119E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8243-D667-41ED-B497-C0DF7519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C322-A279-4594-B39E-A722A750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0915-D156-4FE6-97C7-9A54056F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33E5-2C4E-4081-AF4F-7912AA33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9C71D-A7F3-47D8-B028-CA61DC79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8CC9-31DD-4982-BE39-071BD286D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820F1-9865-4F95-9431-DF7D7B358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ABE9D-2D0A-4C29-AC29-7EE26F10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59F4D-C8BE-4391-A9F7-F99262CF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9B730-71A4-4F5A-ADF1-290A1EBA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7A2A-CD1F-43FF-8874-040BC1B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E9C75-79B1-4D9D-884D-A7602DD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4031-5D74-4031-947F-4BC72242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209FC-A65F-4995-A037-474CCB43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A3B70-6ACC-4720-8FF8-526B2378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5AA55-12CD-411B-A125-78624D19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4BD51-6B74-4CAE-A23C-F43CC81B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3DC3-B8E2-4194-B57D-B102524F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8D0F-2405-4F03-B0BC-F0DE03A4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800E-CBA8-4BAE-B144-F7B2FB99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ACE5-365A-438D-8F56-7F962047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5DFE-D8EB-41A1-B4E4-738237D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8091-77F0-4FB3-952D-5CB90091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D4CD-7C59-4117-84F7-DDFAC016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90FBC-03AE-45A1-9DAC-5E42A52B9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C84C-27BD-41C1-876F-C46826BB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B6E7A-C7BD-406A-BDC2-E8F77CAF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8C01B-6BF8-470D-B9A0-9D158E47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EA46D-12BF-47AC-8E23-71BF5C89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44F9E-0D61-477C-B04E-CC9A9D58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2FA5-170C-4ED7-9E07-68E78ACE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6F4E-77CA-45D8-ABEA-BBB9C0103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EC53-D049-4C78-BAB2-0B39925EF657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EC4A-9CDC-4155-921F-6821F3A93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DE46-FB05-4DE5-9FA4-4A86D3E27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9E0E-02FA-49A8-A4CF-43E5BF54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26E8831-7C07-431F-8928-DC75294B5C82}"/>
              </a:ext>
            </a:extLst>
          </p:cNvPr>
          <p:cNvSpPr/>
          <p:nvPr/>
        </p:nvSpPr>
        <p:spPr>
          <a:xfrm>
            <a:off x="202639" y="1632953"/>
            <a:ext cx="978408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8EC3DF80-3F48-4891-845E-04F6D48F0905}"/>
              </a:ext>
            </a:extLst>
          </p:cNvPr>
          <p:cNvSpPr/>
          <p:nvPr/>
        </p:nvSpPr>
        <p:spPr>
          <a:xfrm>
            <a:off x="2895069" y="1567343"/>
            <a:ext cx="612648" cy="6126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6057EF2-43D2-4E29-8236-67B6C372DFD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1181047" y="1873667"/>
            <a:ext cx="1714022" cy="1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954B0F-DB5C-4308-8248-7126248A2198}"/>
                  </a:ext>
                </a:extLst>
              </p:cNvPr>
              <p:cNvSpPr txBox="1"/>
              <p:nvPr/>
            </p:nvSpPr>
            <p:spPr>
              <a:xfrm>
                <a:off x="1127486" y="666872"/>
                <a:ext cx="195059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Q14.5 @ 50 MS/s</a:t>
                </a:r>
              </a:p>
              <a:p>
                <a:r>
                  <a:rPr lang="en-US" dirty="0"/>
                  <a:t>Unit: mV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954B0F-DB5C-4308-8248-7126248A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86" y="666872"/>
                <a:ext cx="1950599" cy="923330"/>
              </a:xfrm>
              <a:prstGeom prst="rect">
                <a:avLst/>
              </a:prstGeom>
              <a:blipFill>
                <a:blip r:embed="rId2"/>
                <a:stretch>
                  <a:fillRect l="-2813"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436011-8F09-4CED-82C1-B025D8BB5C90}"/>
                  </a:ext>
                </a:extLst>
              </p:cNvPr>
              <p:cNvSpPr/>
              <p:nvPr/>
            </p:nvSpPr>
            <p:spPr>
              <a:xfrm>
                <a:off x="282948" y="4171451"/>
                <a:ext cx="2877347" cy="11899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NCO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=2048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[signed int]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[Q13.11]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436011-8F09-4CED-82C1-B025D8BB5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48" y="4171451"/>
                <a:ext cx="2877347" cy="1189954"/>
              </a:xfrm>
              <a:prstGeom prst="rect">
                <a:avLst/>
              </a:prstGeom>
              <a:blipFill>
                <a:blip r:embed="rId3"/>
                <a:stretch>
                  <a:fillRect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58EDBEA-8CF4-4B70-A1BD-DE2C2E9844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rot="5400000" flipH="1" flipV="1">
            <a:off x="1465777" y="2435836"/>
            <a:ext cx="1991460" cy="1479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26E18A-A677-4CFD-990E-144D007049B2}"/>
              </a:ext>
            </a:extLst>
          </p:cNvPr>
          <p:cNvSpPr txBox="1"/>
          <p:nvPr/>
        </p:nvSpPr>
        <p:spPr>
          <a:xfrm>
            <a:off x="1699581" y="3218796"/>
            <a:ext cx="1943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Q13.11 @ 50 MS/s</a:t>
            </a:r>
          </a:p>
          <a:p>
            <a:r>
              <a:rPr lang="en-US" dirty="0"/>
              <a:t>Unitless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25E63A-CC17-4B5E-B0D6-A27D7CB262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3507717" y="1873667"/>
            <a:ext cx="2212014" cy="506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BE91CB-E933-4A6B-B8ED-60278D02000C}"/>
                  </a:ext>
                </a:extLst>
              </p:cNvPr>
              <p:cNvSpPr txBox="1"/>
              <p:nvPr/>
            </p:nvSpPr>
            <p:spPr>
              <a:xfrm>
                <a:off x="3539435" y="317850"/>
                <a:ext cx="3247427" cy="144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Q27.16 @ 50 MS/s</a:t>
                </a:r>
              </a:p>
              <a:p>
                <a:r>
                  <a:rPr lang="en-US" dirty="0"/>
                  <a:t>Unit: mV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BE91CB-E933-4A6B-B8ED-60278D02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35" y="317850"/>
                <a:ext cx="3247427" cy="1441933"/>
              </a:xfrm>
              <a:prstGeom prst="rect">
                <a:avLst/>
              </a:prstGeom>
              <a:blipFill>
                <a:blip r:embed="rId4"/>
                <a:stretch>
                  <a:fillRect l="-1692" t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9F1EEAB-CEBD-4ACA-9523-52652DBA06D1}"/>
              </a:ext>
            </a:extLst>
          </p:cNvPr>
          <p:cNvSpPr/>
          <p:nvPr/>
        </p:nvSpPr>
        <p:spPr>
          <a:xfrm>
            <a:off x="5719731" y="1873667"/>
            <a:ext cx="1112309" cy="101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CIC</a:t>
            </a:r>
          </a:p>
          <a:p>
            <a:pPr algn="ctr"/>
            <a:r>
              <a:rPr lang="en-US" dirty="0"/>
              <a:t>(gain=RM=50000)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C590035-910C-4CDB-A734-70E8C6E05B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>
            <a:off x="6832040" y="2379822"/>
            <a:ext cx="1349770" cy="377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E9650-D5C0-49E8-9FCB-4CE36DB6B398}"/>
                  </a:ext>
                </a:extLst>
              </p:cNvPr>
              <p:cNvSpPr txBox="1"/>
              <p:nvPr/>
            </p:nvSpPr>
            <p:spPr>
              <a:xfrm>
                <a:off x="7081844" y="1388956"/>
                <a:ext cx="2639762" cy="766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Q59.31 @ 1 </a:t>
                </a:r>
                <a:r>
                  <a:rPr lang="en-US" dirty="0" err="1"/>
                  <a:t>kS</a:t>
                </a:r>
                <a:r>
                  <a:rPr lang="en-US" dirty="0"/>
                  <a:t>/s</a:t>
                </a:r>
              </a:p>
              <a:p>
                <a:r>
                  <a:rPr lang="en-US" dirty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≈1.53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E9650-D5C0-49E8-9FCB-4CE36DB6B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44" y="1388956"/>
                <a:ext cx="2639762" cy="766813"/>
              </a:xfrm>
              <a:prstGeom prst="rect">
                <a:avLst/>
              </a:prstGeom>
              <a:blipFill>
                <a:blip r:embed="rId5"/>
                <a:stretch>
                  <a:fillRect l="-2079" t="-4762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D55A67CF-81D7-4086-ACE6-1BDB64D1104E}"/>
              </a:ext>
            </a:extLst>
          </p:cNvPr>
          <p:cNvSpPr/>
          <p:nvPr/>
        </p:nvSpPr>
        <p:spPr>
          <a:xfrm>
            <a:off x="8181810" y="2251617"/>
            <a:ext cx="612648" cy="101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gain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7B802B-B085-4001-82AF-0C090AC9C5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794458" y="2757772"/>
            <a:ext cx="1854296" cy="1409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EE1B0-36E1-4D75-BE26-3BF82F581B02}"/>
                  </a:ext>
                </a:extLst>
              </p:cNvPr>
              <p:cNvSpPr txBox="1"/>
              <p:nvPr/>
            </p:nvSpPr>
            <p:spPr>
              <a:xfrm>
                <a:off x="7081844" y="758018"/>
                <a:ext cx="17335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Q59.16 @ 1 </a:t>
                </a:r>
                <a:r>
                  <a:rPr lang="en-US" dirty="0" err="1"/>
                  <a:t>kS</a:t>
                </a:r>
                <a:r>
                  <a:rPr lang="en-US" dirty="0"/>
                  <a:t>/s</a:t>
                </a:r>
              </a:p>
              <a:p>
                <a:r>
                  <a:rPr lang="en-US" dirty="0"/>
                  <a:t>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50000 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EE1B0-36E1-4D75-BE26-3BF82F581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44" y="758018"/>
                <a:ext cx="1733551" cy="646331"/>
              </a:xfrm>
              <a:prstGeom prst="rect">
                <a:avLst/>
              </a:prstGeom>
              <a:blipFill>
                <a:blip r:embed="rId6"/>
                <a:stretch>
                  <a:fillRect l="-3169" t="-4717" r="-211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F56A326-E71C-47A3-ABB1-2B613DC1B2AD}"/>
              </a:ext>
            </a:extLst>
          </p:cNvPr>
          <p:cNvSpPr txBox="1"/>
          <p:nvPr/>
        </p:nvSpPr>
        <p:spPr>
          <a:xfrm>
            <a:off x="5088149" y="4176264"/>
            <a:ext cx="4070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g=6: select 52:36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Q16.0 = 2*48.96 mV</a:t>
            </a:r>
          </a:p>
          <a:p>
            <a:r>
              <a:rPr lang="en-US" dirty="0"/>
              <a:t>g=7: select 51:35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Q16.0 = 2*24.48 mV</a:t>
            </a:r>
          </a:p>
          <a:p>
            <a:r>
              <a:rPr lang="en-US" dirty="0"/>
              <a:t>g=8: select 50:34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Q16.0 = 2*12.24 mV</a:t>
            </a:r>
          </a:p>
          <a:p>
            <a:endParaRPr lang="en-US" dirty="0"/>
          </a:p>
          <a:p>
            <a:r>
              <a:rPr lang="en-US" dirty="0"/>
              <a:t>g=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774DEC-4CF0-4C30-B684-B89E1C0B9A4D}"/>
                  </a:ext>
                </a:extLst>
              </p:cNvPr>
              <p:cNvSpPr/>
              <p:nvPr/>
            </p:nvSpPr>
            <p:spPr>
              <a:xfrm>
                <a:off x="7076362" y="147082"/>
                <a:ext cx="132536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774DEC-4CF0-4C30-B684-B89E1C0B9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62" y="147082"/>
                <a:ext cx="132536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07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Wilson</dc:creator>
  <cp:lastModifiedBy>Jesse Wilson</cp:lastModifiedBy>
  <cp:revision>10</cp:revision>
  <dcterms:created xsi:type="dcterms:W3CDTF">2019-06-03T18:05:39Z</dcterms:created>
  <dcterms:modified xsi:type="dcterms:W3CDTF">2019-06-19T18:42:28Z</dcterms:modified>
</cp:coreProperties>
</file>