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3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441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9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53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263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9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50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28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03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45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5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2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36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5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69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3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63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C25ABA-7E35-4D94-BEB7-C2D5FD69049E}" type="datetimeFigureOut">
              <a:rPr lang="nl-NL" smtClean="0"/>
              <a:t>12-3-2018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12C0F8-0B10-44BA-BB4D-78D0E5DDE7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0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Weektaak 4 – Functionele Annotatie van Genen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Tjeerd van der Veen, Astrid van Zuidam, Ricardo </a:t>
            </a:r>
            <a:r>
              <a:rPr lang="nl-NL" dirty="0" err="1" smtClean="0"/>
              <a:t>Tolkamp</a:t>
            </a:r>
            <a:r>
              <a:rPr lang="nl-NL" dirty="0" smtClean="0"/>
              <a:t>, Eva Overbeek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84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3215" y="2000428"/>
            <a:ext cx="10018713" cy="3124201"/>
          </a:xfrm>
        </p:spPr>
        <p:txBody>
          <a:bodyPr/>
          <a:lstStyle/>
          <a:p>
            <a:r>
              <a:rPr lang="nl-NL" dirty="0" smtClean="0"/>
              <a:t>Doel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82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650049"/>
            <a:ext cx="10018713" cy="3124201"/>
          </a:xfrm>
        </p:spPr>
        <p:txBody>
          <a:bodyPr/>
          <a:lstStyle/>
          <a:p>
            <a:r>
              <a:rPr lang="nl-NL" dirty="0" smtClean="0"/>
              <a:t>Het laten zien wat wij afgelopen week gedaan hebben.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1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2375" y="0"/>
            <a:ext cx="10018713" cy="1752599"/>
          </a:xfrm>
        </p:spPr>
        <p:txBody>
          <a:bodyPr/>
          <a:lstStyle/>
          <a:p>
            <a:r>
              <a:rPr lang="nl-NL" dirty="0" smtClean="0"/>
              <a:t>Opdracht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55710" y="2443908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In Artemis het .</a:t>
            </a:r>
            <a:r>
              <a:rPr lang="nl-NL" dirty="0" err="1" smtClean="0"/>
              <a:t>gff</a:t>
            </a:r>
            <a:r>
              <a:rPr lang="nl-NL" dirty="0" smtClean="0"/>
              <a:t> file geopend van:</a:t>
            </a:r>
          </a:p>
          <a:p>
            <a:pPr marL="0" indent="0">
              <a:buNone/>
            </a:pPr>
            <a:r>
              <a:rPr lang="nl-NL" dirty="0" smtClean="0"/>
              <a:t>	- 100 ORF</a:t>
            </a:r>
          </a:p>
          <a:p>
            <a:pPr marL="0" indent="0">
              <a:buNone/>
            </a:pPr>
            <a:r>
              <a:rPr lang="nl-NL" dirty="0" smtClean="0"/>
              <a:t>	- 1500 ORF</a:t>
            </a:r>
          </a:p>
          <a:p>
            <a:pPr marL="0" indent="0">
              <a:buNone/>
            </a:pPr>
            <a:r>
              <a:rPr lang="nl-NL" dirty="0" smtClean="0"/>
              <a:t>	- 750 ORF</a:t>
            </a:r>
          </a:p>
          <a:p>
            <a:r>
              <a:rPr lang="nl-NL" dirty="0" smtClean="0"/>
              <a:t>CDS geselecteerd</a:t>
            </a: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0" y="1120462"/>
            <a:ext cx="9775065" cy="549847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5" y="1120462"/>
            <a:ext cx="10058400" cy="565785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5" y="112046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12419"/>
            <a:ext cx="10018713" cy="3124201"/>
          </a:xfrm>
        </p:spPr>
        <p:txBody>
          <a:bodyPr/>
          <a:lstStyle/>
          <a:p>
            <a:r>
              <a:rPr lang="nl-NL" dirty="0" smtClean="0"/>
              <a:t>BLAST via NCBI </a:t>
            </a:r>
            <a:r>
              <a:rPr lang="nl-NL" dirty="0" err="1" smtClean="0"/>
              <a:t>BLASTp</a:t>
            </a:r>
            <a:endParaRPr lang="nl-NL" dirty="0" smtClean="0"/>
          </a:p>
          <a:p>
            <a:r>
              <a:rPr lang="nl-NL" dirty="0" err="1"/>
              <a:t>Debaryomyces</a:t>
            </a:r>
            <a:r>
              <a:rPr lang="nl-NL" dirty="0"/>
              <a:t> </a:t>
            </a:r>
            <a:r>
              <a:rPr lang="nl-NL" dirty="0" err="1" smtClean="0"/>
              <a:t>hansenii</a:t>
            </a:r>
            <a:r>
              <a:rPr lang="nl-NL" dirty="0" smtClean="0"/>
              <a:t>, hoogste </a:t>
            </a:r>
            <a:r>
              <a:rPr lang="nl-NL" dirty="0" err="1" smtClean="0"/>
              <a:t>identity</a:t>
            </a:r>
            <a:r>
              <a:rPr lang="nl-NL" dirty="0" smtClean="0"/>
              <a:t> score en hoge query cover</a:t>
            </a:r>
          </a:p>
          <a:p>
            <a:r>
              <a:rPr lang="nl-NL" dirty="0" smtClean="0"/>
              <a:t>E-</a:t>
            </a:r>
            <a:r>
              <a:rPr lang="nl-NL" dirty="0" err="1" smtClean="0"/>
              <a:t>value</a:t>
            </a:r>
            <a:r>
              <a:rPr lang="nl-NL" dirty="0" smtClean="0"/>
              <a:t> 0,0 </a:t>
            </a:r>
            <a:r>
              <a:rPr lang="nl-NL" dirty="0" smtClean="0">
                <a:sym typeface="Wingdings" panose="05000000000000000000" pitchFamily="2" charset="2"/>
              </a:rPr>
              <a:t> afgerond?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78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70</Words>
  <Application>Microsoft Office PowerPoint</Application>
  <PresentationFormat>Breedbeeld</PresentationFormat>
  <Paragraphs>20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Weektaak 4 – Functionele Annotatie van Genen</vt:lpstr>
      <vt:lpstr>Inhoud </vt:lpstr>
      <vt:lpstr>Doel</vt:lpstr>
      <vt:lpstr>Opdracht 1</vt:lpstr>
      <vt:lpstr>Opdracht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4 – Functionele Annotatie van Genen</dc:title>
  <dc:creator>eva overbeek</dc:creator>
  <cp:lastModifiedBy>eva overbeek</cp:lastModifiedBy>
  <cp:revision>4</cp:revision>
  <dcterms:created xsi:type="dcterms:W3CDTF">2018-03-12T17:53:28Z</dcterms:created>
  <dcterms:modified xsi:type="dcterms:W3CDTF">2018-03-12T18:31:15Z</dcterms:modified>
</cp:coreProperties>
</file>