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27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561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789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8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4722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947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534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267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50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228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835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02-Apr-23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321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02-Apr-23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697504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D388E7D-864F-A1E0-C912-CEFEF6824424}"/>
              </a:ext>
            </a:extLst>
          </p:cNvPr>
          <p:cNvSpPr>
            <a:spLocks noGrp="1"/>
          </p:cNvSpPr>
          <p:nvPr>
            <p:ph type="ctrTitle"/>
          </p:nvPr>
        </p:nvSpPr>
        <p:spPr>
          <a:xfrm>
            <a:off x="643467" y="466725"/>
            <a:ext cx="4620584" cy="2886504"/>
          </a:xfrm>
        </p:spPr>
        <p:txBody>
          <a:bodyPr>
            <a:normAutofit/>
          </a:bodyPr>
          <a:lstStyle/>
          <a:p>
            <a:r>
              <a:rPr lang="el-GR" dirty="0"/>
              <a:t>Εφαρμογή Τουριστικού Οδηγού</a:t>
            </a:r>
          </a:p>
        </p:txBody>
      </p:sp>
      <p:sp>
        <p:nvSpPr>
          <p:cNvPr id="3" name="Υπότιτλος 2">
            <a:extLst>
              <a:ext uri="{FF2B5EF4-FFF2-40B4-BE49-F238E27FC236}">
                <a16:creationId xmlns:a16="http://schemas.microsoft.com/office/drawing/2014/main" id="{8528E8DB-45D8-23DD-893F-234491238CC3}"/>
              </a:ext>
            </a:extLst>
          </p:cNvPr>
          <p:cNvSpPr>
            <a:spLocks noGrp="1"/>
          </p:cNvSpPr>
          <p:nvPr>
            <p:ph type="subTitle" idx="1"/>
          </p:nvPr>
        </p:nvSpPr>
        <p:spPr>
          <a:xfrm>
            <a:off x="643467" y="4239459"/>
            <a:ext cx="4620584" cy="775494"/>
          </a:xfrm>
        </p:spPr>
        <p:txBody>
          <a:bodyPr>
            <a:noAutofit/>
          </a:bodyPr>
          <a:lstStyle/>
          <a:p>
            <a:pPr>
              <a:lnSpc>
                <a:spcPct val="90000"/>
              </a:lnSpc>
            </a:pPr>
            <a:r>
              <a:rPr lang="el-GR" sz="2000" dirty="0"/>
              <a:t>Ομάδα 24</a:t>
            </a:r>
          </a:p>
          <a:p>
            <a:pPr>
              <a:lnSpc>
                <a:spcPct val="90000"/>
              </a:lnSpc>
            </a:pPr>
            <a:r>
              <a:rPr lang="el-GR" sz="2000" dirty="0"/>
              <a:t>Ευθυμίου Ιωάννης	1072680</a:t>
            </a:r>
          </a:p>
          <a:p>
            <a:pPr>
              <a:lnSpc>
                <a:spcPct val="90000"/>
              </a:lnSpc>
            </a:pPr>
            <a:r>
              <a:rPr lang="el-GR" sz="2000" dirty="0"/>
              <a:t>Σίμωση Μαρία 	1072659</a:t>
            </a:r>
          </a:p>
        </p:txBody>
      </p:sp>
      <p:pic>
        <p:nvPicPr>
          <p:cNvPr id="6" name="Picture 3">
            <a:extLst>
              <a:ext uri="{FF2B5EF4-FFF2-40B4-BE49-F238E27FC236}">
                <a16:creationId xmlns:a16="http://schemas.microsoft.com/office/drawing/2014/main" id="{3DD998B2-FC6A-6E5E-07CA-58F602B87571}"/>
              </a:ext>
            </a:extLst>
          </p:cNvPr>
          <p:cNvPicPr>
            <a:picLocks noChangeAspect="1"/>
          </p:cNvPicPr>
          <p:nvPr/>
        </p:nvPicPr>
        <p:blipFill rotWithShape="1">
          <a:blip r:embed="rId2"/>
          <a:srcRect l="29902" r="18148"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396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7" name="Rectangle 21">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8F97CE">
              <a:alpha val="20000"/>
            </a:srgbClr>
          </a:solidFill>
          <a:ln w="32707"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8F97CE">
              <a:alpha val="20000"/>
            </a:srgbClr>
          </a:solidFill>
          <a:ln w="32707" cap="flat">
            <a:noFill/>
            <a:prstDash val="solid"/>
            <a:miter/>
          </a:ln>
        </p:spPr>
        <p:txBody>
          <a:bodyPr wrap="square" rtlCol="0" anchor="ctr">
            <a:noAutofit/>
          </a:bodyPr>
          <a:lstStyle/>
          <a:p>
            <a:endParaRPr lang="en-US"/>
          </a:p>
        </p:txBody>
      </p:sp>
      <p:sp>
        <p:nvSpPr>
          <p:cNvPr id="2" name="Τίτλος 1">
            <a:extLst>
              <a:ext uri="{FF2B5EF4-FFF2-40B4-BE49-F238E27FC236}">
                <a16:creationId xmlns:a16="http://schemas.microsoft.com/office/drawing/2014/main" id="{A34F4F05-F0A1-AC72-6C9F-B00D590F5CB3}"/>
              </a:ext>
            </a:extLst>
          </p:cNvPr>
          <p:cNvSpPr>
            <a:spLocks noGrp="1"/>
          </p:cNvSpPr>
          <p:nvPr>
            <p:ph type="title"/>
          </p:nvPr>
        </p:nvSpPr>
        <p:spPr>
          <a:xfrm>
            <a:off x="798990" y="603682"/>
            <a:ext cx="9507985" cy="4438835"/>
          </a:xfrm>
        </p:spPr>
        <p:txBody>
          <a:bodyPr vert="horz" lIns="91440" tIns="45720" rIns="91440" bIns="45720" rtlCol="0" anchor="b">
            <a:normAutofit/>
          </a:bodyPr>
          <a:lstStyle/>
          <a:p>
            <a:r>
              <a:rPr lang="el-GR" sz="2000" dirty="0">
                <a:latin typeface="Grandview Display" panose="020B0502040204020203" pitchFamily="34" charset="0"/>
              </a:rPr>
              <a:t>Το πρότζεκτ μας είναι</a:t>
            </a:r>
            <a:r>
              <a:rPr lang="en-US" sz="2000" dirty="0">
                <a:effectLst/>
                <a:latin typeface="Grandview Display" panose="020B0502040204020203" pitchFamily="34" charset="0"/>
              </a:rPr>
              <a:t> </a:t>
            </a:r>
            <a:r>
              <a:rPr lang="el-GR" sz="2000" dirty="0">
                <a:effectLst/>
                <a:latin typeface="Grandview Display" panose="020B0502040204020203" pitchFamily="34" charset="0"/>
              </a:rPr>
              <a:t>ένας </a:t>
            </a:r>
            <a:r>
              <a:rPr lang="en-US" sz="2000" dirty="0">
                <a:effectLst/>
                <a:latin typeface="Grandview Display" panose="020B0502040204020203" pitchFamily="34" charset="0"/>
              </a:rPr>
              <a:t>τουριστικός οδηγός για τα Κουφονήσια και απευθύνεται στους μελλοντικούς επισκέπτες του νησιού</a:t>
            </a:r>
            <a:r>
              <a:rPr lang="el-GR" sz="2000" dirty="0">
                <a:effectLst/>
                <a:latin typeface="Grandview Display" panose="020B0502040204020203" pitchFamily="34" charset="0"/>
              </a:rPr>
              <a:t>.</a:t>
            </a:r>
            <a:br>
              <a:rPr lang="en-US" sz="2000" dirty="0">
                <a:effectLst/>
                <a:latin typeface="Grandview Display" panose="020B0502040204020203" pitchFamily="34" charset="0"/>
              </a:rPr>
            </a:br>
            <a:br>
              <a:rPr lang="el-GR" sz="2000" dirty="0">
                <a:effectLst/>
                <a:latin typeface="Grandview Display" panose="020B0502040204020203" pitchFamily="34" charset="0"/>
              </a:rPr>
            </a:br>
            <a:r>
              <a:rPr lang="el-GR" sz="2000" dirty="0">
                <a:effectLst/>
                <a:latin typeface="Grandview Display" panose="020B0502040204020203" pitchFamily="34" charset="0"/>
              </a:rPr>
              <a:t>Στην αρχική σελίδα </a:t>
            </a:r>
            <a:r>
              <a:rPr lang="el-GR" sz="2000" dirty="0">
                <a:effectLst/>
                <a:latin typeface="Grandview Display" panose="020B0502040204020203" pitchFamily="34" charset="0"/>
                <a:ea typeface="Calibri" panose="020F0502020204030204" pitchFamily="34" charset="0"/>
                <a:cs typeface="Times New Roman" panose="02020603050405020304" pitchFamily="18" charset="0"/>
              </a:rPr>
              <a:t>οι χρήστες μπορούν να βρουν γενικές πληροφορίες για το νησί. Μόλι</a:t>
            </a:r>
            <a:r>
              <a:rPr lang="el-GR" sz="2000" dirty="0">
                <a:latin typeface="Grandview Display" panose="020B0502040204020203" pitchFamily="34" charset="0"/>
                <a:ea typeface="Calibri" panose="020F0502020204030204" pitchFamily="34" charset="0"/>
                <a:cs typeface="Times New Roman" panose="02020603050405020304" pitchFamily="18" charset="0"/>
              </a:rPr>
              <a:t>ς επιλέξουν μία από τις κατηγορίες (παραλίες, αξιοθέατα, διαμονή, μετακινήσεις, φαγητό) βλέπουν μία λίστα με όλες τις τοποθεσίες για την αντίστοιχη κατηγορία. Επιλέγοντας την τοποθεσία που τους ενδιαφέρει, βρίσκουν αναλυτικές πληροφορίες για αυτήν. Οι πληροφορίες αυτές περιλαμβάνουν κείμενο, φωτογραφίες, την ακριβή τοποθεσία τους στον χάρτη, καθώς και αξιολογήσεις άλλων χρηστών.</a:t>
            </a:r>
            <a:endParaRPr lang="en-US" sz="2800" dirty="0">
              <a:latin typeface="Grandview Display" panose="020B0502040204020203" pitchFamily="34" charset="0"/>
            </a:endParaRPr>
          </a:p>
        </p:txBody>
      </p:sp>
    </p:spTree>
    <p:extLst>
      <p:ext uri="{BB962C8B-B14F-4D97-AF65-F5344CB8AC3E}">
        <p14:creationId xmlns:p14="http://schemas.microsoft.com/office/powerpoint/2010/main" val="365946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9" name="Rectangle 18">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AB6A6FE-3B33-6FDD-5972-ADED70A3E7DE}"/>
              </a:ext>
            </a:extLst>
          </p:cNvPr>
          <p:cNvSpPr>
            <a:spLocks noGrp="1"/>
          </p:cNvSpPr>
          <p:nvPr>
            <p:ph type="title"/>
          </p:nvPr>
        </p:nvSpPr>
        <p:spPr>
          <a:xfrm>
            <a:off x="1524000" y="2172315"/>
            <a:ext cx="9144000" cy="2387600"/>
          </a:xfrm>
        </p:spPr>
        <p:txBody>
          <a:bodyPr vert="horz" lIns="91440" tIns="45720" rIns="91440" bIns="45720" rtlCol="0" anchor="b">
            <a:normAutofit fontScale="90000"/>
          </a:bodyPr>
          <a:lstStyle/>
          <a:p>
            <a:r>
              <a:rPr lang="el-GR" sz="2000" dirty="0">
                <a:latin typeface="Grandview Display" panose="020B0502040204020203" pitchFamily="34" charset="0"/>
              </a:rPr>
              <a:t>Κάθε χρήστης μπορεί να κάνει εγγραφή στη σελίδα ή να συνδεθεί στον λογαριασμό του.</a:t>
            </a:r>
            <a:br>
              <a:rPr lang="en-US" sz="2000" dirty="0">
                <a:latin typeface="Grandview Display" panose="020B0502040204020203" pitchFamily="34" charset="0"/>
              </a:rPr>
            </a:br>
            <a:br>
              <a:rPr lang="el-GR" sz="2000" dirty="0">
                <a:latin typeface="Grandview Display" panose="020B0502040204020203" pitchFamily="34" charset="0"/>
              </a:rPr>
            </a:br>
            <a:r>
              <a:rPr lang="el-GR" sz="2000" dirty="0">
                <a:latin typeface="Grandview Display" panose="020B0502040204020203" pitchFamily="34" charset="0"/>
              </a:rPr>
              <a:t>Αν συνδεθεί ως απλός χρήστης, μπορεί να γράψει δικές του αξιολογήσεις για τα μέρη που επιθυμεί. </a:t>
            </a:r>
            <a:br>
              <a:rPr lang="el-GR" sz="2000" dirty="0">
                <a:latin typeface="Grandview Display" panose="020B0502040204020203" pitchFamily="34" charset="0"/>
              </a:rPr>
            </a:br>
            <a:br>
              <a:rPr lang="el-GR" sz="2000" dirty="0">
                <a:latin typeface="Grandview Display" panose="020B0502040204020203" pitchFamily="34" charset="0"/>
              </a:rPr>
            </a:br>
            <a:r>
              <a:rPr lang="el-GR" sz="2000" dirty="0">
                <a:latin typeface="Grandview Display" panose="020B0502040204020203" pitchFamily="34" charset="0"/>
              </a:rPr>
              <a:t>Αν συνδεθεί ως </a:t>
            </a:r>
            <a:r>
              <a:rPr lang="en-US" sz="2000" dirty="0">
                <a:latin typeface="Grandview Display" panose="020B0502040204020203" pitchFamily="34" charset="0"/>
              </a:rPr>
              <a:t>admin</a:t>
            </a:r>
            <a:r>
              <a:rPr lang="el-GR" sz="2000" dirty="0">
                <a:latin typeface="Grandview Display" panose="020B0502040204020203" pitchFamily="34" charset="0"/>
              </a:rPr>
              <a:t> του παρέχονται επιπλέον δυνατότητες. Επιλέγοντας το σύμβολο «+» σε μια κατηγορία, μπορεί να προσθέσει μία επιπλέον τοποθεσία που ανήκει σε αυτήν. Προσθέτει όσες παραγράφους και φωτογραφίες επιθυμεί και την πινέζα στον χάρτη. </a:t>
            </a:r>
            <a:br>
              <a:rPr lang="el-GR" sz="2000" dirty="0">
                <a:latin typeface="Grandview Display" panose="020B0502040204020203" pitchFamily="34" charset="0"/>
              </a:rPr>
            </a:br>
            <a:r>
              <a:rPr lang="el-GR" sz="2000" dirty="0">
                <a:latin typeface="Grandview Display" panose="020B0502040204020203" pitchFamily="34" charset="0"/>
              </a:rPr>
              <a:t>Μπορεί, επίσης, να επεξεργαστεί τις πληροφορίες των ήδη αποθηκευμένων τοποθεσιών ή ακόμα και να τις διαγράψει</a:t>
            </a:r>
            <a:endParaRPr lang="en-US" sz="2000" dirty="0">
              <a:latin typeface="Grandview Display" panose="020B0502040204020203" pitchFamily="34" charset="0"/>
            </a:endParaRPr>
          </a:p>
        </p:txBody>
      </p:sp>
      <p:sp>
        <p:nvSpPr>
          <p:cNvPr id="21" name="Freeform: Shape 20">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8F97CE">
              <a:alpha val="2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665311608"/>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44</TotalTime>
  <Words>206</Words>
  <Application>Microsoft Office PowerPoint</Application>
  <PresentationFormat>Ευρεία οθόνη</PresentationFormat>
  <Paragraphs>6</Paragraphs>
  <Slides>3</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vt:i4>
      </vt:variant>
    </vt:vector>
  </HeadingPairs>
  <TitlesOfParts>
    <vt:vector size="8" baseType="lpstr">
      <vt:lpstr>Arial</vt:lpstr>
      <vt:lpstr>Century Gothic</vt:lpstr>
      <vt:lpstr>Elephant</vt:lpstr>
      <vt:lpstr>Grandview Display</vt:lpstr>
      <vt:lpstr>BrushVTI</vt:lpstr>
      <vt:lpstr>Εφαρμογή Τουριστικού Οδηγού</vt:lpstr>
      <vt:lpstr>Το πρότζεκτ μας είναι ένας τουριστικός οδηγός για τα Κουφονήσια και απευθύνεται στους μελλοντικούς επισκέπτες του νησιού.  Στην αρχική σελίδα οι χρήστες μπορούν να βρουν γενικές πληροφορίες για το νησί. Μόλις επιλέξουν μία από τις κατηγορίες (παραλίες, αξιοθέατα, διαμονή, μετακινήσεις, φαγητό) βλέπουν μία λίστα με όλες τις τοποθεσίες για την αντίστοιχη κατηγορία. Επιλέγοντας την τοποθεσία που τους ενδιαφέρει, βρίσκουν αναλυτικές πληροφορίες για αυτήν. Οι πληροφορίες αυτές περιλαμβάνουν κείμενο, φωτογραφίες, την ακριβή τοποθεσία τους στον χάρτη, καθώς και αξιολογήσεις άλλων χρηστών.</vt:lpstr>
      <vt:lpstr>Κάθε χρήστης μπορεί να κάνει εγγραφή στη σελίδα ή να συνδεθεί στον λογαριασμό του.  Αν συνδεθεί ως απλός χρήστης, μπορεί να γράψει δικές του αξιολογήσεις για τα μέρη που επιθυμεί.   Αν συνδεθεί ως admin του παρέχονται επιπλέον δυνατότητες. Επιλέγοντας το σύμβολο «+» σε μια κατηγορία, μπορεί να προσθέσει μία επιπλέον τοποθεσία που ανήκει σε αυτήν. Προσθέτει όσες παραγράφους και φωτογραφίες επιθυμεί και την πινέζα στον χάρτη.  Μπορεί, επίσης, να επεξεργαστεί τις πληροφορίες των ήδη αποθηκευμένων τοποθεσιών ή ακόμα και να τις διαγράψει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Τουριστικού Οδηγού</dc:title>
  <dc:creator>ΣΙΜΩΣΗ ΜΑΡΙΑ</dc:creator>
  <cp:lastModifiedBy>ΣΙΜΩΣΗ ΜΑΡΙΑ</cp:lastModifiedBy>
  <cp:revision>4</cp:revision>
  <dcterms:created xsi:type="dcterms:W3CDTF">2023-04-02T17:12:43Z</dcterms:created>
  <dcterms:modified xsi:type="dcterms:W3CDTF">2023-04-02T17:56:53Z</dcterms:modified>
</cp:coreProperties>
</file>