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slideLayout" Target="../slideLayouts/slideLayout6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4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363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6773" name="OTLSHAPE_T_11a5fd20169a4e5aa0bed048dba08ff2_HorizontalConnector1"/>
          <p:cNvCxnSpPr>
            <a:cxnSpLocks/>
            <a:endCxn id="6797" idx="1"/>
          </p:cNvCxnSpPr>
          <p:nvPr>
            <p:custDataLst>
              <p:tags r:id="rId4"/>
            </p:custDataLst>
          </p:nvPr>
        </p:nvCxnSpPr>
        <p:spPr>
          <a:xfrm>
            <a:off x="996865" y="3207850"/>
            <a:ext cx="1746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2" name="OTLSHAPE_M_c4141af3ac38465cb53fcc7f7a4aa9f5_Connector1"/>
          <p:cNvCxnSpPr/>
          <p:nvPr>
            <p:custDataLst>
              <p:tags r:id="rId5"/>
            </p:custDataLst>
          </p:nvPr>
        </p:nvCxnSpPr>
        <p:spPr>
          <a:xfrm>
            <a:off x="3941927" y="2101638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1" name="OTLSHAPE_M_04072b436b4048c09d492665495c5db4_Connector1"/>
          <p:cNvCxnSpPr/>
          <p:nvPr>
            <p:custDataLst>
              <p:tags r:id="rId6"/>
            </p:custDataLst>
          </p:nvPr>
        </p:nvCxnSpPr>
        <p:spPr>
          <a:xfrm>
            <a:off x="3303039" y="1929761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0" name="OTLSHAPE_M_9b39fefad822441faaec2498033d8bd1_Connector1"/>
          <p:cNvCxnSpPr/>
          <p:nvPr>
            <p:custDataLst>
              <p:tags r:id="rId7"/>
            </p:custDataLst>
          </p:nvPr>
        </p:nvCxnSpPr>
        <p:spPr>
          <a:xfrm>
            <a:off x="3004755" y="1492579"/>
            <a:ext cx="0" cy="1081957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9" name="OTLSHAPE_M_6ae31c99f6864aae840de110566ea63d_Connector1"/>
          <p:cNvCxnSpPr/>
          <p:nvPr>
            <p:custDataLst>
              <p:tags r:id="rId8"/>
            </p:custDataLst>
          </p:nvPr>
        </p:nvCxnSpPr>
        <p:spPr>
          <a:xfrm>
            <a:off x="2721499" y="2095240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2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933365" y="253746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3" name="OTLSHAPE_TB_00000000000000000000000000000000_ElapsedTim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4" name="OTLSHAPE_TB_00000000000000000000000000000000_TodayMarkerShape" hidden="1"/>
          <p:cNvSpPr/>
          <p:nvPr>
            <p:custDataLst>
              <p:tags r:id="rId11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TLSHAPE_TB_00000000000000000000000000000000_TodayMarkerText" hidden="1"/>
          <p:cNvSpPr txBox="1"/>
          <p:nvPr>
            <p:custDataLst>
              <p:tags r:id="rId12"/>
            </p:custDataLst>
          </p:nvPr>
        </p:nvSpPr>
        <p:spPr>
          <a:xfrm>
            <a:off x="6223493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746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6748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1614935" y="263493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6750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217319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6752" name="OTLSHAPE_TB_00000000000000000000000000000000_TimescaleInterval4"/>
          <p:cNvSpPr txBox="1"/>
          <p:nvPr>
            <p:custDataLst>
              <p:tags r:id="rId16"/>
            </p:custDataLst>
          </p:nvPr>
        </p:nvSpPr>
        <p:spPr>
          <a:xfrm>
            <a:off x="2791261" y="263493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6754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3389392" y="263493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7" name="OTLSHAPE_TB_00000000000000000000000000000000_TimescaleInterval6">
            <a:extLst>
              <a:ext uri="{FF2B5EF4-FFF2-40B4-BE49-F238E27FC236}">
                <a16:creationId xmlns:a16="http://schemas.microsoft.com/office/drawing/2014/main" id="{74C043BD-5926-4576-BB87-EF4C9069A2F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007462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7">
            <a:extLst>
              <a:ext uri="{FF2B5EF4-FFF2-40B4-BE49-F238E27FC236}">
                <a16:creationId xmlns:a16="http://schemas.microsoft.com/office/drawing/2014/main" id="{C8C50B5F-5975-4C3A-89B0-D812B8CDF7B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605594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1" name="OTLSHAPE_TB_00000000000000000000000000000000_TimescaleInterval8">
            <a:extLst>
              <a:ext uri="{FF2B5EF4-FFF2-40B4-BE49-F238E27FC236}">
                <a16:creationId xmlns:a16="http://schemas.microsoft.com/office/drawing/2014/main" id="{7BE2E1F8-3BC3-403C-A8B4-D252CBBD965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223663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3" name="OTLSHAPE_TB_00000000000000000000000000000000_TimescaleInterval9">
            <a:extLst>
              <a:ext uri="{FF2B5EF4-FFF2-40B4-BE49-F238E27FC236}">
                <a16:creationId xmlns:a16="http://schemas.microsoft.com/office/drawing/2014/main" id="{A149C5DC-7277-4F6E-B275-5EE9F13CBFA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841733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1DED9A63-6892-45E2-8914-64A24C961BC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439864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7" name="OTLSHAPE_TB_00000000000000000000000000000000_TimescaleInterval11">
            <a:extLst>
              <a:ext uri="{FF2B5EF4-FFF2-40B4-BE49-F238E27FC236}">
                <a16:creationId xmlns:a16="http://schemas.microsoft.com/office/drawing/2014/main" id="{FF23BFDC-4DBD-4FC8-B3E4-07D54C47BA7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057934" y="263493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90F266F4-67FC-4421-9689-C843DE8EE0EA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656065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6747" name="OTLSHAPE_TB_00000000000000000000000000000000_Separator1"/>
          <p:cNvCxnSpPr/>
          <p:nvPr>
            <p:custDataLst>
              <p:tags r:id="rId25"/>
            </p:custDataLst>
          </p:nvPr>
        </p:nvCxnSpPr>
        <p:spPr>
          <a:xfrm>
            <a:off x="155143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9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210969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1" name="OTLSHAPE_TB_00000000000000000000000000000000_Separator3"/>
          <p:cNvCxnSpPr/>
          <p:nvPr>
            <p:custDataLst>
              <p:tags r:id="rId27"/>
            </p:custDataLst>
          </p:nvPr>
        </p:nvCxnSpPr>
        <p:spPr>
          <a:xfrm>
            <a:off x="272776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3" name="OTLSHAPE_TB_00000000000000000000000000000000_Separator4"/>
          <p:cNvCxnSpPr/>
          <p:nvPr>
            <p:custDataLst>
              <p:tags r:id="rId28"/>
            </p:custDataLst>
          </p:nvPr>
        </p:nvCxnSpPr>
        <p:spPr>
          <a:xfrm>
            <a:off x="33258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B_00000000000000000000000000000000_Separator5">
            <a:extLst>
              <a:ext uri="{FF2B5EF4-FFF2-40B4-BE49-F238E27FC236}">
                <a16:creationId xmlns:a16="http://schemas.microsoft.com/office/drawing/2014/main" id="{B3808FD4-45DB-4719-AB44-36C1BBA95EE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394396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6">
            <a:extLst>
              <a:ext uri="{FF2B5EF4-FFF2-40B4-BE49-F238E27FC236}">
                <a16:creationId xmlns:a16="http://schemas.microsoft.com/office/drawing/2014/main" id="{4AF8F3DC-AF59-4061-AEB4-8B1AFAD19B46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45420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7">
            <a:extLst>
              <a:ext uri="{FF2B5EF4-FFF2-40B4-BE49-F238E27FC236}">
                <a16:creationId xmlns:a16="http://schemas.microsoft.com/office/drawing/2014/main" id="{F83F80F6-30D5-44C7-9B9C-59E67524904E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516016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8">
            <a:extLst>
              <a:ext uri="{FF2B5EF4-FFF2-40B4-BE49-F238E27FC236}">
                <a16:creationId xmlns:a16="http://schemas.microsoft.com/office/drawing/2014/main" id="{AED1FB17-9C7E-4778-8DE1-EA54B7956863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577823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F7F1C4BA-FB91-4860-A108-515AC20F7B81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637636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10">
            <a:extLst>
              <a:ext uri="{FF2B5EF4-FFF2-40B4-BE49-F238E27FC236}">
                <a16:creationId xmlns:a16="http://schemas.microsoft.com/office/drawing/2014/main" id="{D4A84D87-50F0-4152-ABC1-40D6F55214B3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99443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11">
            <a:extLst>
              <a:ext uri="{FF2B5EF4-FFF2-40B4-BE49-F238E27FC236}">
                <a16:creationId xmlns:a16="http://schemas.microsoft.com/office/drawing/2014/main" id="{C5525298-4A0B-4CAB-87EA-896ECF7E25EF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59256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7" name="OTLSHAPE_T_11a5fd20169a4e5aa0bed048dba08ff2_Shape"/>
          <p:cNvSpPr/>
          <p:nvPr>
            <p:custDataLst>
              <p:tags r:id="rId36"/>
            </p:custDataLst>
          </p:nvPr>
        </p:nvSpPr>
        <p:spPr>
          <a:xfrm>
            <a:off x="2742920" y="3106250"/>
            <a:ext cx="646472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5" name="OTLSHAPE_T_23c152327d314e958e11ca251f33fb49_Shape"/>
          <p:cNvSpPr/>
          <p:nvPr>
            <p:custDataLst>
              <p:tags r:id="rId37"/>
            </p:custDataLst>
          </p:nvPr>
        </p:nvSpPr>
        <p:spPr>
          <a:xfrm>
            <a:off x="2724443" y="3444113"/>
            <a:ext cx="1037931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3" name="OTLSHAPE_T_f23e460505c24ee88159b421b810b7e4_Shape"/>
          <p:cNvSpPr/>
          <p:nvPr>
            <p:custDataLst>
              <p:tags r:id="rId38"/>
            </p:custDataLst>
          </p:nvPr>
        </p:nvSpPr>
        <p:spPr>
          <a:xfrm>
            <a:off x="2731110" y="3748913"/>
            <a:ext cx="84764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1" name="OTLSHAPE_T_82d1b7aae77d41a2be14d69f5e501b1b_Shape"/>
          <p:cNvSpPr/>
          <p:nvPr>
            <p:custDataLst>
              <p:tags r:id="rId39"/>
            </p:custDataLst>
          </p:nvPr>
        </p:nvSpPr>
        <p:spPr>
          <a:xfrm>
            <a:off x="2713345" y="4080076"/>
            <a:ext cx="1228582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8" name="OTLSHAPE_T_11a5fd20169a4e5aa0bed048dba08ff2_ShapePercentage" hidden="1"/>
          <p:cNvSpPr/>
          <p:nvPr>
            <p:custDataLst>
              <p:tags r:id="rId40"/>
            </p:custDataLst>
          </p:nvPr>
        </p:nvSpPr>
        <p:spPr>
          <a:xfrm>
            <a:off x="1013116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6" name="OTLSHAPE_T_23c152327d314e958e11ca251f33fb49_ShapePercentage" hidden="1"/>
          <p:cNvSpPr/>
          <p:nvPr>
            <p:custDataLst>
              <p:tags r:id="rId41"/>
            </p:custDataLst>
          </p:nvPr>
        </p:nvSpPr>
        <p:spPr>
          <a:xfrm>
            <a:off x="1571372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4" name="OTLSHAPE_T_f23e460505c24ee88159b421b810b7e4_ShapePercentage" hidden="1"/>
          <p:cNvSpPr/>
          <p:nvPr>
            <p:custDataLst>
              <p:tags r:id="rId42"/>
            </p:custDataLst>
          </p:nvPr>
        </p:nvSpPr>
        <p:spPr>
          <a:xfrm>
            <a:off x="2368882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2" name="OTLSHAPE_T_82d1b7aae77d41a2be14d69f5e501b1b_ShapePercentage" hidden="1"/>
          <p:cNvSpPr/>
          <p:nvPr>
            <p:custDataLst>
              <p:tags r:id="rId43"/>
            </p:custDataLst>
          </p:nvPr>
        </p:nvSpPr>
        <p:spPr>
          <a:xfrm>
            <a:off x="2588196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0" name="OTLSHAPE_T_23b42cadd9bc437fb739c68c62737c3a_ShapePercentage" hidden="1"/>
          <p:cNvSpPr/>
          <p:nvPr>
            <p:custDataLst>
              <p:tags r:id="rId44"/>
            </p:custDataLst>
          </p:nvPr>
        </p:nvSpPr>
        <p:spPr>
          <a:xfrm>
            <a:off x="6775119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8" name="OTLSHAPE_T_fe82a054eb724851a93f6a606432bfac_ShapePercentage" hidden="1"/>
          <p:cNvSpPr/>
          <p:nvPr>
            <p:custDataLst>
              <p:tags r:id="rId45"/>
            </p:custDataLst>
          </p:nvPr>
        </p:nvSpPr>
        <p:spPr>
          <a:xfrm>
            <a:off x="7293500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9" name="OTLSHAPE_T_11a5fd20169a4e5aa0bed048dba08ff2_Duration" hidden="1"/>
          <p:cNvSpPr txBox="1"/>
          <p:nvPr>
            <p:custDataLst>
              <p:tags r:id="rId46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800" name="OTLSHAPE_T_11a5fd20169a4e5aa0bed048dba08ff2_TextPercentage" hidden="1"/>
          <p:cNvSpPr txBox="1"/>
          <p:nvPr>
            <p:custDataLst>
              <p:tags r:id="rId47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01" name="OTLSHAPE_T_11a5fd20169a4e5aa0bed048dba08ff2_StartDate" hidden="1"/>
          <p:cNvSpPr txBox="1"/>
          <p:nvPr>
            <p:custDataLst>
              <p:tags r:id="rId48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2" name="OTLSHAPE_T_11a5fd20169a4e5aa0bed048dba08ff2_EndDate" hidden="1"/>
          <p:cNvSpPr txBox="1"/>
          <p:nvPr>
            <p:custDataLst>
              <p:tags r:id="rId49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3" name="OTLSHAPE_T_11a5fd20169a4e5aa0bed048dba08ff2_JoinedDate"/>
          <p:cNvSpPr txBox="1"/>
          <p:nvPr>
            <p:custDataLst>
              <p:tags r:id="rId50"/>
            </p:custDataLst>
          </p:nvPr>
        </p:nvSpPr>
        <p:spPr>
          <a:xfrm>
            <a:off x="3439936" y="3130905"/>
            <a:ext cx="86536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Apr 10 – Apr 17</a:t>
            </a:r>
          </a:p>
        </p:txBody>
      </p:sp>
      <p:sp>
        <p:nvSpPr>
          <p:cNvPr id="6804" name="OTLSHAPE_T_11a5fd20169a4e5aa0bed048dba08ff2_Title"/>
          <p:cNvSpPr txBox="1"/>
          <p:nvPr>
            <p:custDataLst>
              <p:tags r:id="rId51"/>
            </p:custDataLst>
          </p:nvPr>
        </p:nvSpPr>
        <p:spPr>
          <a:xfrm>
            <a:off x="126999" y="3138623"/>
            <a:ext cx="75582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Create Views </a:t>
            </a:r>
          </a:p>
        </p:txBody>
      </p:sp>
      <p:sp>
        <p:nvSpPr>
          <p:cNvPr id="6807" name="OTLSHAPE_T_23c152327d314e958e11ca251f33fb49_Duration" hidden="1"/>
          <p:cNvSpPr txBox="1"/>
          <p:nvPr>
            <p:custDataLst>
              <p:tags r:id="rId52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6808" name="OTLSHAPE_T_23c152327d314e958e11ca251f33fb49_TextPercentage" hidden="1"/>
          <p:cNvSpPr txBox="1"/>
          <p:nvPr>
            <p:custDataLst>
              <p:tags r:id="rId53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809" name="OTLSHAPE_T_23c152327d314e958e11ca251f33fb49_StartDate" hidden="1"/>
          <p:cNvSpPr txBox="1"/>
          <p:nvPr>
            <p:custDataLst>
              <p:tags r:id="rId54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0" name="OTLSHAPE_T_23c152327d314e958e11ca251f33fb49_EndDate" hidden="1"/>
          <p:cNvSpPr txBox="1"/>
          <p:nvPr>
            <p:custDataLst>
              <p:tags r:id="rId55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1" name="OTLSHAPE_T_23c152327d314e958e11ca251f33fb49_JoinedDate"/>
          <p:cNvSpPr txBox="1"/>
          <p:nvPr>
            <p:custDataLst>
              <p:tags r:id="rId56"/>
            </p:custDataLst>
          </p:nvPr>
        </p:nvSpPr>
        <p:spPr>
          <a:xfrm>
            <a:off x="3783176" y="3468768"/>
            <a:ext cx="86536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Apr 10 - May 20</a:t>
            </a:r>
          </a:p>
        </p:txBody>
      </p:sp>
      <p:sp>
        <p:nvSpPr>
          <p:cNvPr id="6812" name="OTLSHAPE_T_23c152327d314e958e11ca251f33fb49_Title"/>
          <p:cNvSpPr txBox="1"/>
          <p:nvPr>
            <p:custDataLst>
              <p:tags r:id="rId57"/>
            </p:custDataLst>
          </p:nvPr>
        </p:nvSpPr>
        <p:spPr>
          <a:xfrm>
            <a:off x="127000" y="3384185"/>
            <a:ext cx="75582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Create Controllers</a:t>
            </a:r>
          </a:p>
        </p:txBody>
      </p:sp>
      <p:sp>
        <p:nvSpPr>
          <p:cNvPr id="6815" name="OTLSHAPE_T_f23e460505c24ee88159b421b810b7e4_Duration" hidden="1"/>
          <p:cNvSpPr txBox="1"/>
          <p:nvPr>
            <p:custDataLst>
              <p:tags r:id="rId58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6816" name="OTLSHAPE_T_f23e460505c24ee88159b421b810b7e4_TextPercentage" hidden="1"/>
          <p:cNvSpPr txBox="1"/>
          <p:nvPr>
            <p:custDataLst>
              <p:tags r:id="rId59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6817" name="OTLSHAPE_T_f23e460505c24ee88159b421b810b7e4_StartDate" hidden="1"/>
          <p:cNvSpPr txBox="1"/>
          <p:nvPr>
            <p:custDataLst>
              <p:tags r:id="rId60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8" name="OTLSHAPE_T_f23e460505c24ee88159b421b810b7e4_EndDate" hidden="1"/>
          <p:cNvSpPr txBox="1"/>
          <p:nvPr>
            <p:custDataLst>
              <p:tags r:id="rId61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9" name="OTLSHAPE_T_f23e460505c24ee88159b421b810b7e4_JoinedDate"/>
          <p:cNvSpPr txBox="1"/>
          <p:nvPr>
            <p:custDataLst>
              <p:tags r:id="rId62"/>
            </p:custDataLst>
          </p:nvPr>
        </p:nvSpPr>
        <p:spPr>
          <a:xfrm>
            <a:off x="3627420" y="3789945"/>
            <a:ext cx="1295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Apr 10 - Apr 30</a:t>
            </a:r>
          </a:p>
        </p:txBody>
      </p:sp>
      <p:sp>
        <p:nvSpPr>
          <p:cNvPr id="6820" name="OTLSHAPE_T_f23e460505c24ee88159b421b810b7e4_Title"/>
          <p:cNvSpPr txBox="1"/>
          <p:nvPr>
            <p:custDataLst>
              <p:tags r:id="rId63"/>
            </p:custDataLst>
          </p:nvPr>
        </p:nvSpPr>
        <p:spPr>
          <a:xfrm>
            <a:off x="127000" y="3714385"/>
            <a:ext cx="75582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Create Database</a:t>
            </a:r>
          </a:p>
        </p:txBody>
      </p:sp>
      <p:sp>
        <p:nvSpPr>
          <p:cNvPr id="6823" name="OTLSHAPE_T_82d1b7aae77d41a2be14d69f5e501b1b_Duration" hidden="1"/>
          <p:cNvSpPr txBox="1"/>
          <p:nvPr>
            <p:custDataLst>
              <p:tags r:id="rId64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150 days</a:t>
            </a:r>
          </a:p>
        </p:txBody>
      </p:sp>
      <p:sp>
        <p:nvSpPr>
          <p:cNvPr id="6824" name="OTLSHAPE_T_82d1b7aae77d41a2be14d69f5e501b1b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6825" name="OTLSHAPE_T_82d1b7aae77d41a2be14d69f5e501b1b_StartDate" hidden="1"/>
          <p:cNvSpPr txBox="1"/>
          <p:nvPr>
            <p:custDataLst>
              <p:tags r:id="rId66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6" name="OTLSHAPE_T_82d1b7aae77d41a2be14d69f5e501b1b_EndDate" hidden="1"/>
          <p:cNvSpPr txBox="1"/>
          <p:nvPr>
            <p:custDataLst>
              <p:tags r:id="rId67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7" name="OTLSHAPE_T_82d1b7aae77d41a2be14d69f5e501b1b_JoinedDate"/>
          <p:cNvSpPr txBox="1"/>
          <p:nvPr>
            <p:custDataLst>
              <p:tags r:id="rId68"/>
            </p:custDataLst>
          </p:nvPr>
        </p:nvSpPr>
        <p:spPr>
          <a:xfrm>
            <a:off x="3976761" y="408948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Apr 10 – May30</a:t>
            </a:r>
          </a:p>
        </p:txBody>
      </p:sp>
      <p:sp>
        <p:nvSpPr>
          <p:cNvPr id="6828" name="OTLSHAPE_T_82d1b7aae77d41a2be14d69f5e501b1b_Title"/>
          <p:cNvSpPr txBox="1"/>
          <p:nvPr>
            <p:custDataLst>
              <p:tags r:id="rId69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Finish</a:t>
            </a:r>
          </a:p>
        </p:txBody>
      </p:sp>
      <p:sp>
        <p:nvSpPr>
          <p:cNvPr id="6831" name="OTLSHAPE_T_23b42cadd9bc437fb739c68c62737c3a_Duration" hidden="1"/>
          <p:cNvSpPr txBox="1"/>
          <p:nvPr>
            <p:custDataLst>
              <p:tags r:id="rId70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6832" name="OTLSHAPE_T_23b42cadd9bc437fb739c68c62737c3a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33" name="OTLSHAPE_T_23b42cadd9bc437fb739c68c62737c3a_StartDate" hidden="1"/>
          <p:cNvSpPr txBox="1"/>
          <p:nvPr>
            <p:custDataLst>
              <p:tags r:id="rId72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4" name="OTLSHAPE_T_23b42cadd9bc437fb739c68c62737c3a_EndDate" hidden="1"/>
          <p:cNvSpPr txBox="1"/>
          <p:nvPr>
            <p:custDataLst>
              <p:tags r:id="rId73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9" name="OTLSHAPE_T_fe82a054eb724851a93f6a606432bfac_Duration" hidden="1"/>
          <p:cNvSpPr txBox="1"/>
          <p:nvPr>
            <p:custDataLst>
              <p:tags r:id="rId74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6840" name="OTLSHAPE_T_fe82a054eb724851a93f6a606432bfac_TextPercentage" hidden="1"/>
          <p:cNvSpPr txBox="1"/>
          <p:nvPr>
            <p:custDataLst>
              <p:tags r:id="rId75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41" name="OTLSHAPE_T_fe82a054eb724851a93f6a606432bfac_StartDate" hidden="1"/>
          <p:cNvSpPr txBox="1"/>
          <p:nvPr>
            <p:custDataLst>
              <p:tags r:id="rId76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2" name="OTLSHAPE_T_fe82a054eb724851a93f6a606432bfac_EndDate" hidden="1"/>
          <p:cNvSpPr txBox="1"/>
          <p:nvPr>
            <p:custDataLst>
              <p:tags r:id="rId77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781" name="OTLSHAPE_M_6ae31c99f6864aae840de110566ea63d_Shape"/>
          <p:cNvSpPr/>
          <p:nvPr>
            <p:custDataLst>
              <p:tags r:id="rId78"/>
            </p:custDataLst>
          </p:nvPr>
        </p:nvSpPr>
        <p:spPr>
          <a:xfrm rot="16200000">
            <a:off x="2746899" y="2095240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4" name="OTLSHAPE_M_9b39fefad822441faaec2498033d8bd1_Shape"/>
          <p:cNvSpPr/>
          <p:nvPr>
            <p:custDataLst>
              <p:tags r:id="rId79"/>
            </p:custDataLst>
          </p:nvPr>
        </p:nvSpPr>
        <p:spPr>
          <a:xfrm rot="16200000">
            <a:off x="3030155" y="1492579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7" name="OTLSHAPE_M_04072b436b4048c09d492665495c5db4_Shape"/>
          <p:cNvSpPr/>
          <p:nvPr>
            <p:custDataLst>
              <p:tags r:id="rId80"/>
            </p:custDataLst>
          </p:nvPr>
        </p:nvSpPr>
        <p:spPr>
          <a:xfrm rot="16200000">
            <a:off x="3328439" y="1929761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6" name="OTLSHAPE_M_c4141af3ac38465cb53fcc7f7a4aa9f5_Shape"/>
          <p:cNvSpPr/>
          <p:nvPr>
            <p:custDataLst>
              <p:tags r:id="rId81"/>
            </p:custDataLst>
          </p:nvPr>
        </p:nvSpPr>
        <p:spPr>
          <a:xfrm rot="16200000">
            <a:off x="3967327" y="2101638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9" name="OTLSHAPE_M_6ae31c99f6864aae840de110566ea63d_Title"/>
          <p:cNvSpPr txBox="1"/>
          <p:nvPr>
            <p:custDataLst>
              <p:tags r:id="rId82"/>
            </p:custDataLst>
          </p:nvPr>
        </p:nvSpPr>
        <p:spPr>
          <a:xfrm>
            <a:off x="2905649" y="2015019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6780" name="OTLSHAPE_M_6ae31c99f6864aae840de110566ea63d_Date"/>
          <p:cNvSpPr txBox="1"/>
          <p:nvPr>
            <p:custDataLst>
              <p:tags r:id="rId83"/>
            </p:custDataLst>
          </p:nvPr>
        </p:nvSpPr>
        <p:spPr>
          <a:xfrm>
            <a:off x="2905649" y="218553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Jan 10</a:t>
            </a:r>
          </a:p>
        </p:txBody>
      </p:sp>
      <p:sp>
        <p:nvSpPr>
          <p:cNvPr id="6782" name="OTLSHAPE_M_9b39fefad822441faaec2498033d8bd1_Title"/>
          <p:cNvSpPr txBox="1"/>
          <p:nvPr>
            <p:custDataLst>
              <p:tags r:id="rId84"/>
            </p:custDataLst>
          </p:nvPr>
        </p:nvSpPr>
        <p:spPr>
          <a:xfrm>
            <a:off x="3188905" y="141235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6785" name="OTLSHAPE_M_04072b436b4048c09d492665495c5db4_Title"/>
          <p:cNvSpPr txBox="1"/>
          <p:nvPr>
            <p:custDataLst>
              <p:tags r:id="rId85"/>
            </p:custDataLst>
          </p:nvPr>
        </p:nvSpPr>
        <p:spPr>
          <a:xfrm>
            <a:off x="3487189" y="1849539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6794" name="OTLSHAPE_M_c4141af3ac38465cb53fcc7f7a4aa9f5_Title"/>
          <p:cNvSpPr txBox="1"/>
          <p:nvPr>
            <p:custDataLst>
              <p:tags r:id="rId86"/>
            </p:custDataLst>
          </p:nvPr>
        </p:nvSpPr>
        <p:spPr>
          <a:xfrm>
            <a:off x="4157827" y="2056444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Finish</a:t>
            </a:r>
          </a:p>
        </p:txBody>
      </p:sp>
      <p:cxnSp>
        <p:nvCxnSpPr>
          <p:cNvPr id="111" name="OTLSHAPE_T_11a5fd20169a4e5aa0bed048dba08ff2_HorizontalConnector1">
            <a:extLst>
              <a:ext uri="{FF2B5EF4-FFF2-40B4-BE49-F238E27FC236}">
                <a16:creationId xmlns:a16="http://schemas.microsoft.com/office/drawing/2014/main" id="{E458D080-1269-441D-803B-00060A16D734}"/>
              </a:ext>
            </a:extLst>
          </p:cNvPr>
          <p:cNvCxnSpPr>
            <a:cxnSpLocks/>
          </p:cNvCxnSpPr>
          <p:nvPr>
            <p:custDataLst>
              <p:tags r:id="rId87"/>
            </p:custDataLst>
          </p:nvPr>
        </p:nvCxnSpPr>
        <p:spPr>
          <a:xfrm>
            <a:off x="967290" y="3545712"/>
            <a:ext cx="1746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TLSHAPE_T_11a5fd20169a4e5aa0bed048dba08ff2_HorizontalConnector1">
            <a:extLst>
              <a:ext uri="{FF2B5EF4-FFF2-40B4-BE49-F238E27FC236}">
                <a16:creationId xmlns:a16="http://schemas.microsoft.com/office/drawing/2014/main" id="{C3EA80BD-F366-419E-AC6D-FD8F87C36E66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>
          <a:xfrm>
            <a:off x="979905" y="3875912"/>
            <a:ext cx="1746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11a5fd20169a4e5aa0bed048dba08ff2_HorizontalConnector1">
            <a:extLst>
              <a:ext uri="{FF2B5EF4-FFF2-40B4-BE49-F238E27FC236}">
                <a16:creationId xmlns:a16="http://schemas.microsoft.com/office/drawing/2014/main" id="{AF6605B8-B320-4664-A53D-99E059E8F529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>
          <a:xfrm>
            <a:off x="967289" y="4209488"/>
            <a:ext cx="1746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35754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zNCwiRyI6MjIsIkIiOjMwfX0sIkFwcGVuZFllYXJPblllYXJDaGFuZ2UiOnRydWUsIkVsYXBzZWRUaW1lRm9ybWF0IjoyLCJUb2RheU1hcmtlclBvc2l0aW9uIjoyLCJRdWlja1Bvc2l0aW9uIjozLCJBYnNvbHV0ZVBvc2l0aW9uIjoxOTkuO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OC0xMS0xNlQwMDowMDowMCIsIkVuZERhdGUiOiIyMDIxLTEyLTIwVDIzOjU5OjAwIiwiRm9ybWF0IjoiTU1NIiwiVHlwZSI6Mi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xMFQyMzo1OTowMCIsIlN0eWxlIjp7IiRpZCI6IjE2OCIsIlNoYXBlIjoyLCJDb25uZWN0b3JNYXJnaW4iOnsiJHJlZiI6IjU0In0sIkNvbm5lY3RvclN0eWxlIjp7IiRpZCI6IjE2OSIsIkxpbmVDb2xvciI6eyIkaWQiOiIxNzAiLCIkdHlwZSI6Ik5MUkUuQ29tbW9uLkRvbS5Tb2xpZENvbG9yQnJ1c2gsIE5MUkUuQ29tbW9uIiwiQ29sb3IiOnsiJGlkIjoiMTcxIiwiQSI6MjU1LCJSIjoxNTUsIkciOjE4NywiQiI6ODl9fSwiTGluZVdlaWdodCI6MS4wLCJMaW5lVHlwZSI6MCwiUGFyZW50U3R5bGUiOnsiJHJlZiI6IjU1In19LCJJc0JlbG93VGltZWJhbmQiOmZhbHN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E1NSwiRyI6MTg3LCJCIjo4OX19LCJJc1Zpc2libGUiOnRydWUsIldpZHRoIjoxMy4wLCJIZWlnaHQiOjEz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IiLCJMaW5lQ29sb3IiOm51bGwsIkxpbmVXZWlnaHQiOjAuMCwiTGluZVR5cGUiOjAsIlBhcmVudFN0eWxlIjpudWxsfSwiUGFyZW50U3R5bGUiOnsiJHJlZiI6Ijc0In19LCJEYXRlRm9ybWF0Ijp7IiRyZWYiOiI4MSJ9LCJXZWVrTnVtYmVyaW5nIjp7IiRpZCI6IjE4MyIsIkZvcm1hdCI6MCwiSXNWaXNpYmxlIjpmYWxzZSwiTGFzdEtub3duVmlzaWJpbGl0eVN0YXRlIjpmYWxzZX0sIklzVmlzaWJsZSI6dHJ1ZSwiUGFyZW50U3R5bGUiOnsiJHJlZiI6IjUzIn19LCJJbmRleCI6MCwiUGVyY2VudGFnZUNvbXBsZXRlIjpudWxsLCJQb3NpdGlvbiI6eyJSYXRpbyI6MC4wLCJJc0N1c3RvbSI6ZmFsc2V9LCJEYXRlRm9ybWF0Ijp7IiRyZWYiOiI4MSJ9LCJXZWVrTnVtYmVyaW5nIjp7IiRpZCI6IjE4NCIsIkZvcm1hdCI6MCwiSXNWaXNpYmxlIjpmYWxzZSwiTGFzdEtub3duVmlzaWJpbGl0eVN0YXRlIjpmYWxzZX0sIlJlbGF0ZWRUYXNrSWQiOiIwMDAwMDAwMC0wMDAwLTAwMDAtMDAwMC0wMDAwMDAwMDAwMDAiLCJJZCI6IjZhZTMxYzk5LWY2ODYtNGFhZS04NDBkLWUxMTA1NjZlYTYzZCIsIkltcG9ydElkIjpudWxsLCJUaXRsZSI6Ik1pbGVzdG9uZSAxIiwiTm90ZSI6bnVsbCwiSHlwZXJsaW5rIjp7IiRpZCI6IjE4NSIsIkFkZHJlc3MiOm51bGwsIlN1YkFkZHJlc3MiOm51bGx9LCJJc0NoYW5nZWQiOmZhbHNlLCJJc05ldyI6dHJ1ZX0seyIkaWQiOiIxODYiLCJEYXRlIjoiMjAyMS0wMy0wN1QyMzo1OTowMCIsIlN0eWxlIjp7IiRpZCI6IjE4NyIsIlNoYXBlIjoyLCJDb25uZWN0b3JNYXJnaW4iOnsiJHJlZiI6IjU0In0sIkNvbm5lY3RvclN0eWxlIjp7IiRpZCI6IjE4OCIsIkxpbmVDb2xvciI6eyIkaWQiOiIxODkiLCIkdHlwZSI6Ik5MUkUuQ29tbW9uLkRvbS5Tb2xpZENvbG9yQnJ1c2gsIE5MUkUuQ29tbW9uIiwiQ29sb3IiOnsiJGlkIjoiMTkwIiwiQSI6MjU1LCJSIjoyMDAsIkciOjgwLCJCIjo4MH19LCJMaW5lV2VpZ2h0IjoxLjAsIkxpbmVUeXBlIjowLCJQYXJlbnRTdHlsZSI6eyIkcmVmIjoiNTUifX0sIklzQmVsb3dUaW1lYmFuZCI6ZmFsc2UsIlBvc2l0aW9uT25UYXNrIjowLCJIaWRlRGF0ZSI6ZmFsc2UsIlNoYXBlU2l6ZSI6MSwiU3BhY2luZyI6MC4wLCJQYWRkaW5nIjp7IiRpZCI6IjE5MSIsIlRvcCI6MCwiTGVmdCI6MCwiUmlnaHQiOjAsIkJvdHRvbSI6MH0sIlNoYXBlU3R5bGUiOnsiJGlkIjoiMTkyIiwiTWFyZ2luIjp7IiRyZWYiOiI2MCJ9LCJQYWRkaW5nIjp7IiRyZWYiOiI2MSJ9LCJCYWNrZ3JvdW5kIjp7IiRpZCI6IjE5MyIsIkNvbG9yIjp7IiRpZCI6IjE5NCIsIkEiOjI1NSwiUiI6MTkyLCJHIjo4MCwiQiI6Nzd9fSwiSXNWaXNpYmxlIjp0cnVlLCJXaWR0aCI6MTMuMCwiSGVpZ2h0IjoxMy4wLCJCb3JkZXJTdHlsZSI6eyIkaWQiOiIxOTUiLCJMaW5lQ29sb3IiOnsiJHJlZiI6IjY1In0sIkxpbmVXZWlnaHQiOjAuMCwiTGluZVR5cGUiOjAsIlBhcmVudFN0eWxlIjp7IiRyZWYiOiI2NCJ9fSwiUGFyZW50U3R5bGUiOnsiJHJlZiI6IjU5In19LCJUaXRsZVN0eWxlIjp7IiRpZCI6IjE5NiIsIkZvbnRTZXR0aW5ncyI6eyIkaWQiOiIxOTc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Tc4NzIyNTIyODc2ODgwNzgsIklzQ3VzdG9tIjp0cnVlfSwiRGF0ZUZvcm1hdCI6eyIkcmVmIjoiODEifSwiV2Vla051bWJlcmluZyI6eyIkaWQiOiIyMDMiLCJGb3JtYXQiOjAsIklzVmlzaWJsZSI6ZmFsc2UsIkxhc3RLbm93blZpc2liaWxpdHlTdGF0ZSI6ZmFsc2V9LCJSZWxhdGVkVGFza0lkIjoiMDAwMDAwMDAtMDAwMC0wMDAwLTAwMDAtMDAwMDAwMDAwMDAwIiwiSWQiOiI5YjM5ZmVmYS1kODIyLTQ0MWYtYWFlYy0yNDk4MDMzZDhiZDEiLCJJbXBvcnRJZCI6bnVsbCwiVGl0bGUiOiJNaWxlc3RvbmUgMiIsIk5vdGUiOm51bGwsIkh5cGVybGluayI6eyIkaWQiOiIyMDQiLCJBZGRyZXNzIjpudWxsLCJTdWJBZGRyZXNzIjpudWxsfSwiSXNDaGFuZ2VkIjpmYWxzZSwiSXNOZXciOnRydWV9LHsiJGlkIjoiMjA1IiwiRGF0ZSI6IjIwMjEtMDMtMTRUMjM6NTk6MDAiLCJTdHlsZSI6eyIkaWQiOiIyMDYiLCJTaGFwZSI6MiwiQ29ubmVjdG9yTWFyZ2luIjp7IiRyZWYiOiI1NCJ9LCJDb25uZWN0b3JTdHlsZSI6eyIkaWQiOiIyMDciLCJMaW5lQ29sb3IiOnsiJGlkIjoiMjA4IiwiJHR5cGUiOiJOTFJFLkNvbW1vbi5Eb20uU29saWRDb2xvckJydXNoLCBOTFJFLkNvbW1vbiIsIkNvbG9yIjp7IiRpZCI6IjIwOSIsIkEiOjI1NSwiUiI6MjAwLCJHIjo4MCwiQiI6ODB9fSwiTGluZVdlaWdodCI6MS4wLCJMaW5lVHlwZSI6MCwiUGFyZW50U3R5bGUiOnsiJHJlZiI6IjU1In19LCJJc0JlbG93VGltZWJhbmQiOmZhbHNlLCJQb3NpdGlvbk9uVGFzayI6MCwiSGlkZURhdGUiOmZhbHNlLCJTaGFwZVNpemUiOjEsIlNwYWNpbmciOjAuMCwiUGFkZGluZyI6eyIkaWQiOiIyMTAiLCJUb3AiOjAsIkxlZnQiOjAsIlJpZ2h0IjowLCJCb3R0b20iOjB9LCJTaGFwZVN0eWxlIjp7IiRpZCI6IjIxMSIsIk1hcmdpbiI6eyIkcmVmIjoiNjAifSwiUGFkZGluZyI6eyIkcmVmIjoiNjEifSwiQmFja2dyb3VuZCI6eyIkaWQiOiIyMTIiLCJDb2xvciI6eyIkaWQiOiIyMTMiLCJBIjoyNTUsIlIiOjE5MiwiRyI6ODAsIkIiOjc3fX0sIklzVmlzaWJsZSI6dHJ1ZSwiV2lkdGgiOjEzLjAsIkhlaWdodCI6MTMuMCwiQm9yZGVyU3R5bGUiOnsiJGlkIjoiMjE0IiwiTGluZUNvbG9yIjp7IiRyZWYiOiI2NSJ9LCJMaW5lV2VpZ2h0IjowLjAsIkxpbmVUeXBlIjowLCJQYXJlbnRTdHlsZSI6eyIkcmVmIjoiNjQifX0sIlBhcmVudFN0eWxlIjp7IiRyZWYiOiI1OSJ9fSwiVGl0bGVTdHlsZSI6eyIkaWQiOiIyMTUiLCJGb250U2V0dGluZ3MiOnsiJGlkIjoiMjE2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3IiwiTGluZUNvbG9yIjpudWxsLCJMaW5lV2VpZ2h0IjowLjAsIkxpbmVUeXBlIjowLCJQYXJlbnRTdHlsZSI6bnVsbH0sIlBhcmVudFN0eWxlIjp7IiRyZWYiOiI2NyJ9fSwiRGF0ZVN0eWxlIjp7IiRpZCI6IjIxOCIsIkZvbnRTZXR0aW5ncyI6eyIkaWQiOiIyMT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EwOTE2NzExMzEyNzUzMTgzLCJJc0N1c3RvbSI6dHJ1ZX0sIkRhdGVGb3JtYXQiOnsiJHJlZiI6IjgxIn0sIldlZWtOdW1iZXJpbmciOnsiJGlkIjoiMjIyIiwiRm9ybWF0IjowLCJJc1Zpc2libGUiOmZhbHNlLCJMYXN0S25vd25WaXNpYmlsaXR5U3RhdGUiOmZhbHNlfSwiUmVsYXRlZFRhc2tJZCI6IjAwMDAwMDAwLTAwMDAtMDAwMC0wMDAwLTAwMDAwMDAwMDAwMCIsIklkIjoiMDQwNzJiNDMtNmI0MC00OGMwLTlkNDktMjY2NTQ5NWM1ZGI0IiwiSW1wb3J0SWQiOm51bGwsIlRpdGxlIjoiTWlsZXN0b25lIDMiLCJOb3RlIjpudWxsLCJIeXBlcmxpbmsiOnsiJGlkIjoiMjIzIiwiQWRkcmVzcyI6bnVsbCwiU3ViQWRkcmVzcyI6bnVsbH0sIklzQ2hhbmdlZCI6ZmFsc2UsIklzTmV3Ijp0cnVlfSx7IiRpZCI6IjIyNCIsIkRhdGUiOiIyMDIxLTA2LTI5VDIzOjU5OjAwIiwiU3R5bGUiOnsiJGlkIjoiMjI1IiwiU2hhcGUiOjEsIkNvbm5lY3Rvck1hcmdpbiI6eyIkcmVmIjoiNTQifSwiQ29ubmVjdG9yU3R5bGUiOnsiJGlkIjoiMjI2IiwiTGluZUNvbG9yIjp7IiRyZWYiOiI1NiJ9LCJMaW5lV2VpZ2h0IjoxLjAsIkxpbmVUeXBlIjowLCJQYXJlbnRTdHlsZSI6eyIkcmVmIjoiNTUifX0sIklzQmVsb3dUaW1lYmFuZCI6ZmFsc2UsIlBvc2l0aW9uT25UYXNrIjowLCJIaWRlRGF0ZSI6ZmFsc2UsIlNoYXBlU2l6ZSI6MSwiU3BhY2luZyI6MC4wLCJQYWRkaW5nIjp7IiRpZCI6IjIyNyIsIlRvcCI6MCwiTGVmdCI6MCwiUmlnaHQiOjAsIkJvdHRvbSI6MH0sIlNoYXBlU3R5bGUiOnsiJGlkIjoiMjI4IiwiTWFyZ2luIjp7IiRyZWYiOiI2MCJ9LCJQYWRkaW5nIjp7IiRyZWYiOiI2MSJ9LCJCYWNrZ3JvdW5kIjp7IiRpZCI6IjIyOSIsIkNvbG9yIjp7IiRpZCI6IjIzMCIsIkEiOjI1NSwiUiI6NzksIkciOjEyOSwiQiI6MTg5fX0sIklzVmlzaWJsZSI6dHJ1ZSwiV2lkdGgiOjE4LjAsIkhlaWdodCI6MjAuMCwiQm9yZGVyU3R5bGUiOnsiJGlkIjoiMjMxIiwiTGluZUNvbG9yIjp7IiRyZWYiOiI2NSJ9LCJMaW5lV2VpZ2h0IjowLjAsIkxpbmVUeXBlIjowLCJQYXJlbnRTdHlsZSI6eyIkcmVmIjoiNjQifX0sIlBhcmVudFN0eWxlIjp7IiRyZWYiOiI1OSJ9fSwiVGl0bGVTdHlsZSI6eyIkaWQiOiIyMzIiLCJGb250U2V0dGluZ3MiOnsiJGlkIjoiMjMz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0IiwiTGluZUNvbG9yIjpudWxsLCJMaW5lV2VpZ2h0IjowLjAsIkxpbmVUeXBlIjowLCJQYXJlbnRTdHlsZSI6bnVsbH0sIlBhcmVudFN0eWxlIjp7IiRyZWYiOiI2NyJ9fSwiRGF0ZVN0eWxlIjp7IiRpZCI6IjIzNSIsIkZvbnRTZXR0aW5ncyI6eyIkaWQiOiIyM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NyIsIkxpbmVDb2xvciI6bnVsbCwiTGluZVdlaWdodCI6MC4wLCJMaW5lVHlwZSI6MCwiUGFyZW50U3R5bGUiOm51bGx9LCJQYXJlbnRTdHlsZSI6eyIkcmVmIjoiNzQifX0sIkRhdGVGb3JtYXQiOnsiJHJlZiI6IjgxIn0sIldlZWtOdW1iZXJpbmciOnsiJGlkIjoiMjM4IiwiRm9ybWF0IjowLCJJc1Zpc2libGUiOmZhbHNlLCJMYXN0S25vd25WaXNpYmlsaXR5U3RhdGUiOmZhbHNlfSwiSXNWaXNpYmxlIjp0cnVlLCJQYXJlbnRTdHlsZSI6eyIkcmVmIjoiNTMifX0sIkluZGV4IjozLCJQZXJjZW50YWdlQ29tcGxldGUiOm51bGwsIlBvc2l0aW9uIjp7IlJhdGlvIjowLjA4NDc3ODM2ODkxNDU2ODg3MiwiSXNDdXN0b20iOnRydWV9LCJEYXRlRm9ybWF0Ijp7IiRyZWYiOiI4MSJ9LCJXZWVrTnVtYmVyaW5nIjp7IiRpZCI6IjIzOSIsIkZvcm1hdCI6MCwiSXNWaXNpYmxlIjpmYWxzZSwiTGFzdEtub3duVmlzaWJpbGl0eVN0YXRlIjpmYWxzZX0sIlJlbGF0ZWRUYXNrSWQiOiIwMDAwMDAwMC0wMDAwLTAwMDAtMDAwMC0wMDAwMDAwMDAwMDAiLCJJZCI6IjZmY2Q4YzQ5LWExOGMtNGM1ZC1hZjJiLTY1ZmU1YTRmZDBjNSIsIkltcG9ydElkIjpudWxsLCJUaXRsZSI6Ik1pbGVzdG9uZSA0IiwiTm90ZSI6bnVsbCwiSHlwZXJsaW5rIjp7IiRpZCI6IjI0MCIsIkFkZHJlc3MiOm51bGwsIlN1YkFkZHJlc3MiOm51bGx9LCJJc0NoYW5nZWQiOmZhbHNlLCJJc05ldyI6dHJ1ZX0seyIkaWQiOiIyNDEiLCJEYXRlIjoiMjAyMS0xMC0yMFQyMzo1OTowMCIsIlN0eWxlIjp7IiRpZCI6IjI0MiIsIlNoYXBlIjoxLCJDb25uZWN0b3JNYXJnaW4iOnsiJHJlZiI6IjU0In0sIkNvbm5lY3RvclN0eWxlIjp7IiRpZCI6IjI0MyIsIkxpbmVDb2xvciI6eyIkaWQiOiIyNDQiLCIkdHlwZSI6Ik5MUkUuQ29tbW9uLkRvbS5Tb2xpZENvbG9yQnJ1c2gsIE5MUkUuQ29tbW9uIiwiQ29sb3IiOnsiJGlkIjoiMjQ1IiwiQSI6MjU1LCJSIjoxNTUsIkciOjE4NywiQiI6ODl9fSwiTGluZVdlaWdodCI6MS4wLCJMaW5lVHlwZSI6MCwiUGFyZW50U3R5bGUiOnsiJHJlZiI6IjU1In19LCJJc0JlbG93VGltZWJhbmQiOmZhbHNlLCJQb3NpdGlvbk9uVGFzayI6MCwiSGlkZURhdGUiOmZhbHNlLCJTaGFwZVNpemUiOjEsIlNwYWNpbmciOjAuMCwiUGFkZGluZyI6eyIkaWQiOiIyNDYiLCJUb3AiOjAsIkxlZnQiOjAsIlJpZ2h0IjowLCJCb3R0b20iOjB9LCJTaGFwZVN0eWxlIjp7IiRpZCI6IjI0NyIsIk1hcmdpbiI6eyIkcmVmIjoiNjAifSwiUGFkZGluZyI6eyIkcmVmIjoiNjEifSwiQmFja2dyb3VuZCI6eyIkaWQiOiIyNDgiLCJDb2xvciI6eyIkaWQiOiIyNDkiLCJBIjoyNTUsIlIiOjE1NSwiRyI6MTg3LCJCIjo4OX19LCJJc1Zpc2libGUiOnRydWUsIldpZHRoIjoxOC4wLCJIZWlnaHQiOjIwLjAsIkJvcmRlclN0eWxlIjp7IiRpZCI6IjI1MCIsIkxpbmVDb2xvciI6eyIkcmVmIjoiNjUifSwiTGluZVdlaWdodCI6MC4wLCJMaW5lVHlwZSI6MCwiUGFyZW50U3R5bGUiOnsiJHJlZiI6IjY0In19LCJQYXJlbnRTdHlsZSI6eyIkcmVmIjoiNTkifX0sIlRpdGxlU3R5bGUiOnsiJGlkIjoiMjUxIiwiRm9udFNldHRpbmdzIjp7IiRpZCI6IjI1M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yIsIkxpbmVDb2xvciI6bnVsbCwiTGluZVdlaWdodCI6MC4wLCJMaW5lVHlwZSI6MCwiUGFyZW50U3R5bGUiOm51bGx9LCJQYXJlbnRTdHlsZSI6eyIkcmVmIjoiNjcifX0sIkRhdGVTdHlsZSI6eyIkaWQiOiIyNTQiLCJGb250U2V0dGluZ3MiOnsiJGlkIjoiMjU1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YiLCJMaW5lQ29sb3IiOm51bGwsIkxpbmVXZWlnaHQiOjAuMCwiTGluZVR5cGUiOjAsIlBhcmVudFN0eWxlIjpudWxsfSwiUGFyZW50U3R5bGUiOnsiJHJlZiI6Ijc0In19LCJEYXRlRm9ybWF0Ijp7IiRyZWYiOiI4MSJ9LCJXZWVrTnVtYmVyaW5nIjp7IiRpZCI6IjI1NyIsIkZvcm1hdCI6MCwiSXNWaXNpYmxlIjpmYWxzZSwiTGFzdEtub3duVmlzaWJpbGl0eVN0YXRlIjpmYWxzZX0sIklzVmlzaWJsZSI6dHJ1ZSwiUGFyZW50U3R5bGUiOnsiJHJlZiI6IjUzIn19LCJJbmRleCI6NCwiUGVyY2VudGFnZUNvbXBsZXRlIjpudWxsLCJQb3NpdGlvbiI6eyJSYXRpbyI6MC4wODQ3NzgzNjg5MTQ1Njg4NzIsIklzQ3VzdG9tIjp0cnVlfSwiRGF0ZUZvcm1hdCI6eyIkcmVmIjoiODEifSwiV2Vla051bWJlcmluZyI6eyIkaWQiOiIyNTgiLCJGb3JtYXQiOjAsIklzVmlzaWJsZSI6ZmFsc2UsIkxhc3RLbm93blZpc2liaWxpdHlTdGF0ZSI6ZmFsc2V9LCJSZWxhdGVkVGFza0lkIjoiMDAwMDAwMDAtMDAwMC0wMDAwLTAwMDAtMDAwMDAwMDAwMDAwIiwiSWQiOiI0NmZhZTliMS0xYTM0LTRmZDctOTE1Yi02MzFkOWU3NGJhYmIiLCJJbXBvcnRJZCI6bnVsbCwiVGl0bGUiOiJNaWxlc3RvbmUgNSIsIk5vdGUiOm51bGwsIkh5cGVybGluayI6eyIkaWQiOiIyNTkiLCJBZGRyZXNzIjpudWxsLCJTdWJBZGRyZXNzIjpudWxsfSwiSXNDaGFuZ2VkIjpmYWxzZSwiSXNOZXciOnRydWV9LHsiJGlkIjoiMjYwIiwiRGF0ZSI6IjIwMjEtMTEtMzBUMjM6NTk6MDAiLCJTdHlsZSI6eyIkaWQiOiIyNjEiLCJTaGFwZSI6MiwiQ29ubmVjdG9yTWFyZ2luIjp7IiRyZWYiOiI1NCJ9LCJDb25uZWN0b3JTdHlsZSI6eyIkaWQiOiIyNjIiLCJMaW5lQ29sb3IiOnsiJGlkIjoiMjYzIiwiJHR5cGUiOiJOTFJFLkNvbW1vbi5Eb20uU29saWRDb2xvckJydXNoLCBOTFJFLkNvbW1vbiIsIkNvbG9yIjp7IiRpZCI6IjI2NCIsIkEiOjI1NSwiUiI6MCwiRyI6MCwiQiI6MH19LCJMaW5lV2VpZ2h0IjoxLjAsIkxpbmVUeXBlIjowLCJQYXJlbnRTdHlsZSI6eyIkcmVmIjoiNTUifX0sIklzQmVsb3dUaW1lYmFuZCI6ZmFsc2UsIlBvc2l0aW9uT25UYXNrIjowLCJIaWRlRGF0ZSI6ZmFsc2UsIlNoYXBlU2l6ZSI6MSwiU3BhY2luZyI6MC4wLCJQYWRkaW5nIjp7IiRpZCI6IjI2NSIsIlRvcCI6MCwiTGVmdCI6MCwiUmlnaHQiOjAsIkJvdHRvbSI6MH0sIlNoYXBlU3R5bGUiOnsiJGlkIjoiMjY2IiwiTWFyZ2luIjp7IiRyZWYiOiI2MCJ9LCJQYWRkaW5nIjp7IiRyZWYiOiI2MSJ9LCJCYWNrZ3JvdW5kIjp7IiRpZCI6IjI2NyIsIkNvbG9yIjp7IiRpZCI6IjI2OCIsIkEiOjI1NSwiUiI6MCwiRyI6MCwiQiI6MH19LCJJc1Zpc2libGUiOnRydWUsIldpZHRoIjoxMy4wLCJIZWlnaHQiOjEzLjAsIkJvcmRlclN0eWxlIjp7IiRpZCI6IjI2OSIsIkxpbmVDb2xvciI6eyIkcmVmIjoiNjUifSwiTGluZVdlaWdodCI6MC4wLCJMaW5lVHlwZSI6MCwiUGFyZW50U3R5bGUiOnsiJHJlZiI6IjY0In19LCJQYXJlbnRTdHlsZSI6eyIkcmVmIjoiNTkifX0sIlRpdGxlU3R5bGUiOnsiJGlkIjoiMjcwIiwiRm9udFNldHRpbmdzIjp7IiRpZCI6IjI3MS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3MiIsIkxpbmVDb2xvciI6bnVsbCwiTGluZVdlaWdodCI6MC4wLCJMaW5lVHlwZSI6MCwiUGFyZW50U3R5bGUiOm51bGx9LCJQYXJlbnRTdHlsZSI6eyIkcmVmIjoiNjcifX0sIkRhdGVTdHlsZSI6eyIkaWQiOiIyNzMiLCJGb250U2V0dGluZ3MiOnsiJGlkIjoiMjc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UiLCJMaW5lQ29sb3IiOm51bGwsIkxpbmVXZWlnaHQiOjAuMCwiTGluZVR5cGUiOjAsIlBhcmVudFN0eWxlIjpudWxsfSwiUGFyZW50U3R5bGUiOnsiJHJlZiI6Ijc0In19LCJEYXRlRm9ybWF0Ijp7IiRyZWYiOiI4MSJ9LCJXZWVrTnVtYmVyaW5nIjp7IiRpZCI6IjI3Ni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yIsIkZvcm1hdCI6MCwiSXNWaXNpYmxlIjpmYWxzZSwiTGFzdEtub3duVmlzaWJpbGl0eVN0YXRlIjpmYWxzZX0sIlJlbGF0ZWRUYXNrSWQiOiIwMDAwMDAwMC0wMDAwLTAwMDAtMDAwMC0wMDAwMDAwMDAwMDAiLCJJZCI6ImM0MTQxYWYzLWFjMzgtNDY1Yy1iNTNmLWNjN2Y3YTRhYTlmNSIsIkltcG9ydElkIjpudWxsLCJUaXRsZSI6Ik1pbGVzdG9uZSA2IiwiTm90ZSI6bnVsbCwiSHlwZXJsaW5rIjp7IiRpZCI6IjI3OCIsIkFkZHJlc3MiOm51bGwsIlN1YkFkZHJlc3MiOm51bGx9LCJJc0NoYW5nZWQiOmZhbHNlLCJJc05ldyI6dHJ1ZX1dLCJUYXNrcyI6W3siJGlkIjoiMjc5IiwiR3JvdXBOYW1lIjpudWxsLCJTdGFydERhdGUiOiIyMDIxLTAxLTA1VDAwOjAwOjAwWiIsIkVuZERhdGUiOiIyMDIxLTAzLTAxVDIzOjU5OjAwWiIsIlBlcmNlbnRhZ2VDb21wbGV0ZSI6MTAwLjAsIlN0eWxlIjp7IiRpZCI6IjI4MCIsIlNoYXBlIjowLCJTaGFwZVRoaWNrbmVzcyI6MywiRHVyYXRpb25Gb3JtYXQiOjAsIkluY2x1ZGVOb25Xb3JraW5nRGF5c0luRHVyYXRpb24iOmZhbHN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MsIkR1cmF0aW9uRm9ybWF0IjowLCJJbmNsdWRlTm9uV29ya2luZ0RheXNJbkR1cmF0aW9uIjpmYWxzZSwiUGVyY2VudGFnZUNvbXBsZXRlU3R5bGUiOnsiJGlkIjoiMzEwIiwiRm9udFNldHRpbmdzIjp7IiRpZCI6IjMx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EyIiwiTGluZUNvbG9yIjpudWxsLCJMaW5lV2VpZ2h0IjowLjAsIkxpbmVUeXBlIjowLCJQYXJlbnRTdHlsZSI6bnVsbH0sIlBhcmVudFN0eWxlIjp7IiRyZWYiOiI4NSJ9fSwiRHVyYXRpb25TdHlsZSI6eyIkaWQiOiIzMTMiLCJGb250U2V0dGluZ3MiOnsiJGlkIjoiMzE0IiwiRm9udFNpemUiOjEwLCJGb250TmFtZSI6IkNhbGlicmkiLCJJc0JvbGQiOmZhbHNlLCJJc0l0YWxpYyI6ZmFsc2UsIklzVW5kZXJsaW5lZCI6ZmFsc2UsIlBhcmVudFN0eWxlIjp7IiRyZWYiOiI5MyJ9fSwiQXV0b1NpemUiOjAsIkZvcmVncm91bmQiOnsiJGlkIjoiMzE1IiwiQ29sb3IiOnsiJGlkIjoiMzE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TciLCJMaW5lQ29sb3IiOm51bGwsIkxpbmVXZWlnaHQiOjAuMCwiTGluZVR5cGUiOjAsIlBhcmVudFN0eWxlIjpudWxsfSwiUGFyZW50U3R5bGUiOnsiJHJlZiI6IjkyIn19LCJIb3Jpem9udGFsQ29ubmVjdG9yU3R5bGUiOnsiJGlkIjoiMzE4IiwiTGluZUNvbG9yIjp7IiRyZWYiOiIxMDAifSwiTGluZVdlaWdodCI6MS4wLCJMaW5lVHlwZSI6MCwiUGFyZW50U3R5bGUiOnsiJHJlZiI6Ijk5In19LCJWZXJ0aWNhbENvbm5lY3RvclN0eWxlIjp7IiRpZCI6IjMxOSIsIkxpbmVDb2xvciI6eyIkcmVmIjoiMTAzIn0sIkxpbmVXZWlnaHQiOjAuMCwiTGluZVR5cGUiOjAsIlBhcmVudFN0eWxlIjp7IiRyZWYiOiIxMDIifX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MyMCIsIk1hcmdpbiI6eyIkcmVmIjoiMTA2In0sIlBhZGRpbmciOnsiJHJlZiI6IjEwNyJ9LCJCYWNrZ3JvdW5kIjp7IiRpZCI6IjMyMSIsIkNvbG9yIjp7IiRpZCI6IjMyMiIsIkEiOjI1NSwiUiI6NzUsIkciOjE3MiwiQiI6MTk4fX0sIklzVmlzaWJsZSI6dHJ1ZSwiV2lkdGgiOjAuMCwiSGVpZ2h0IjoxNi4wLCJCb3JkZXJTdHlsZSI6eyIkaWQiOiIzMjMiLCJMaW5lQ29sb3IiOnsiJGlkIjoiMzI0IiwiJHR5cGUiOiJOTFJFLkNvbW1vbi5Eb20uU29saWRDb2xvckJydXNoLCBOTFJFLkNvbW1vbiIsIkNvbG9yIjp7IiRpZCI6IjMyNSIsIkEiOjI1NSwiUiI6MjU1LCJHIjowLCJCIjowfX0sIkxpbmVXZWlnaHQiOjAuMCwiTGluZVR5cGUiOjAsIlBhcmVudFN0eWxlIjpudWxsfSwiUGFyZW50U3R5bGUiOnsiJHJlZiI6IjEwNSJ9fSwiVGl0bGVTdHlsZSI6eyIkaWQiOiIzMjYiLCJGb250U2V0dGluZ3MiOnsiJGlkIjoiMzI3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yOCIsIkxpbmVDb2xvciI6bnVsbCwiTGluZVdlaWdodCI6MC4wLCJMaW5lVHlwZSI6MCwiUGFyZW50U3R5bGUiOm51bGx9LCJQYXJlbnRTdHlsZSI6eyIkcmVmIjoiMTEzIn19LCJEYXRlU3R5bGUiOnsiJGlkIjoiMzI5IiwiRm9udFNldHRpbmdzIjp7IiRpZCI6IjMzMCIsIkZvbnRTaXplIjoxMCwiRm9udE5hbWUiOiJDYWxpYnJpIiwiSXNCb2xkIjpmYWxzZSwiSXNJdGFsaWMiOmZhbHNlLCJJc1VuZGVybGluZWQiOmZhbHNlLCJQYXJlbnRTdHlsZSI6eyIkcmVmIjoiMTIxIn19LCJBdXRvU2l6ZSI6MCwiRm9yZWdyb3VuZCI6eyIkaWQiOiIzMzEiLCJDb2xvciI6eyIkaWQiOiIzMz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zMyIsIkxpbmVDb2xvciI6bnVsbCwiTGluZVdlaWdodCI6MC4wLCJMaW5lVHlwZSI6MCwiUGFyZW50U3R5bGUiOm51bGx9LCJQYXJlbnRTdHlsZSI6eyIkcmVmIjoiMTIwIn19LCJEYXRlRm9ybWF0Ijp7IiRyZWYiOiIxMjcifSwiV2Vla051bWJlcmluZyI6eyIkaWQiOiIzMzQiLCJGb3JtYXQiOjAsIklzVmlzaWJsZSI6ZmFsc2UsIkxhc3RLbm93blZpc2liaWxpdHlTdGF0ZSI6ZmFsc2V9LCJJc1Zpc2libGUiOnRydWUsIlBhcmVudFN0eWxlIjp7IiRyZWYiOiI4NCJ9fSwiSW5kZXgiOjcsIlNtYXJ0RHVyYXRpb25BY3RpdmF0ZWQiOmZhbHNlLCJEYXRlRm9ybWF0Ijp7IiRyZWYiOiIxMjcifSwiV2Vla051bWJlcmluZyI6eyIkaWQiOiIzMzUiLCJGb3JtYXQiOjAsIklzVmlzaWJsZSI6ZmFsc2UsIkxhc3RLbm93blZpc2liaWxpdHlTdGF0ZSI6ZmFsc2V9LCJJZCI6IjIzYzE1MjMyLTdkMzEtNGU5NS04ZTExLWNhMjUxZjMzZmI0OSIsIkltcG9ydElkIjpudWxsLCJUaXRsZSI6IlRhc2sgMiIsIk5vdGUiOm51bGwsIkh5cGVybGluayI6eyIkaWQiOiIzMzYiLCJBZGRyZXNzIjpudWxsLCJTdWJBZGRyZXNzIjpudWxsfSwiSXNDaGFuZ2VkIjpmYWxzZSwiSXNOZXciOnRydWV9LHsiJGlkIjoiMzM3IiwiR3JvdXBOYW1lIjpudWxsLCJTdGFydERhdGUiOiIyMDIxLTAzLTE0VDAwOjAwOjAwWiIsIkVuZERhdGUiOiIyMDIxLTA1LTAyVDIzOjU5OjAwWiIsIlBlcmNlbnRhZ2VDb21wbGV0ZSI6MzguMCwiU3R5bGUiOnsiJGlkIjoiMzM4IiwiU2hhcGUiOjAsIlNoYXBlVGhpY2tuZXNzIjozLCJEdXJhdGlvbkZvcm1hdCI6MCwiSW5jbHVkZU5vbldvcmtpbmdEYXlzSW5EdXJhdGlvbiI6ZmFsc2UsIlBlcmNlbnRhZ2VDb21wbGV0ZVN0eWxlIjp7IiRpZCI6IjMzOSIsIkZvbnRTZXR0aW5ncyI6eyIkaWQiOiIzND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0MSIsIkxpbmVDb2xvciI6bnVsbCwiTGluZVdlaWdodCI6MC4wLCJMaW5lVHlwZSI6MCwiUGFyZW50U3R5bGUiOm51bGx9LCJQYXJlbnRTdHlsZSI6eyIkcmVmIjoiODUifX0sIkR1cmF0aW9uU3R5bGUiOnsiJGlkIjoiMzQyIiwiRm9udFNldHRpbmdzIjp7IiRpZCI6IjM0MyIsIkZvbnRTaXplIjoxMCwiRm9udE5hbWUiOiJDYWxpYnJpIiwiSXNCb2xkIjpmYWxzZSwiSXNJdGFsaWMiOmZhbHNlLCJJc1VuZGVybGluZWQiOmZhbHNlLCJQYXJlbnRTdHlsZSI6eyIkcmVmIjoiOTMifX0sIkF1dG9TaXplIjowLCJGb3JlZ3JvdW5kIjp7IiRpZCI6IjM0NCIsIkNvbG9yIjp7IiRpZCI6IjM0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Q2IiwiTGluZUNvbG9yIjpudWxsLCJMaW5lV2VpZ2h0IjowLjAsIkxpbmVUeXBlIjowLCJQYXJlbnRTdHlsZSI6bnVsbH0sIlBhcmVudFN0eWxlIjp7IiRyZWYiOiI5MiJ9fSwiSG9yaXpvbnRhbENvbm5lY3RvclN0eWxlIjp7IiRpZCI6IjM0NyIsIkxpbmVDb2xvciI6eyIkcmVmIjoiMTAwIn0sIkxpbmVXZWlnaHQiOjEuMCwiTGluZVR5cGUiOjAsIlBhcmVudFN0eWxlIjp7IiRyZWYiOiI5OSJ9fSwiVmVydGljYWxDb25uZWN0b3JTdHlsZSI6eyIkaWQiOiIzNDg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zNDkiLCJNYXJnaW4iOnsiJHJlZiI6IjEwNiJ9LCJQYWRkaW5nIjp7IiRyZWYiOiIxMDcifSwiQmFja2dyb3VuZCI6eyIkaWQiOiIzNTAiLCJDb2xvciI6eyIkaWQiOiIzNTEiLCJBIjoyNTUsIlIiOjI0NywiRyI6MTUwLCJCIjo3MH19LCJJc1Zpc2libGUiOnRydWUsIldpZHRoIjowLjAsIkhlaWdodCI6MTYuMCwiQm9yZGVyU3R5bGUiOnsiJGlkIjoiMzUyIiwiTGluZUNvbG9yIjp7IiRpZCI6IjM1MyIsIiR0eXBlIjoiTkxSRS5Db21tb24uRG9tLlNvbGlkQ29sb3JCcnVzaCwgTkxSRS5Db21tb24iLCJDb2xvciI6eyIkaWQiOiIzNTQiLCJBIjoyNTUsIlIiOjI1NSwiRyI6MCwiQiI6MH19LCJMaW5lV2VpZ2h0IjowLjAsIkxpbmVUeXBlIjowLCJQYXJlbnRTdHlsZSI6bnVsbH0sIlBhcmVudFN0eWxlIjp7IiRyZWYiOiIxMDUifX0sIlRpdGxlU3R5bGUiOnsiJGlkIjoiMzU1IiwiRm9udFNldHRpbmdzIjp7IiRpZCI6IjM1Ni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ciLCJMaW5lQ29sb3IiOm51bGwsIkxpbmVXZWlnaHQiOjAuMCwiTGluZVR5cGUiOjAsIlBhcmVudFN0eWxlIjpudWxsfSwiUGFyZW50U3R5bGUiOnsiJHJlZiI6IjExMyJ9fSwiRGF0ZVN0eWxlIjp7IiRpZCI6IjM1OCIsIkZvbnRTZXR0aW5ncyI6eyIkaWQiOiIzNTkiLCJGb250U2l6ZSI6MTAsIkZvbnROYW1lIjoiQ2FsaWJyaSIsIklzQm9sZCI6ZmFsc2UsIklzSXRhbGljIjpmYWxzZSwiSXNVbmRlcmxpbmVkIjpmYWxzZSwiUGFyZW50U3R5bGUiOnsiJHJlZiI6IjEyMSJ9fSwiQXV0b1NpemUiOjAsIkZvcmVncm91bmQiOnsiJGlkIjoiMzYwIiwiQ29sb3IiOnsiJGlkIjoiMzY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jIiLCJMaW5lQ29sb3IiOm51bGwsIkxpbmVXZWlnaHQiOjAuMCwiTGluZVR5cGUiOjAsIlBhcmVudFN0eWxlIjpudWxsfSwiUGFyZW50U3R5bGUiOnsiJHJlZiI6IjEyMCJ9fSwiRGF0ZUZvcm1hdCI6eyIkcmVmIjoiMTI3In0sIldlZWtOdW1iZXJpbmciOnsiJGlkIjoiMzYzIiwiRm9ybWF0IjowLCJJc1Zpc2libGUiOmZhbHNlLCJMYXN0S25vd25WaXNpYmlsaXR5U3RhdGUiOmZhbHNlfSwiSXNWaXNpYmxlIjp0cnVlLCJQYXJlbnRTdHlsZSI6eyIkcmVmIjoiODQifX0sIkluZGV4Ijo4LCJTbWFydER1cmF0aW9uQWN0aXZhdGVkIjpmYWxzZSwiRGF0ZUZvcm1hdCI6eyIkcmVmIjoiMTI3In0sIldlZWtOdW1iZXJpbmciOnsiJGlkIjoiMzY0IiwiRm9ybWF0IjowLCJJc1Zpc2libGUiOmZhbHNlLCJMYXN0S25vd25WaXNpYmlsaXR5U3RhdGUiOmZhbHNlfSwiSWQiOiJmMjNlNDYwNS0wNWMyLTRlZTgtODE1OS1iNDIxYjgxMGI3ZTQiLCJJbXBvcnRJZCI6bnVsbCwiVGl0bGUiOiJUYXNrIDMiLCJOb3RlIjpudWxsLCJIeXBlcmxpbmsiOnsiJGlkIjoiMzY1IiwiQWRkcmVzcyI6bnVsbCwiU3ViQWRkcmVzcyI6bnVsbH0sIklzQ2hhbmdlZCI6ZmFsc2UsIklzTmV3Ijp0cnVlfSx7IiRpZCI6IjM2NiIsIkdyb3VwTmFtZSI6bnVsbCwiU3RhcnREYXRlIjoiMjAyMS0wMy0yNVQwMDowMDowMFoiLCJFbmREYXRlIjoiMjAyMS0xMC0yMFQyMzo1OTowMFoiLCJQZXJjZW50YWdlQ29tcGxldGUiOjQwLjAsIlN0eWxlIjp7IiRpZCI6IjM2NyIsIlNoYXBlIjoyLCJTaGFwZVRoaWNrbmVzcyI6MywiRHVyYXRpb25Gb3JtYXQiOjAsIkluY2x1ZGVOb25Xb3JraW5nRGF5c0luRHVyYXRpb24iOmZhbHN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ywiRHVyYXRpb25Gb3JtYXQiOj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TciLCJMaW5lQ29sb3IiOm51bGwsIkxpbmVXZWlnaHQiOjAuMCwiTGluZVR5cGUiOjAsIlBhcmVudFN0eWxlIjpudWxsfSwiUGFyZW50U3R5bGUiOnsiJHJlZiI6Ijg1In19LCJEdXJhdGlvblN0eWxlIjp7IiRpZCI6IjM5OCIsIkZvbnRTZXR0aW5ncyI6eyIkaWQiOiIzOTkiLCJGb250U2l6ZSI6MTAsIkZvbnROYW1lIjoiQ2FsaWJyaSIsIklzQm9sZCI6ZmFsc2UsIklzSXRhbGljIjpmYWxzZSwiSXNVbmRlcmxpbmVkIjpmYWxzZSwiUGFyZW50U3R5bGUiOnsiJHJlZiI6IjkzIn19LCJBdXRvU2l6ZSI6MCwiRm9yZWdyb3VuZCI6eyIkaWQiOiI0MDAiLCJDb2xvciI6eyIkaWQiOiI0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wMiIsIkxpbmVDb2xvciI6bnVsbCwiTGluZVdlaWdodCI6MC4wLCJMaW5lVHlwZSI6MCwiUGFyZW50U3R5bGUiOm51bGx9LCJQYXJlbnRTdHlsZSI6eyIkcmVmIjoiOTIifX0sIkhvcml6b250YWxDb25uZWN0b3JTdHlsZSI6eyIkaWQiOiI0MDMiLCJMaW5lQ29sb3IiOnsiJHJlZiI6IjEwMCJ9LCJMaW5lV2VpZ2h0IjoxLjAsIkxpbmVUeXBlIjowLCJQYXJlbnRTdHlsZSI6eyIkcmVmIjoiOTkifX0sIlZlcnRpY2FsQ29ubmVjdG9yU3R5bGUiOnsiJGlkIjoiNDA0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NDA1IiwiTWFyZ2luIjp7IiRyZWYiOiIxMDYifSwiUGFkZGluZyI6eyIkcmVmIjoiMTA3In0sIkJhY2tncm91bmQiOnsiJHJlZiI6IjEwOCJ9LCJJc1Zpc2libGUiOnRydWUsIldpZHRoIjowLjAsIkhlaWdodCI6MTYuMCwiQm9yZGVyU3R5bGUiOnsiJGlkIjoiNDA2IiwiTGluZUNvbG9yIjp7IiRpZCI6IjQwNyIsIiR0eXBlIjoiTkxSRS5Db21tb24uRG9tLlNvbGlkQ29sb3JCcnVzaCwgTkxSRS5Db21tb24iLCJDb2xvciI6eyIkaWQiOiI0MDgiLCJBIjoyNTUsIlIiOjI1NSwiRyI6MCwiQiI6MH19LCJMaW5lV2VpZ2h0IjowLjAsIkxpbmVUeXBlIjowLCJQYXJlbnRTdHlsZSI6bnVsbH0sIlBhcmVudFN0eWxlIjp7IiRyZWYiOiIxMDUifX0sIlRpdGxlU3R5bGUiOnsiJGlkIjoiNDA5IiwiRm9udFNldHRpbmdzIjp7IiRpZCI6IjQxMC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TEiLCJMaW5lQ29sb3IiOm51bGwsIkxpbmVXZWlnaHQiOjAuMCwiTGluZVR5cGUiOjAsIlBhcmVudFN0eWxlIjpudWxsfSwiUGFyZW50U3R5bGUiOnsiJHJlZiI6IjExMyJ9fSwiRGF0ZVN0eWxlIjp7IiRpZCI6IjQxMiIsIkZvbnRTZXR0aW5ncyI6eyIkaWQiOiI0MTMiLCJGb250U2l6ZSI6MTAsIkZvbnROYW1lIjoiQ2FsaWJyaSIsIklzQm9sZCI6ZmFsc2UsIklzSXRhbGljIjpmYWxzZSwiSXNVbmRlcmxpbmVkIjpmYWxzZSwiUGFyZW50U3R5bGUiOnsiJHJlZiI6IjEyMSJ9fSwiQXV0b1NpemUiOjAsIkZvcmVncm91bmQiOnsiJGlkIjoiNDE0IiwiQ29sb3IiOnsiJGlkIjoiNDE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YiLCJMaW5lQ29sb3IiOm51bGwsIkxpbmVXZWlnaHQiOjAuMCwiTGluZVR5cGUiOjAsIlBhcmVudFN0eWxlIjpudWxsfSwiUGFyZW50U3R5bGUiOnsiJHJlZiI6IjEyMCJ9fSwiRGF0ZUZvcm1hdCI6eyIkcmVmIjoiMTI3In0sIldlZWtOdW1iZXJpbmciOnsiJGlkIjoiNDE3IiwiRm9ybWF0IjowLCJJc1Zpc2libGUiOmZhbHNlLCJMYXN0S25vd25WaXNpYmlsaXR5U3RhdGUiOmZhbHNlfSwiSXNWaXNpYmxlIjp0cnVlLCJQYXJlbnRTdHlsZSI6eyIkcmVmIjoiODQifX0sIkluZGV4IjoxMCwiU21hcnREdXJhdGlvbkFjdGl2YXRlZCI6ZmFsc2UsIkRhdGVGb3JtYXQiOnsiJHJlZiI6IjEyNyJ9LCJXZWVrTnVtYmVyaW5nIjp7IiRpZCI6IjQxOCIsIkZvcm1hdCI6MCwiSXNWaXNpYmxlIjpmYWxzZSwiTGFzdEtub3duVmlzaWJpbGl0eVN0YXRlIjpmYWxzZX0sIklkIjoiMjNiNDJjYWQtZDliYy00MzdmLWI3MzktYzY4YzYyNzM3YzNhIiwiSW1wb3J0SWQiOm51bGwsIlRpdGxlIjoiVGFzayA0IiwiTm90ZSI6bnVsbCwiSHlwZXJsaW5rIjp7IiRpZCI6IjQxOSIsIkFkZHJlc3MiOm51bGwsIlN1YkFkZHJlc3MiOm51bGx9LCJJc0NoYW5nZWQiOmZhbHNlLCJJc05ldyI6dHJ1ZX0seyIkaWQiOiI0MjAiLCJHcm91cE5hbWUiOm51bGwsIlN0YXJ0RGF0ZSI6IjIwMjEtMTEtMTZUMDA6MDA6MDBaIiwiRW5kRGF0ZSI6IjIwMjEtMTItMjBUMjM6NTk6MDBaIiwiUGVyY2VudGFnZUNvbXBsZXRlIjpudWxsLCJTdHlsZSI6eyIkaWQiOiI0MjEiLCJTaGFwZSI6MywiU2hhcGVUaGlja25lc3MiOjMsIkR1cmF0aW9uRm9ybWF0IjowLCJJbmNsdWRlTm9uV29ya2luZ0RheXNJbkR1cmF0aW9uIjpmYWxzZSwiUGVyY2VudGFnZUNvbXBsZXRlU3R5bGUiOnsiJGlkIjoiNDIyIiwiRm9udFNldHRpbmdzIjp7IiRpZCI6IjQy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0IiwiTGluZUNvbG9yIjpudWxsLCJMaW5lV2VpZ2h0IjowLjAsIkxpbmVUeXBlIjowLCJQYXJlbnRTdHlsZSI6bnVsbH0sIlBhcmVudFN0eWxlIjp7IiRyZWYiOiI4NSJ9fSwiRHVyYXRpb25TdHlsZSI6eyIkaWQiOiI0MjUiLCJGb250U2V0dGluZ3MiOnsiJGlkIjoiNDI2IiwiRm9udFNpemUiOjEwLCJGb250TmFtZSI6IkNhbGlicmkiLCJJc0JvbGQiOmZhbHNlLCJJc0l0YWxpYyI6ZmFsc2UsIklzVW5kZXJsaW5lZCI6ZmFsc2UsIlBhcmVudFN0eWxlIjp7IiRyZWYiOiI5MyJ9fSwiQXV0b1NpemUiOjAsIkZvcmVncm91bmQiOnsiJGlkIjoiNDI3IiwiQ29sb3IiOnsiJGlkIjoiNDI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kiLCJMaW5lQ29sb3IiOm51bGwsIkxpbmVXZWlnaHQiOjAuMCwiTGluZVR5cGUiOjAsIlBhcmVudFN0eWxlIjpudWxsfSwiUGFyZW50U3R5bGUiOnsiJHJlZiI6IjkyIn19LCJIb3Jpem9udGFsQ29ubmVjdG9yU3R5bGUiOnsiJGlkIjoiNDMwIiwiTGluZUNvbG9yIjp7IiRyZWYiOiIxMDAifSwiTGluZVdlaWdodCI6MS4wLCJMaW5lVHlwZSI6MCwiUGFyZW50U3R5bGUiOnsiJHJlZiI6Ijk5In19LCJWZXJ0aWNhbENvbm5lY3RvclN0eWxlIjp7IiRpZCI6IjQzMSIsIkxpbmVDb2xvciI6eyIkcmVmIjoiMTAzIn0sIkxpbmVXZWlnaHQiOjAuMCwiTGluZVR5cGUiOjAsIlBhcmVudFN0eWxlIjp7IiRyZWYiOiIxMDIifX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QzMiIsIk1hcmdpbiI6eyIkcmVmIjoiMTA2In0sIlBhZGRpbmciOnsiJGlkIjoiNDMzIiwiVG9wIjowLCJMZWZ0IjowLCJSaWdodCI6MiwiQm90dG9tIjowfSwiQmFja2dyb3VuZCI6eyIkaWQiOiI0MzQiLCJDb2xvciI6eyIkaWQiOiI0MzUiLCJBIjoyNTUsIlIiOjE1NSwiRyI6MTg3LCJCIjo4OX19LCJJc1Zpc2libGUiOnRydWUsIldpZHRoIjowLjAsIkhlaWdodCI6MTYuMCwiQm9yZGVyU3R5bGUiOnsiJGlkIjoiNDM2IiwiTGluZUNvbG9yIjp7IiRpZCI6IjQzNyIsIiR0eXBlIjoiTkxSRS5Db21tb24uRG9tLlNvbGlkQ29sb3JCcnVzaCwgTkxSRS5Db21tb24iLCJDb2xvciI6eyIkaWQiOiI0MzgiLCJBIjoyNTUsIlIiOjI1NSwiRyI6MCwiQiI6MH19LCJMaW5lV2VpZ2h0IjowLjAsIkxpbmVUeXBlIjowLCJQYXJlbnRTdHlsZSI6bnVsbH0sIlBhcmVudFN0eWxlIjp7IiRyZWYiOiIxMDUifX0sIlRpdGxlU3R5bGUiOnsiJGlkIjoiNDM5IiwiRm9udFNldHRpbmdzIjp7IiRpZCI6IjQ0MC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DEiLCJMaW5lQ29sb3IiOm51bGwsIkxpbmVXZWlnaHQiOjAuMCwiTGluZVR5cGUiOjAsIlBhcmVudFN0eWxlIjpudWxsfSwiUGFyZW50U3R5bGUiOnsiJHJlZiI6IjExMyJ9fSwiRGF0ZVN0eWxlIjp7IiRpZCI6IjQ0MiIsIkZvbnRTZXR0aW5ncyI6eyIkaWQiOiI0NDMiLCJGb250U2l6ZSI6MTAsIkZvbnROYW1lIjoiQ2FsaWJyaSIsIklzQm9sZCI6ZmFsc2UsIklzSXRhbGljIjpmYWxzZSwiSXNVbmRlcmxpbmVkIjpmYWxzZSwiUGFyZW50U3R5bGUiOnsiJHJlZiI6IjEyMSJ9fSwiQXV0b1NpemUiOjAsIkZvcmVncm91bmQiOnsiJGlkIjoiNDQ0IiwiQ29sb3IiOnsiJGlkIjoiNDQ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YiLCJMaW5lQ29sb3IiOm51bGwsIkxpbmVXZWlnaHQiOjAuMCwiTGluZVR5cGUiOjAsIlBhcmVudFN0eWxlIjpudWxsfSwiUGFyZW50U3R5bGUiOnsiJHJlZiI6IjEyMCJ9fSwiRGF0ZUZvcm1hdCI6eyIkcmVmIjoiMTI3In0sIldlZWtOdW1iZXJpbmciOnsiJGlkIjoiNDQ3IiwiRm9ybWF0IjowLCJJc1Zpc2libGUiOmZhbHNlLCJMYXN0S25vd25WaXNpYmlsaXR5U3RhdGUiOmZhbHNlfSwiSXNWaXNpYmxlIjp0cnVlLCJQYXJlbnRTdHlsZSI6eyIkcmVmIjoiODQifX0sIkluZGV4IjoxMSwiU21hcnREdXJhdGlvbkFjdGl2YXRlZCI6ZmFsc2UsIkRhdGVGb3JtYXQiOnsiJHJlZiI6IjEyNyJ9LCJXZWVrTnVtYmVyaW5nIjp7IiRpZCI6IjQ0OCIsIkZvcm1hdCI6MCwiSXNWaXNpYmxlIjpmYWxzZSwiTGFzdEtub3duVmlzaWJpbGl0eVN0YXRlIjpmYWxzZX0sIklkIjoiZmU4MmEwNTQtZWI3Mi00ODUxLWE5M2YtNmE2MDY0MzJiZmFjIiwiSW1wb3J0SWQiOm51bGwsIlRpdGxlIjoiVGFzayA2IiwiTm90ZSI6bnVsbCwiSHlwZXJsaW5rIjp7IiRpZCI6IjQ0OSIsIkFkZHJlc3MiOm51bGwsIlN1YkFkZHJlc3MiOm51bGx9LCJJc0NoYW5nZWQiOmZhbHNlLCJJc05ldyI6dHJ1ZX1dLCJTd2ltbGFuZXMiOltdLCJNc1Byb2plY3RJdGVtc1RyZWUiOm51bGwsIk1ldGFkYXRhIjp7IiRpZCI6IjQ1M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TE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1MiIsIlVzZVRpbWUiOmZhbHNlLCJXb3JrRGF5U3RhcnQiOiIwMDowMDowMCIsIldvcmtEYXlFbmQiOiIyMzo1OTowMCJ9LCJMYXN0VXNlZFRlbXBsYXRlSWQiOiI3MzU1YjYzMy1hYzY2LTQ1MjgtOGI0ZC0yOTlmYWVkYzllZTk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0T23:59:00.0000000"/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7T23:59:00.0000000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14T23:59:00.0000000"/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QUICKPOSITION" val="Custom"/>
  <p:tag name="OTLTIMEBANDSHAPETYPE" val="RectangleTimeband"/>
  <p:tag name="OTLTIMEBANDTHREEDEFFECTS" val="Gel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SCALETYPE" val="Months"/>
  <p:tag name="OTLTIMEBANDAUTODATERANGE" val="True"/>
  <p:tag name="OTLTIMEBANDSTARTDATE" val="2018-11-16T00:00:00.0000000"/>
  <p:tag name="OTLTIMEBANDENDDATE" val="2021-12-20T23:59:00.0000000"/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Ekran Gösterisi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2022-04-06T18:39:53Z</dcterms:modified>
</cp:coreProperties>
</file>