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4" r:id="rId6"/>
    <p:sldId id="279" r:id="rId7"/>
    <p:sldId id="280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1AE0-B120-41BF-BB19-E7D72D5C3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DFCB3-F987-40EA-BA6D-538E5406F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FE97C-F20F-4783-8C79-DA086484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EA691-7144-4496-AA65-41FD8ED2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CBCD1-F4D3-43DA-8876-BC7903A3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6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E017-30CD-4C42-8D42-164571BE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A21DB-3836-4E84-932A-AFF7CAF31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049ED-FDEA-4D6A-A0A5-6B22A1E3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8026A-21F6-4898-9EF2-DE81FC8E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9EABB-54D0-4B1C-8BE6-A8DBA7F3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1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A466F-CDCD-4C61-8B22-21E59325F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14CEF-EB55-41EB-A0B5-1D0402698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1C462-C437-46E8-B1CE-8E37A8CF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4FBB2-257E-4FB9-8266-65DF2BB3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D463-AEB7-49CE-AA9D-10DBF5D5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8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B8D1-1FC1-42E3-8CED-523AFE31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BF28E-009C-4B17-A174-6E66FAB41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87B51-D31D-4C02-805B-21F3FBDA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D8787-FBEA-40D4-B5BD-E480012F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FBD0-90FF-4B88-8F29-C5133469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C6E-60BE-4A7B-A95A-73482BAF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58379-251B-4FAB-BE7E-2BD837D88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F843C-762C-4C57-904F-878A9108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3A579-C65A-4EC4-8FDC-C83CE5F7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7F346-39E9-4BF5-BA50-891023D7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2720-1312-4AAA-A116-FF9AE23C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95CE-B117-4E38-A00D-05CD7A36E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AE79B-1EF0-4344-82A4-1CE671F95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9DE75-30A7-4844-9293-7A988305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ADB95-C389-4383-B5EF-16DDFD9D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75A2C-3FFE-49DD-96CA-2CB7B500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6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3498-6347-425C-8910-0C5B8975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8D0C6-06EA-4ADF-B214-C81334D43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BA26B-697F-419A-A546-1D7D9DF24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40DBA-77B2-4243-B45C-506E53082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5D9E2-46D7-4F1C-B84E-C0E65F153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B4FF3-2DEA-49FE-9173-0072EC99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F5E46-EF9B-4CCC-ADA7-C34841E4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5AA5E-AE18-494A-B464-4EEC050A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5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93E6-0231-4277-9E78-7BBEF676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55B93-7E87-480B-9F84-C212C84A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D866C-2C4E-4962-8E20-7D159313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A40B9-1640-4DFD-BEB1-39C4766B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0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9BD45-861A-4CD7-B107-8FB2B13A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F3294-B103-4473-A69F-5642CCB6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D74B2-59A8-4203-8DB2-812BD37C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5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9933-57CB-4E32-8D6D-FC2812B4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E3FF-761E-483A-BAA9-EAB00497A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2A7C5-96FA-4B4F-AE4B-B1E32CEAD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60B39-836D-419B-933E-224E1694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4C338-3209-481E-8B57-54D1CB18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BFD42-5234-424E-B1AF-36911558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6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AAD9-F2A2-4548-B5E3-BA5B942D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549BE-9ABB-4905-8A49-DC4802EFD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05C10-6D7C-497A-A627-36F5AC429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C9279-B97C-426C-91A7-7E2AB5D2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AF40-A17B-4AB4-99A9-34899C3DDED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C30A2-0E7E-4E47-9AA0-C422B7EC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47C58-7A49-4683-8149-1A195EE1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8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D481A-C994-4823-98F9-97102FC4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7ED6B-5481-41C2-9617-5AD9EF220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E6EEE-AB10-4A73-970F-7E0EDCD5F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CAF40-A17B-4AB4-99A9-34899C3DDED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DA1FA-F5F2-4BCF-A98A-ECCBF94F1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DB3D5-A506-4D4F-9CAB-1383F1F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CADC4-759D-4BDA-80B1-2D211EF5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C0AE-BAB7-42AA-804B-5906551E2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SyriaTel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keep the customer churn?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D9082-38A0-4B6D-BDEE-5EC1E343A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Guofa Shou</a:t>
            </a:r>
          </a:p>
          <a:p>
            <a:r>
              <a:rPr lang="en-US" dirty="0"/>
              <a:t>Self-paced</a:t>
            </a:r>
          </a:p>
        </p:txBody>
      </p:sp>
    </p:spTree>
    <p:extLst>
      <p:ext uri="{BB962C8B-B14F-4D97-AF65-F5344CB8AC3E}">
        <p14:creationId xmlns:p14="http://schemas.microsoft.com/office/powerpoint/2010/main" val="109998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8AC6-42FC-485D-9C2F-5B3304B0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30DD-0E09-49AA-8B3F-17F68EEA8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653669"/>
          </a:xfrm>
        </p:spPr>
        <p:txBody>
          <a:bodyPr>
            <a:normAutofit/>
          </a:bodyPr>
          <a:lstStyle/>
          <a:p>
            <a:r>
              <a:rPr lang="en-US" dirty="0"/>
              <a:t>The aim: to provide suggestions </a:t>
            </a:r>
            <a:r>
              <a:rPr lang="en-US" altLang="zh-CN" dirty="0"/>
              <a:t>about how to keep the customers churn to </a:t>
            </a:r>
            <a:r>
              <a:rPr lang="en-US" altLang="zh-CN" dirty="0" err="1"/>
              <a:t>SyriaTel</a:t>
            </a:r>
            <a:r>
              <a:rPr lang="en-US" altLang="zh-CN" dirty="0"/>
              <a:t> company</a:t>
            </a:r>
            <a:endParaRPr lang="en-US" dirty="0"/>
          </a:p>
          <a:p>
            <a:r>
              <a:rPr lang="en-US" dirty="0"/>
              <a:t>Data analysis: A binary classification model is built to identify important features closely related to customer churn</a:t>
            </a:r>
          </a:p>
          <a:p>
            <a:r>
              <a:rPr lang="en-US" dirty="0"/>
              <a:t>Suggestions</a:t>
            </a:r>
          </a:p>
        </p:txBody>
      </p:sp>
    </p:spTree>
    <p:extLst>
      <p:ext uri="{BB962C8B-B14F-4D97-AF65-F5344CB8AC3E}">
        <p14:creationId xmlns:p14="http://schemas.microsoft.com/office/powerpoint/2010/main" val="312987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7A69-2809-4CAB-AF37-EB483D3F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474"/>
            <a:ext cx="5917707" cy="4351338"/>
          </a:xfrm>
        </p:spPr>
        <p:txBody>
          <a:bodyPr>
            <a:normAutofit/>
          </a:bodyPr>
          <a:lstStyle/>
          <a:p>
            <a:r>
              <a:rPr lang="en-US" dirty="0"/>
              <a:t>Data source: </a:t>
            </a:r>
          </a:p>
          <a:p>
            <a:pPr lvl="1"/>
            <a:r>
              <a:rPr lang="en-US" dirty="0"/>
              <a:t>bigml_59c28831336c6604c800002a.csv</a:t>
            </a:r>
          </a:p>
          <a:p>
            <a:r>
              <a:rPr lang="en-US" dirty="0"/>
              <a:t>Data summary:</a:t>
            </a:r>
          </a:p>
          <a:p>
            <a:pPr lvl="1"/>
            <a:r>
              <a:rPr lang="en-US" dirty="0"/>
              <a:t>20 features</a:t>
            </a:r>
          </a:p>
          <a:p>
            <a:pPr lvl="1"/>
            <a:r>
              <a:rPr lang="en-US" dirty="0"/>
              <a:t>1 target: churn with false or true</a:t>
            </a:r>
          </a:p>
          <a:p>
            <a:pPr lvl="1"/>
            <a:r>
              <a:rPr lang="en-US" dirty="0"/>
              <a:t>3333 customers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991D8-072C-4A99-B646-5B39E28FB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338" y="1590675"/>
            <a:ext cx="40195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99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Analysis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0B0EC2-5464-4F41-867C-F1857EC9A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473"/>
            <a:ext cx="10045823" cy="49689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Classification model: </a:t>
            </a:r>
            <a:r>
              <a:rPr lang="en-US" dirty="0" err="1"/>
              <a:t>GradientBoostingClassifier</a:t>
            </a:r>
            <a:endParaRPr lang="en-US" dirty="0"/>
          </a:p>
          <a:p>
            <a:r>
              <a:rPr lang="en-US" dirty="0"/>
              <a:t>Classification performance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Important features:</a:t>
            </a:r>
          </a:p>
          <a:p>
            <a:pPr lvl="1"/>
            <a:r>
              <a:rPr lang="en-US" dirty="0" err="1"/>
              <a:t>Customer_service_calls</a:t>
            </a:r>
            <a:endParaRPr lang="en-US" dirty="0"/>
          </a:p>
          <a:p>
            <a:pPr lvl="1"/>
            <a:r>
              <a:rPr lang="en-US" dirty="0" err="1"/>
              <a:t>Total_day_minutes</a:t>
            </a:r>
            <a:endParaRPr lang="en-US" dirty="0"/>
          </a:p>
          <a:p>
            <a:pPr lvl="1"/>
            <a:r>
              <a:rPr lang="en-US" dirty="0" err="1"/>
              <a:t>International_plan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7F48DF-02EA-468E-8857-6C85681CD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680" y="2307842"/>
            <a:ext cx="2435441" cy="212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286F29-D22E-4BDD-877D-73E3946D0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864" y="2307842"/>
            <a:ext cx="2526124" cy="225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D773D52-3914-42C3-A75D-FA8BD12CB0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0" b="-1"/>
          <a:stretch/>
        </p:blipFill>
        <p:spPr bwMode="auto">
          <a:xfrm>
            <a:off x="6749520" y="365125"/>
            <a:ext cx="4134503" cy="626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6DD2AB-0B3E-4FBC-9EC0-33F8665B9AB5}"/>
              </a:ext>
            </a:extLst>
          </p:cNvPr>
          <p:cNvCxnSpPr/>
          <p:nvPr/>
        </p:nvCxnSpPr>
        <p:spPr>
          <a:xfrm flipV="1">
            <a:off x="4332303" y="5104660"/>
            <a:ext cx="2636668" cy="365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6AFEC7-DD17-4394-8454-367071B7F8A1}"/>
              </a:ext>
            </a:extLst>
          </p:cNvPr>
          <p:cNvCxnSpPr/>
          <p:nvPr/>
        </p:nvCxnSpPr>
        <p:spPr>
          <a:xfrm flipV="1">
            <a:off x="3858593" y="5752730"/>
            <a:ext cx="3296809" cy="8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EA432E-BB95-413D-870F-30CC803358F3}"/>
              </a:ext>
            </a:extLst>
          </p:cNvPr>
          <p:cNvCxnSpPr>
            <a:cxnSpLocks/>
          </p:cNvCxnSpPr>
          <p:nvPr/>
        </p:nvCxnSpPr>
        <p:spPr>
          <a:xfrm flipV="1">
            <a:off x="3858593" y="5989669"/>
            <a:ext cx="3296809" cy="13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945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C5C-2CB9-46E0-9FCD-F3E594B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Suggestion based on customer service calls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3D874CB-8530-46B1-AE28-F23A7CC53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647" y="1405679"/>
            <a:ext cx="6081203" cy="404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C714F3-A794-415E-B5E1-B131DF4BBDF2}"/>
              </a:ext>
            </a:extLst>
          </p:cNvPr>
          <p:cNvSpPr txBox="1"/>
          <p:nvPr/>
        </p:nvSpPr>
        <p:spPr>
          <a:xfrm>
            <a:off x="1955305" y="5562459"/>
            <a:ext cx="773910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Increase the service calls will keep the customers churn with the service</a:t>
            </a:r>
          </a:p>
        </p:txBody>
      </p:sp>
    </p:spTree>
    <p:extLst>
      <p:ext uri="{BB962C8B-B14F-4D97-AF65-F5344CB8AC3E}">
        <p14:creationId xmlns:p14="http://schemas.microsoft.com/office/powerpoint/2010/main" val="67377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62E0-D0E3-40C7-8421-A4A5A4C8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 based on total day minutes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DCE6612-5939-40B5-BC80-2A78512EA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32" y="1563924"/>
            <a:ext cx="6582620" cy="373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361ED8-BE1C-464E-8FE4-DC10AA104DB6}"/>
              </a:ext>
            </a:extLst>
          </p:cNvPr>
          <p:cNvSpPr txBox="1"/>
          <p:nvPr/>
        </p:nvSpPr>
        <p:spPr>
          <a:xfrm>
            <a:off x="1748901" y="5294075"/>
            <a:ext cx="85403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The company needs to work more on the customers with the total day minutes between 46.5 to 316 mins</a:t>
            </a:r>
          </a:p>
        </p:txBody>
      </p:sp>
    </p:spTree>
    <p:extLst>
      <p:ext uri="{BB962C8B-B14F-4D97-AF65-F5344CB8AC3E}">
        <p14:creationId xmlns:p14="http://schemas.microsoft.com/office/powerpoint/2010/main" val="336933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62C8-332D-4AA7-99D0-3A9E7594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 based on international plan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0F8175-3CD8-4C1C-9BD3-A39AA001C0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3102006" y="1480305"/>
            <a:ext cx="5257800" cy="389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21F170-2AB3-4CA4-BB6F-9A8DAED35BAD}"/>
              </a:ext>
            </a:extLst>
          </p:cNvPr>
          <p:cNvSpPr txBox="1"/>
          <p:nvPr/>
        </p:nvSpPr>
        <p:spPr>
          <a:xfrm>
            <a:off x="1786629" y="5496147"/>
            <a:ext cx="82628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The company could promote the international plan to keep customers churn with the service</a:t>
            </a:r>
          </a:p>
        </p:txBody>
      </p:sp>
    </p:spTree>
    <p:extLst>
      <p:ext uri="{BB962C8B-B14F-4D97-AF65-F5344CB8AC3E}">
        <p14:creationId xmlns:p14="http://schemas.microsoft.com/office/powerpoint/2010/main" val="114034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0F7E-0241-4B67-9B64-B731CDB5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 based on state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F294AF9-6743-44FA-9CEE-AB579582B0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713" y="1400892"/>
            <a:ext cx="9240915" cy="366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A532E-3CD2-48DE-AB6D-DE91BE1DBFF9}"/>
              </a:ext>
            </a:extLst>
          </p:cNvPr>
          <p:cNvSpPr txBox="1"/>
          <p:nvPr/>
        </p:nvSpPr>
        <p:spPr>
          <a:xfrm>
            <a:off x="1697854" y="5457108"/>
            <a:ext cx="9087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company needs to pay more attention on customers from AZ, AK and HI states</a:t>
            </a:r>
          </a:p>
        </p:txBody>
      </p:sp>
    </p:spTree>
    <p:extLst>
      <p:ext uri="{BB962C8B-B14F-4D97-AF65-F5344CB8AC3E}">
        <p14:creationId xmlns:p14="http://schemas.microsoft.com/office/powerpoint/2010/main" val="426310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3818</TotalTime>
  <Words>178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SyriaTel: How to keep the customer churn?</vt:lpstr>
      <vt:lpstr>Outline</vt:lpstr>
      <vt:lpstr>Data </vt:lpstr>
      <vt:lpstr>Data Analysis </vt:lpstr>
      <vt:lpstr>Suggestion based on customer service calls</vt:lpstr>
      <vt:lpstr>Suggestion based on total day minutes</vt:lpstr>
      <vt:lpstr>Suggestion based on international plan</vt:lpstr>
      <vt:lpstr>Suggestion based on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in Module 1</dc:title>
  <dc:creator>Shou, Guofa</dc:creator>
  <cp:lastModifiedBy>Shou, Guofa</cp:lastModifiedBy>
  <cp:revision>62</cp:revision>
  <dcterms:created xsi:type="dcterms:W3CDTF">2021-06-13T03:36:52Z</dcterms:created>
  <dcterms:modified xsi:type="dcterms:W3CDTF">2022-03-24T19:08:19Z</dcterms:modified>
</cp:coreProperties>
</file>