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88" r:id="rId6"/>
    <p:sldId id="269" r:id="rId7"/>
    <p:sldId id="283" r:id="rId8"/>
    <p:sldId id="284" r:id="rId9"/>
    <p:sldId id="28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Netflix Shows Recommendation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06B89-6E20-482C-B894-3DC39747D061}"/>
              </a:ext>
            </a:extLst>
          </p:cNvPr>
          <p:cNvSpPr txBox="1"/>
          <p:nvPr/>
        </p:nvSpPr>
        <p:spPr>
          <a:xfrm>
            <a:off x="3018408" y="2476870"/>
            <a:ext cx="6720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839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8232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Netflix shows dataset</a:t>
            </a:r>
            <a:endParaRPr lang="en-US" sz="3600" dirty="0"/>
          </a:p>
          <a:p>
            <a:r>
              <a:rPr lang="en-US" sz="3600" dirty="0"/>
              <a:t>Netflix shows recommendation system</a:t>
            </a:r>
          </a:p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 shows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3"/>
            <a:ext cx="6476999" cy="1693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Source </a:t>
            </a:r>
          </a:p>
          <a:p>
            <a:pPr lvl="1"/>
            <a:r>
              <a:rPr lang="en-US" dirty="0"/>
              <a:t>https://www.kaggle.com/datasets/shivamb/netflix-shows</a:t>
            </a:r>
          </a:p>
          <a:p>
            <a:r>
              <a:rPr lang="en-US" dirty="0"/>
              <a:t>Data Exploration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CE3A2DC5-C4A5-C6FF-E8ED-9D52B777F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6369" r="2166" b="20699"/>
          <a:stretch/>
        </p:blipFill>
        <p:spPr>
          <a:xfrm>
            <a:off x="7501632" y="1602285"/>
            <a:ext cx="2585813" cy="198859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DFD5AF4-FC01-3E65-42F5-72EB525E1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5432" r="8465"/>
          <a:stretch/>
        </p:blipFill>
        <p:spPr>
          <a:xfrm>
            <a:off x="5226268" y="3590883"/>
            <a:ext cx="5755409" cy="2641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0E9258-D16B-A2F2-2F03-D8EC82B41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59" y="2895537"/>
            <a:ext cx="3824591" cy="33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EF93-E7B7-DFA7-0E8A-29D60A85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42"/>
            <a:ext cx="10515600" cy="4351338"/>
          </a:xfrm>
        </p:spPr>
        <p:txBody>
          <a:bodyPr/>
          <a:lstStyle/>
          <a:p>
            <a:r>
              <a:rPr lang="en-US" dirty="0"/>
              <a:t>Data Exploration (cont.): ratings</a:t>
            </a:r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579F190-DCF0-52EA-CE54-6B4D8C5B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4585" r="8331" b="1629"/>
          <a:stretch/>
        </p:blipFill>
        <p:spPr>
          <a:xfrm>
            <a:off x="1491448" y="1677876"/>
            <a:ext cx="9072979" cy="35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8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EF93-E7B7-DFA7-0E8A-29D60A85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003"/>
            <a:ext cx="10515600" cy="4351338"/>
          </a:xfrm>
        </p:spPr>
        <p:txBody>
          <a:bodyPr/>
          <a:lstStyle/>
          <a:p>
            <a:r>
              <a:rPr lang="en-US" dirty="0"/>
              <a:t>Data Exploration (cont.): description</a:t>
            </a:r>
          </a:p>
          <a:p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C29936F-654B-5AF5-7342-19AC827E5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t="7517" r="9345" b="10784"/>
          <a:stretch/>
        </p:blipFill>
        <p:spPr>
          <a:xfrm>
            <a:off x="1828801" y="1535839"/>
            <a:ext cx="7791302" cy="4065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B5625-87DE-DD22-7072-1929ED5DCD78}"/>
              </a:ext>
            </a:extLst>
          </p:cNvPr>
          <p:cNvSpPr txBox="1"/>
          <p:nvPr/>
        </p:nvSpPr>
        <p:spPr>
          <a:xfrm>
            <a:off x="1680099" y="57518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life, find, and family, have the top 3 occurrence</a:t>
            </a:r>
          </a:p>
        </p:txBody>
      </p:sp>
    </p:spTree>
    <p:extLst>
      <p:ext uri="{BB962C8B-B14F-4D97-AF65-F5344CB8AC3E}">
        <p14:creationId xmlns:p14="http://schemas.microsoft.com/office/powerpoint/2010/main" val="75505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 Recommendation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EE6F1-6865-44BE-A24E-2892910A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50"/>
            <a:ext cx="9974802" cy="25954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content-based recommendation system</a:t>
            </a:r>
          </a:p>
          <a:p>
            <a:pPr lvl="1"/>
            <a:r>
              <a:rPr lang="en-US" dirty="0"/>
              <a:t>Comparing five different combinations of features:</a:t>
            </a:r>
          </a:p>
          <a:p>
            <a:pPr lvl="2"/>
            <a:r>
              <a:rPr lang="en-US" sz="1300" dirty="0"/>
              <a:t> 'comb_features0': ('director', 'cast', 'rating', '</a:t>
            </a:r>
            <a:r>
              <a:rPr lang="en-US" sz="1300" dirty="0" err="1"/>
              <a:t>listed_in</a:t>
            </a:r>
            <a:r>
              <a:rPr lang="en-US" sz="1300" dirty="0"/>
              <a:t>'),</a:t>
            </a:r>
          </a:p>
          <a:p>
            <a:pPr lvl="2"/>
            <a:r>
              <a:rPr lang="en-US" sz="1300" dirty="0"/>
              <a:t> 'comb_features1': ('director', 'cast', 'rating', 'description'),</a:t>
            </a:r>
          </a:p>
          <a:p>
            <a:pPr lvl="2"/>
            <a:r>
              <a:rPr lang="en-US" sz="1300" dirty="0"/>
              <a:t> 'comb_features2': ('director', 'cast', '</a:t>
            </a:r>
            <a:r>
              <a:rPr lang="en-US" sz="1300" dirty="0" err="1"/>
              <a:t>listed_in</a:t>
            </a:r>
            <a:r>
              <a:rPr lang="en-US" sz="1300" dirty="0"/>
              <a:t>', 'description'),</a:t>
            </a:r>
          </a:p>
          <a:p>
            <a:pPr lvl="2"/>
            <a:r>
              <a:rPr lang="en-US" sz="1300" dirty="0"/>
              <a:t> 'comb_features3': ('director', 'rating', '</a:t>
            </a:r>
            <a:r>
              <a:rPr lang="en-US" sz="1300" dirty="0" err="1"/>
              <a:t>listed_in</a:t>
            </a:r>
            <a:r>
              <a:rPr lang="en-US" sz="1300" dirty="0"/>
              <a:t>', 'description'),</a:t>
            </a:r>
          </a:p>
          <a:p>
            <a:pPr lvl="2"/>
            <a:r>
              <a:rPr lang="en-US" sz="1300" dirty="0"/>
              <a:t> 'comb_features4': ('cast', 'rating', '</a:t>
            </a:r>
            <a:r>
              <a:rPr lang="en-US" sz="1300" dirty="0" err="1"/>
              <a:t>listed_in</a:t>
            </a:r>
            <a:r>
              <a:rPr lang="en-US" sz="1300" dirty="0"/>
              <a:t>', 'description'),</a:t>
            </a:r>
          </a:p>
          <a:p>
            <a:pPr lvl="2"/>
            <a:r>
              <a:rPr lang="en-US" sz="1300" dirty="0"/>
              <a:t> 'comb_features5': ('director', 'cast', 'rating', '</a:t>
            </a:r>
            <a:r>
              <a:rPr lang="en-US" sz="1300" dirty="0" err="1"/>
              <a:t>listed_in</a:t>
            </a:r>
            <a:r>
              <a:rPr lang="en-US" sz="1300" dirty="0"/>
              <a:t>', 'description’)</a:t>
            </a:r>
          </a:p>
          <a:p>
            <a:pPr lvl="1"/>
            <a:r>
              <a:rPr lang="en-US" sz="2000" dirty="0"/>
              <a:t>An example to recommend titles for: too hot to handle: </a:t>
            </a:r>
            <a:r>
              <a:rPr lang="en-US" sz="2000" dirty="0" err="1"/>
              <a:t>brazil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59C99B-E247-169B-2501-3BDBEC29F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87"/>
          <a:stretch/>
        </p:blipFill>
        <p:spPr>
          <a:xfrm>
            <a:off x="1030231" y="4030461"/>
            <a:ext cx="10752865" cy="21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CC3-8C1A-4565-B014-50FDC5B8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889"/>
            <a:ext cx="10515600" cy="811799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Representative example for a TV show based on com_feature5: 'director', 'cast', 'rating', '</a:t>
            </a:r>
            <a:r>
              <a:rPr lang="en-US" sz="2800" dirty="0" err="1">
                <a:latin typeface="+mn-lt"/>
              </a:rPr>
              <a:t>listed_in</a:t>
            </a:r>
            <a:r>
              <a:rPr lang="en-US" sz="2800" dirty="0">
                <a:latin typeface="+mn-lt"/>
              </a:rPr>
              <a:t>', 'description’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85798A2-954A-B5E7-A60F-0DA5A3BB5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6" y="1823853"/>
            <a:ext cx="923101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9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9EEA-7698-4279-B967-A88F8498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68"/>
            <a:ext cx="10515600" cy="88282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Representative example for a Movie based on com_feature5: 'director', 'cast', 'rating', '</a:t>
            </a:r>
            <a:r>
              <a:rPr lang="en-US" sz="2800" dirty="0" err="1">
                <a:latin typeface="+mn-lt"/>
              </a:rPr>
              <a:t>listed_in</a:t>
            </a:r>
            <a:r>
              <a:rPr lang="en-US" sz="2800" dirty="0">
                <a:latin typeface="+mn-lt"/>
              </a:rPr>
              <a:t>', 'description’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4B28F19-7831-536A-32B4-0B3AAC3D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00" y="1855451"/>
            <a:ext cx="705901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9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9CF-45D1-44AF-BCFB-92DE6CFE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F179-A32A-47D5-AD5E-8A6C69EA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122546" cy="3403323"/>
          </a:xfrm>
        </p:spPr>
        <p:txBody>
          <a:bodyPr>
            <a:normAutofit/>
          </a:bodyPr>
          <a:lstStyle/>
          <a:p>
            <a:r>
              <a:rPr lang="en-US" sz="3200" dirty="0"/>
              <a:t>A content-based recommendation system based on the input title was successfully developed</a:t>
            </a:r>
          </a:p>
          <a:p>
            <a:pPr lvl="1"/>
            <a:r>
              <a:rPr lang="en-US" sz="2800" dirty="0"/>
              <a:t>It could suggest existed titles if the input title is not existed</a:t>
            </a:r>
          </a:p>
          <a:p>
            <a:pPr lvl="1"/>
            <a:r>
              <a:rPr lang="en-US" sz="2800" dirty="0"/>
              <a:t>The recommended titles are usually in the same type of the input title</a:t>
            </a:r>
          </a:p>
        </p:txBody>
      </p:sp>
    </p:spTree>
    <p:extLst>
      <p:ext uri="{BB962C8B-B14F-4D97-AF65-F5344CB8AC3E}">
        <p14:creationId xmlns:p14="http://schemas.microsoft.com/office/powerpoint/2010/main" val="191924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274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Netflix Shows Recommendation System</vt:lpstr>
      <vt:lpstr>Outline</vt:lpstr>
      <vt:lpstr>Netflix shows dataset </vt:lpstr>
      <vt:lpstr>PowerPoint Presentation</vt:lpstr>
      <vt:lpstr>PowerPoint Presentation</vt:lpstr>
      <vt:lpstr>Netflix Recommendation System</vt:lpstr>
      <vt:lpstr>Representative example for a TV show based on com_feature5: 'director', 'cast', 'rating', 'listed_in', 'description’</vt:lpstr>
      <vt:lpstr>Representative example for a Movie based on com_feature5: 'director', 'cast', 'rating', 'listed_in', 'description’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83</cp:revision>
  <dcterms:created xsi:type="dcterms:W3CDTF">2021-06-13T03:36:52Z</dcterms:created>
  <dcterms:modified xsi:type="dcterms:W3CDTF">2022-05-31T02:30:33Z</dcterms:modified>
</cp:coreProperties>
</file>