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89" r:id="rId5"/>
    <p:sldId id="288" r:id="rId6"/>
    <p:sldId id="291" r:id="rId7"/>
    <p:sldId id="292" r:id="rId8"/>
    <p:sldId id="293" r:id="rId9"/>
    <p:sldId id="28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9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7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6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Netflix Shows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06B89-6E20-482C-B894-3DC39747D061}"/>
              </a:ext>
            </a:extLst>
          </p:cNvPr>
          <p:cNvSpPr txBox="1"/>
          <p:nvPr/>
        </p:nvSpPr>
        <p:spPr>
          <a:xfrm>
            <a:off x="2735817" y="2902998"/>
            <a:ext cx="672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839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965895"/>
            <a:ext cx="10515600" cy="29523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/>
              <a:t> Netflix shows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Netflix shows recommendation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Data exploration of </a:t>
            </a:r>
            <a:r>
              <a:rPr lang="en-US" altLang="zh-CN" sz="2800" dirty="0"/>
              <a:t>representative</a:t>
            </a:r>
            <a:r>
              <a:rPr lang="en-US" sz="2800" dirty="0"/>
              <a:t>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Content-based recommendation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shows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03" y="1792845"/>
            <a:ext cx="7801154" cy="31520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Dataset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Source: Kaggle.com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Summary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8807 shows &amp; 12 features: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Director, cast, rating, </a:t>
            </a:r>
            <a:r>
              <a:rPr lang="en-US" sz="2400" dirty="0" err="1"/>
              <a:t>listed_in</a:t>
            </a:r>
            <a:r>
              <a:rPr lang="en-US" sz="2400" dirty="0"/>
              <a:t>, description, …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More movies (6126) than TV shows (2664)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1F35DDB-D448-8A28-A201-DB27430E1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t="26094" r="2165" b="20699"/>
          <a:stretch/>
        </p:blipFill>
        <p:spPr>
          <a:xfrm>
            <a:off x="1912375" y="4087627"/>
            <a:ext cx="3092859" cy="206602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CD340E8-4CCD-9A77-D5D1-70D5EF33BC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9319" r="8465"/>
          <a:stretch/>
        </p:blipFill>
        <p:spPr>
          <a:xfrm>
            <a:off x="5283251" y="3957413"/>
            <a:ext cx="5286791" cy="23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63" y="1817584"/>
            <a:ext cx="8147384" cy="5172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Data exploration of representative feature I: ratings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43F7B80-4AF1-1E7A-E8EF-19A306CA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4585" r="8331" b="1629"/>
          <a:stretch/>
        </p:blipFill>
        <p:spPr>
          <a:xfrm>
            <a:off x="1308886" y="2334828"/>
            <a:ext cx="9414429" cy="37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C29936F-654B-5AF5-7342-19AC827E5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7517" r="9345" b="10784"/>
          <a:stretch/>
        </p:blipFill>
        <p:spPr>
          <a:xfrm>
            <a:off x="2139519" y="2219605"/>
            <a:ext cx="7603819" cy="39681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817583"/>
            <a:ext cx="9399135" cy="588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Data exploration of representative feature II: </a:t>
            </a:r>
            <a:r>
              <a:rPr lang="en-US" altLang="zh-CN" sz="2800" dirty="0"/>
              <a:t>description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505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FD64B85-6184-E7C8-8106-17A80CE9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2" y="4578210"/>
            <a:ext cx="4040862" cy="173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8023D75-F287-8A76-237A-3BB9271E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37" y="4704970"/>
            <a:ext cx="3933265" cy="16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755438"/>
            <a:ext cx="10682430" cy="1049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Content-based recommendation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Recommended shows: comparisons of six different combinations of features from director, cast, rating, </a:t>
            </a:r>
            <a:r>
              <a:rPr lang="en-US" sz="2000" dirty="0" err="1"/>
              <a:t>listed_in</a:t>
            </a:r>
            <a:r>
              <a:rPr lang="en-US" sz="2000" dirty="0"/>
              <a:t>, description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0587D-8942-489C-8DFA-261B7F5E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7" y="2971968"/>
            <a:ext cx="3661151" cy="15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F93BDB-C74C-A4FD-B560-42713672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90" y="2976972"/>
            <a:ext cx="3541757" cy="16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606A77-A5AE-4379-3C78-866BD2C7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10" y="2989263"/>
            <a:ext cx="3887848" cy="158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56F51A7-45A2-8BBC-F9BE-E9871CA4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32" y="4642825"/>
            <a:ext cx="3887848" cy="162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753392-B649-ED41-3544-81A10D603872}"/>
              </a:ext>
            </a:extLst>
          </p:cNvPr>
          <p:cNvSpPr txBox="1"/>
          <p:nvPr/>
        </p:nvSpPr>
        <p:spPr>
          <a:xfrm>
            <a:off x="4474495" y="2603431"/>
            <a:ext cx="259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'too hot to handle: </a:t>
            </a:r>
            <a:r>
              <a:rPr lang="en-US" dirty="0" err="1"/>
              <a:t>brazil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8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1044953-936A-1C02-64F1-D76F7D10C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0"/>
          <a:stretch/>
        </p:blipFill>
        <p:spPr>
          <a:xfrm>
            <a:off x="1533760" y="2686806"/>
            <a:ext cx="8169534" cy="31369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755438"/>
            <a:ext cx="10215882" cy="1254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Content-based recommendation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Representative example for a TV show </a:t>
            </a:r>
            <a:r>
              <a:rPr lang="en-US" altLang="zh-CN" sz="2000" dirty="0"/>
              <a:t>based on combined features of director, cast, rating, </a:t>
            </a:r>
            <a:r>
              <a:rPr lang="en-US" altLang="zh-CN" sz="2000" dirty="0" err="1"/>
              <a:t>listed_in</a:t>
            </a:r>
            <a:r>
              <a:rPr lang="en-US" altLang="zh-CN" sz="2000" dirty="0"/>
              <a:t>, description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1BD34-12F7-C867-3811-F4FCC293D511}"/>
              </a:ext>
            </a:extLst>
          </p:cNvPr>
          <p:cNvSpPr txBox="1"/>
          <p:nvPr/>
        </p:nvSpPr>
        <p:spPr>
          <a:xfrm>
            <a:off x="5605343" y="582375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160886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755438"/>
            <a:ext cx="10215882" cy="1254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Content-based recommendation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Representative example for a movie </a:t>
            </a:r>
            <a:r>
              <a:rPr lang="en-US" altLang="zh-CN" sz="2000" dirty="0"/>
              <a:t>based on combined features of director, cast, rating, </a:t>
            </a:r>
            <a:r>
              <a:rPr lang="en-US" altLang="zh-CN" sz="2000" dirty="0" err="1"/>
              <a:t>listed_in</a:t>
            </a:r>
            <a:r>
              <a:rPr lang="en-US" altLang="zh-CN" sz="2000" dirty="0"/>
              <a:t>, description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1BD34-12F7-C867-3811-F4FCC293D511}"/>
              </a:ext>
            </a:extLst>
          </p:cNvPr>
          <p:cNvSpPr txBox="1"/>
          <p:nvPr/>
        </p:nvSpPr>
        <p:spPr>
          <a:xfrm>
            <a:off x="5667837" y="605753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similarity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A35514-2433-CAD4-00B1-AD237EC83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4"/>
          <a:stretch/>
        </p:blipFill>
        <p:spPr>
          <a:xfrm>
            <a:off x="2539541" y="2800253"/>
            <a:ext cx="6577826" cy="3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9CF-45D1-44AF-BCFB-92DE6CFE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65125"/>
            <a:ext cx="10515600" cy="1325563"/>
          </a:xfrm>
        </p:spPr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F179-A32A-47D5-AD5E-8A6C69EA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6823" cy="40070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 content-based recommendation system was successfully developed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2800" dirty="0"/>
              <a:t>It could suggest existed related shows if the input show is not existed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It could suggest different numbers of shows in the rank of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With the accumulated records of user selection of shows, a collaborative filtering recommendation system could be further developed with </a:t>
            </a:r>
            <a:r>
              <a:rPr lang="en-US" sz="2800"/>
              <a:t>better recommendation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9244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10276</TotalTime>
  <Words>260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Retrospect</vt:lpstr>
      <vt:lpstr>Netflix Shows Recommendation System</vt:lpstr>
      <vt:lpstr>Outline</vt:lpstr>
      <vt:lpstr>Netflix shows dataset </vt:lpstr>
      <vt:lpstr>Netflix shows recommendation </vt:lpstr>
      <vt:lpstr>Netflix shows recommendation </vt:lpstr>
      <vt:lpstr>Netflix shows recommendation </vt:lpstr>
      <vt:lpstr>Netflix shows recommendation </vt:lpstr>
      <vt:lpstr>Netflix shows recommendation 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110</cp:revision>
  <dcterms:created xsi:type="dcterms:W3CDTF">2021-06-13T03:36:52Z</dcterms:created>
  <dcterms:modified xsi:type="dcterms:W3CDTF">2022-06-09T03:29:03Z</dcterms:modified>
</cp:coreProperties>
</file>