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89" r:id="rId5"/>
    <p:sldId id="288" r:id="rId6"/>
    <p:sldId id="290" r:id="rId7"/>
    <p:sldId id="291" r:id="rId8"/>
    <p:sldId id="292" r:id="rId9"/>
    <p:sldId id="293" r:id="rId10"/>
    <p:sldId id="282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9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8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8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7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5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8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1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DCAF40-A17B-4AB4-99A9-34899C3DDED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2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6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DCAF40-A17B-4AB4-99A9-34899C3DDED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76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C0AE-BAB7-42AA-804B-5906551E2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Netflix Shows Recommendation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D9082-38A0-4B6D-BDEE-5EC1E343A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Guofa Shou</a:t>
            </a:r>
          </a:p>
          <a:p>
            <a:r>
              <a:rPr lang="en-US" dirty="0"/>
              <a:t>Self-paced</a:t>
            </a:r>
          </a:p>
        </p:txBody>
      </p:sp>
    </p:spTree>
    <p:extLst>
      <p:ext uri="{BB962C8B-B14F-4D97-AF65-F5344CB8AC3E}">
        <p14:creationId xmlns:p14="http://schemas.microsoft.com/office/powerpoint/2010/main" val="109998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89CF-45D1-44AF-BCFB-92DE6CFE1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4" y="365125"/>
            <a:ext cx="10515600" cy="1325563"/>
          </a:xfrm>
        </p:spPr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F179-A32A-47D5-AD5E-8A6C69EA0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26823" cy="400700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A content-based recommendation system was successfully developed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 </a:t>
            </a:r>
            <a:r>
              <a:rPr lang="en-US" sz="2800" dirty="0"/>
              <a:t>It could suggest existed titles if the input title is not existed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It could suggest different numbers of titles in the rank of similarity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Future 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With the accumulated records of user selection of shows, a collaborative filtering recommendation system could be developed with more accuracy</a:t>
            </a:r>
          </a:p>
        </p:txBody>
      </p:sp>
    </p:spTree>
    <p:extLst>
      <p:ext uri="{BB962C8B-B14F-4D97-AF65-F5344CB8AC3E}">
        <p14:creationId xmlns:p14="http://schemas.microsoft.com/office/powerpoint/2010/main" val="191924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306B89-6E20-482C-B894-3DC39747D061}"/>
              </a:ext>
            </a:extLst>
          </p:cNvPr>
          <p:cNvSpPr txBox="1"/>
          <p:nvPr/>
        </p:nvSpPr>
        <p:spPr>
          <a:xfrm>
            <a:off x="2735817" y="2902998"/>
            <a:ext cx="6720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58396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8AC6-42FC-485D-9C2F-5B3304B0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30DD-0E09-49AA-8B3F-17F68EEA8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965895"/>
            <a:ext cx="10515600" cy="29523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600" dirty="0"/>
              <a:t> Netflix shows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Netflix shows recommendation system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Data exploration of individual features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Content-based recommendation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12987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Netflix shows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803" y="1792845"/>
            <a:ext cx="7801154" cy="315201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 Data Source 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Downloaded from Kaggle.com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Data Summary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8807 records of shows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Related features for recommendation:</a:t>
            </a:r>
          </a:p>
          <a:p>
            <a:pPr lvl="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Director, cast, rating, </a:t>
            </a:r>
            <a:r>
              <a:rPr lang="en-US" sz="2400" dirty="0" err="1"/>
              <a:t>listed_in</a:t>
            </a:r>
            <a:r>
              <a:rPr lang="en-US" sz="2400" dirty="0"/>
              <a:t>, description, …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More movies (6126) than TV shows (2664)</a:t>
            </a:r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A1F35DDB-D448-8A28-A201-DB27430E11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5" t="26094" r="2165" b="20699"/>
          <a:stretch/>
        </p:blipFill>
        <p:spPr>
          <a:xfrm>
            <a:off x="2205339" y="4533561"/>
            <a:ext cx="2565646" cy="1713849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3CD340E8-4CCD-9A77-D5D1-70D5EF33BC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t="9319" r="8465"/>
          <a:stretch/>
        </p:blipFill>
        <p:spPr>
          <a:xfrm>
            <a:off x="5283252" y="4459565"/>
            <a:ext cx="4230972" cy="186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9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Netflix shows recommendation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063" y="1817584"/>
            <a:ext cx="8147384" cy="5172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Data Exploration of related features: ratings</a:t>
            </a:r>
            <a:endParaRPr lang="en-US" sz="22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43F7B80-4AF1-1E7A-E8EF-19A306CAD8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1" t="4585" r="8331" b="1629"/>
          <a:stretch/>
        </p:blipFill>
        <p:spPr>
          <a:xfrm>
            <a:off x="1308886" y="2334828"/>
            <a:ext cx="9414429" cy="37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C29936F-654B-5AF5-7342-19AC827E5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9" t="7517" r="9345" b="10784"/>
          <a:stretch/>
        </p:blipFill>
        <p:spPr>
          <a:xfrm>
            <a:off x="2139519" y="2219605"/>
            <a:ext cx="7603819" cy="396813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7DFA09D-0F65-FD05-B517-8C00D2AD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Netflix shows recommendation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0AE9A2-EB51-80AA-B2C2-90A83F81A392}"/>
              </a:ext>
            </a:extLst>
          </p:cNvPr>
          <p:cNvSpPr txBox="1">
            <a:spLocks/>
          </p:cNvSpPr>
          <p:nvPr/>
        </p:nvSpPr>
        <p:spPr>
          <a:xfrm>
            <a:off x="819062" y="1817583"/>
            <a:ext cx="9399135" cy="5882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Data Exploration of related features (cont.): </a:t>
            </a:r>
            <a:r>
              <a:rPr lang="en-US" altLang="zh-CN" sz="2800" dirty="0"/>
              <a:t>description</a:t>
            </a:r>
            <a:endParaRPr lang="en-US" sz="22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505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7DFA09D-0F65-FD05-B517-8C00D2AD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Netflix shows recommendation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0AE9A2-EB51-80AA-B2C2-90A83F81A392}"/>
              </a:ext>
            </a:extLst>
          </p:cNvPr>
          <p:cNvSpPr txBox="1">
            <a:spLocks/>
          </p:cNvSpPr>
          <p:nvPr/>
        </p:nvSpPr>
        <p:spPr>
          <a:xfrm>
            <a:off x="819062" y="1755438"/>
            <a:ext cx="9399135" cy="104990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Content-based recommendation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Recommended items for six different combinations of features: Director, cast, rating, </a:t>
            </a:r>
            <a:r>
              <a:rPr lang="en-US" sz="2000" dirty="0" err="1"/>
              <a:t>listed_in</a:t>
            </a:r>
            <a:r>
              <a:rPr lang="en-US" sz="2000" dirty="0"/>
              <a:t>, description</a:t>
            </a:r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31B740D0-C110-5DCE-45D0-48E879B5E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52888"/>
            <a:ext cx="4848227" cy="2651268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E96B894B-BCE5-F930-65D1-14FF1DA27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50" y="2852888"/>
            <a:ext cx="5566985" cy="265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1FD64B85-6184-E7C8-8106-17A80CE90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86" y="4427290"/>
            <a:ext cx="4040862" cy="173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8023D75-F287-8A76-237A-3BB9271EF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771" y="4554050"/>
            <a:ext cx="3933265" cy="168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7DFA09D-0F65-FD05-B517-8C00D2AD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Netflix shows recommendation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0AE9A2-EB51-80AA-B2C2-90A83F81A392}"/>
              </a:ext>
            </a:extLst>
          </p:cNvPr>
          <p:cNvSpPr txBox="1">
            <a:spLocks/>
          </p:cNvSpPr>
          <p:nvPr/>
        </p:nvSpPr>
        <p:spPr>
          <a:xfrm>
            <a:off x="819062" y="1755438"/>
            <a:ext cx="9399135" cy="104990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Content-based recommendation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Recommended items for six different combinations of features: Director, cast, rating, </a:t>
            </a:r>
            <a:r>
              <a:rPr lang="en-US" sz="2000" dirty="0" err="1"/>
              <a:t>listed_in</a:t>
            </a:r>
            <a:r>
              <a:rPr lang="en-US" sz="2000" dirty="0"/>
              <a:t>, description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C0587D-8942-489C-8DFA-261B7F5E3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91" y="2821048"/>
            <a:ext cx="3661151" cy="159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CF93BDB-C74C-A4FD-B560-42713672A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524" y="2826052"/>
            <a:ext cx="3541757" cy="161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6606A77-A5AE-4379-3C78-866BD2C79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44" y="2838343"/>
            <a:ext cx="3887848" cy="158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56F51A7-45A2-8BBC-F9BE-E9871CA4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766" y="4491904"/>
            <a:ext cx="4040862" cy="168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753392-B649-ED41-3544-81A10D603872}"/>
              </a:ext>
            </a:extLst>
          </p:cNvPr>
          <p:cNvSpPr txBox="1"/>
          <p:nvPr/>
        </p:nvSpPr>
        <p:spPr>
          <a:xfrm>
            <a:off x="4421229" y="2452511"/>
            <a:ext cx="2591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'too hot to handle: </a:t>
            </a:r>
            <a:r>
              <a:rPr lang="en-US" dirty="0" err="1"/>
              <a:t>brazil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28402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1044953-936A-1C02-64F1-D76F7D10C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0"/>
          <a:stretch/>
        </p:blipFill>
        <p:spPr>
          <a:xfrm>
            <a:off x="1533760" y="2686806"/>
            <a:ext cx="8169534" cy="31369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7DFA09D-0F65-FD05-B517-8C00D2AD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Netflix shows recommendation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0AE9A2-EB51-80AA-B2C2-90A83F81A392}"/>
              </a:ext>
            </a:extLst>
          </p:cNvPr>
          <p:cNvSpPr txBox="1">
            <a:spLocks/>
          </p:cNvSpPr>
          <p:nvPr/>
        </p:nvSpPr>
        <p:spPr>
          <a:xfrm>
            <a:off x="819062" y="1755438"/>
            <a:ext cx="10215882" cy="12540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Content-based recommendation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Representative example for a TV show </a:t>
            </a:r>
            <a:r>
              <a:rPr lang="en-US" altLang="zh-CN" sz="2000" dirty="0"/>
              <a:t>based on features: Director, cast, rating, </a:t>
            </a:r>
            <a:r>
              <a:rPr lang="en-US" altLang="zh-CN" sz="2000" dirty="0" err="1"/>
              <a:t>listed_in</a:t>
            </a:r>
            <a:r>
              <a:rPr lang="en-US" altLang="zh-CN" sz="2000" dirty="0"/>
              <a:t>, description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C1BD34-12F7-C867-3811-F4FCC293D511}"/>
              </a:ext>
            </a:extLst>
          </p:cNvPr>
          <p:cNvSpPr txBox="1"/>
          <p:nvPr/>
        </p:nvSpPr>
        <p:spPr>
          <a:xfrm>
            <a:off x="5605343" y="5823752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similarity</a:t>
            </a:r>
          </a:p>
        </p:txBody>
      </p:sp>
    </p:spTree>
    <p:extLst>
      <p:ext uri="{BB962C8B-B14F-4D97-AF65-F5344CB8AC3E}">
        <p14:creationId xmlns:p14="http://schemas.microsoft.com/office/powerpoint/2010/main" val="160886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7DFA09D-0F65-FD05-B517-8C00D2AD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Netflix shows recommendation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0AE9A2-EB51-80AA-B2C2-90A83F81A392}"/>
              </a:ext>
            </a:extLst>
          </p:cNvPr>
          <p:cNvSpPr txBox="1">
            <a:spLocks/>
          </p:cNvSpPr>
          <p:nvPr/>
        </p:nvSpPr>
        <p:spPr>
          <a:xfrm>
            <a:off x="819062" y="1755438"/>
            <a:ext cx="10215882" cy="12540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Content-based recommendation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Representative example for a movie </a:t>
            </a:r>
            <a:r>
              <a:rPr lang="en-US" altLang="zh-CN" sz="2000" dirty="0"/>
              <a:t>based on features: Director, cast, rating, </a:t>
            </a:r>
            <a:r>
              <a:rPr lang="en-US" altLang="zh-CN" sz="2000" dirty="0" err="1"/>
              <a:t>listed_in</a:t>
            </a:r>
            <a:r>
              <a:rPr lang="en-US" altLang="zh-CN" sz="2000" dirty="0"/>
              <a:t>, description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C1BD34-12F7-C867-3811-F4FCC293D511}"/>
              </a:ext>
            </a:extLst>
          </p:cNvPr>
          <p:cNvSpPr txBox="1"/>
          <p:nvPr/>
        </p:nvSpPr>
        <p:spPr>
          <a:xfrm>
            <a:off x="5667837" y="5903651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similarity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DA35514-2433-CAD4-00B1-AD237EC831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4"/>
          <a:stretch/>
        </p:blipFill>
        <p:spPr>
          <a:xfrm>
            <a:off x="2539541" y="2646365"/>
            <a:ext cx="6577826" cy="32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326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10162</TotalTime>
  <Words>286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Retrospect</vt:lpstr>
      <vt:lpstr>Netflix Shows Recommendation System</vt:lpstr>
      <vt:lpstr>Outline</vt:lpstr>
      <vt:lpstr>Netflix shows dataset </vt:lpstr>
      <vt:lpstr>Netflix shows recommendation </vt:lpstr>
      <vt:lpstr>Netflix shows recommendation </vt:lpstr>
      <vt:lpstr>Netflix shows recommendation </vt:lpstr>
      <vt:lpstr>Netflix shows recommendation </vt:lpstr>
      <vt:lpstr>Netflix shows recommendation </vt:lpstr>
      <vt:lpstr>Netflix shows recommendation </vt:lpstr>
      <vt:lpstr>Conclusion &amp;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in Module 1</dc:title>
  <dc:creator>Shou, Guofa</dc:creator>
  <cp:lastModifiedBy>Shou, Guofa</cp:lastModifiedBy>
  <cp:revision>108</cp:revision>
  <dcterms:created xsi:type="dcterms:W3CDTF">2021-06-13T03:36:52Z</dcterms:created>
  <dcterms:modified xsi:type="dcterms:W3CDTF">2022-06-07T21:07:19Z</dcterms:modified>
</cp:coreProperties>
</file>