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1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4376" y="1617740"/>
            <a:ext cx="3200943" cy="3200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00066" y="3218212"/>
            <a:ext cx="0" cy="174477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00066" y="4962982"/>
            <a:ext cx="1744782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8823" y="493412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63.5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5343" y="49196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9097" y="321083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127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630416" y="1487870"/>
            <a:ext cx="1744782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75198" y="1487870"/>
            <a:ext cx="0" cy="174477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2104" y="1133946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63.5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67552" y="29354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3957" y="113394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4376" y="4121420"/>
            <a:ext cx="43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44376" y="1617740"/>
            <a:ext cx="3200943" cy="3200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0850" y="190725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</a:t>
            </a:r>
          </a:p>
        </p:txBody>
      </p:sp>
      <p:sp>
        <p:nvSpPr>
          <p:cNvPr id="27" name="Oval 26"/>
          <p:cNvSpPr/>
          <p:nvPr/>
        </p:nvSpPr>
        <p:spPr>
          <a:xfrm>
            <a:off x="3029330" y="4710452"/>
            <a:ext cx="129881" cy="12988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37085" y="1596089"/>
            <a:ext cx="129881" cy="12988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Oostenveld</dc:creator>
  <cp:lastModifiedBy>Robert Oostenveld</cp:lastModifiedBy>
  <cp:revision>1</cp:revision>
  <dcterms:created xsi:type="dcterms:W3CDTF">2016-04-17T14:09:27Z</dcterms:created>
  <dcterms:modified xsi:type="dcterms:W3CDTF">2016-04-17T18:52:21Z</dcterms:modified>
</cp:coreProperties>
</file>