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6D239-D59E-46C1-A5F2-FCEEB2DF8B8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4D10-647F-4E4B-8C7E-52FFADDCA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9C16-962D-45B7-9AE3-AA455C3EA8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9C16-962D-45B7-9AE3-AA455C3EA8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46A-B5A6-46E7-AC00-5616027A38E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9D19-0C7A-49E4-8278-2015804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 PHÂN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56452"/>
            <a:ext cx="10515600" cy="1325563"/>
          </a:xfrm>
        </p:spPr>
        <p:txBody>
          <a:bodyPr/>
          <a:lstStyle/>
          <a:p>
            <a:r>
              <a:rPr lang="en-US" smtClean="0"/>
              <a:t>MỞ FILE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08526"/>
              </p:ext>
            </p:extLst>
          </p:nvPr>
        </p:nvGraphicFramePr>
        <p:xfrm>
          <a:off x="1200912" y="3099499"/>
          <a:ext cx="8894064" cy="2762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Ý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nghĩa</a:t>
                      </a:r>
                      <a:endParaRPr lang="en-US" sz="16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mode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Ý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nghĩa</a:t>
                      </a:r>
                      <a:endParaRPr lang="en-US" sz="16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rb"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đọc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r+b"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đọc </a:t>
                      </a:r>
                      <a:r>
                        <a:rPr lang="en-US" sz="1600" i="0" baseline="0">
                          <a:latin typeface="Arial" pitchFamily="34" charset="0"/>
                          <a:cs typeface="Arial" pitchFamily="34" charset="0"/>
                        </a:rPr>
                        <a:t>và ghi</a:t>
                      </a:r>
                      <a:endParaRPr lang="en-US" sz="160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38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wb"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ghi, xoá nội dung file cũ nếu có hoặc tạo file mới nếu chưa có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w+b"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đọc </a:t>
                      </a:r>
                      <a:r>
                        <a:rPr lang="en-US" sz="1600" i="0" baseline="0">
                          <a:latin typeface="Arial" pitchFamily="34" charset="0"/>
                          <a:cs typeface="Arial" pitchFamily="34" charset="0"/>
                        </a:rPr>
                        <a:t>và ghi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, xoá nội dung file cũ nếu có hoặc tạo file mới nếu chưa có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38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ab"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ghi, t</a:t>
                      </a: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rỏ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con trỏ đến cuối file để ghi tiếp hoặc tạo file mới nếu chưa có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a+b"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đọc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i="0" baseline="0">
                          <a:latin typeface="Arial" pitchFamily="34" charset="0"/>
                          <a:cs typeface="Arial" pitchFamily="34" charset="0"/>
                        </a:rPr>
                        <a:t>và ghi</a:t>
                      </a:r>
                      <a:r>
                        <a:rPr lang="en-US" sz="1600" baseline="0">
                          <a:latin typeface="Arial" pitchFamily="34" charset="0"/>
                          <a:cs typeface="Arial" pitchFamily="34" charset="0"/>
                        </a:rPr>
                        <a:t>, trỏ con trỏ tới cuối file để ghi tiếp hoặc tạo file mới nếu chưa có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655320" y="1382015"/>
            <a:ext cx="10515600" cy="176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tự thao tác với file: Mở/tạo file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Đọc/ghi dữ liệu  Đóng</a:t>
            </a: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Trong kiểu FILE có trường lưu thông tin vị trí đang đọc/ghi của file, gọi là con trỏ file</a:t>
            </a: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Mở file:</a:t>
            </a:r>
          </a:p>
          <a:p>
            <a:pPr lvl="1"/>
            <a:r>
              <a:rPr lang="en-US" sz="22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FILE* fopen(const char* fname, const char* mode);</a:t>
            </a:r>
          </a:p>
          <a:p>
            <a:pPr lvl="1"/>
            <a:endParaRPr lang="en-US" sz="1800" dirty="0">
              <a:sym typeface="Wingdings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774" y="5914382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Đóng file: </a:t>
            </a:r>
            <a:r>
              <a:rPr lang="en-US" sz="24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fclose(biến file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68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744"/>
          </a:xfrm>
        </p:spPr>
        <p:txBody>
          <a:bodyPr/>
          <a:lstStyle/>
          <a:p>
            <a:r>
              <a:rPr lang="en-US" smtClean="0"/>
              <a:t>Đọc, Ghi 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958" y="914401"/>
            <a:ext cx="11118449" cy="533592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>
                <a:latin typeface="+mj-lt"/>
                <a:cs typeface="Times New Roman" panose="02020603050405020304" pitchFamily="18" charset="0"/>
              </a:rPr>
              <a:t>Các hàm fread() và fwrite() trong C được sử dụng để đọc và ghi file trong C ở dạng nhị </a:t>
            </a:r>
            <a:r>
              <a:rPr lang="vi-VN">
                <a:latin typeface="+mj-lt"/>
                <a:cs typeface="Times New Roman" panose="02020603050405020304" pitchFamily="18" charset="0"/>
              </a:rPr>
              <a:t>phân</a:t>
            </a:r>
            <a:r>
              <a:rPr lang="vi-VN" smtClean="0">
                <a:latin typeface="+mj-lt"/>
                <a:cs typeface="Times New Roman" panose="02020603050405020304" pitchFamily="18" charset="0"/>
              </a:rPr>
              <a:t>.</a:t>
            </a:r>
            <a:endParaRPr lang="en-US" smtClean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Ghi dữ liệu lên tập tin nhị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Hàm fwrite()</a:t>
            </a:r>
          </a:p>
          <a:p>
            <a:pPr marL="457200" lvl="1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Cú pháp: </a:t>
            </a:r>
            <a:r>
              <a:rPr lang="vi-V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 fwrite(const void *ptr, size_t size, size_t n, FILE*f)</a:t>
            </a:r>
          </a:p>
          <a:p>
            <a:pPr marL="457200" lvl="1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ptr: con trỏ chỉ đến vùng nhớ chứa thông tin cần ghi lên tập tin.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số phần tử sẽ ghi lên tập tin.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size: kích thước của mỗi phần tử.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con trỏ tập tin đã được mở.</a:t>
            </a:r>
          </a:p>
          <a:p>
            <a:pPr marL="457200" lvl="1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Giá trị trả về của hàm là số phần tử được ghi lên tập tin.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Giá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bằng n trừ khi xuất hiện lỗi.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C24317B-5122-4A99-A6E9-FA23C146A7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744"/>
          </a:xfrm>
        </p:spPr>
        <p:txBody>
          <a:bodyPr/>
          <a:lstStyle/>
          <a:p>
            <a:r>
              <a:rPr lang="en-US" smtClean="0"/>
              <a:t>Đọc, Ghi 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958" y="914401"/>
            <a:ext cx="11118449" cy="533592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>
                <a:latin typeface="+mj-lt"/>
                <a:cs typeface="Times New Roman" panose="02020603050405020304" pitchFamily="18" charset="0"/>
              </a:rPr>
              <a:t>Đọc dữ liệu từ tập tin </a:t>
            </a:r>
            <a:r>
              <a:rPr lang="vi-VN">
                <a:latin typeface="+mj-lt"/>
                <a:cs typeface="Times New Roman" panose="02020603050405020304" pitchFamily="18" charset="0"/>
              </a:rPr>
              <a:t>nhị </a:t>
            </a:r>
            <a:r>
              <a:rPr lang="vi-VN" smtClean="0">
                <a:latin typeface="+mj-lt"/>
                <a:cs typeface="Times New Roman" panose="02020603050405020304" pitchFamily="18" charset="0"/>
              </a:rPr>
              <a:t>phân</a:t>
            </a:r>
            <a:endParaRPr lang="en-US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vi-VN">
                <a:latin typeface="+mj-lt"/>
                <a:cs typeface="Times New Roman" panose="02020603050405020304" pitchFamily="18" charset="0"/>
              </a:rPr>
              <a:t>Hàm fread()</a:t>
            </a:r>
          </a:p>
          <a:p>
            <a:pPr marL="457200" lvl="1" indent="0">
              <a:buNone/>
            </a:pPr>
            <a:r>
              <a:rPr lang="vi-VN">
                <a:latin typeface="+mj-lt"/>
                <a:cs typeface="Times New Roman" panose="02020603050405020304" pitchFamily="18" charset="0"/>
              </a:rPr>
              <a:t>Cú pháp:</a:t>
            </a:r>
            <a:r>
              <a:rPr lang="vi-VN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size_t fread (const void *ptr, size_t size, size_t n,FILE *f)</a:t>
            </a:r>
          </a:p>
          <a:p>
            <a:pPr marL="457200" lvl="1" indent="0">
              <a:buNone/>
            </a:pPr>
            <a:r>
              <a:rPr lang="vi-VN">
                <a:latin typeface="+mj-lt"/>
                <a:cs typeface="Times New Roman" panose="02020603050405020304" pitchFamily="18" charset="0"/>
              </a:rPr>
              <a:t>Trong đó: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>
                <a:latin typeface="+mj-lt"/>
                <a:cs typeface="Times New Roman" panose="02020603050405020304" pitchFamily="18" charset="0"/>
              </a:rPr>
              <a:t>ptr: con trỏ chỉ đến vùng nhớ sẽ nhận dữ liệu từ tập tin.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>
                <a:latin typeface="+mj-lt"/>
                <a:cs typeface="Times New Roman" panose="02020603050405020304" pitchFamily="18" charset="0"/>
              </a:rPr>
              <a:t>n: số phần tử được đọc từ tập tin.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size</a:t>
            </a:r>
            <a:r>
              <a:rPr lang="vi-VN">
                <a:latin typeface="+mj-lt"/>
                <a:cs typeface="Times New Roman" panose="02020603050405020304" pitchFamily="18" charset="0"/>
              </a:rPr>
              <a:t>: kích thước của mỗi phần tử.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>
                <a:latin typeface="+mj-lt"/>
                <a:cs typeface="Times New Roman" panose="02020603050405020304" pitchFamily="18" charset="0"/>
              </a:rPr>
              <a:t>f: con trỏ tập tin đã được mở.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>
                <a:latin typeface="+mj-lt"/>
                <a:cs typeface="Times New Roman" panose="02020603050405020304" pitchFamily="18" charset="0"/>
              </a:rPr>
              <a:t>Giá trị trả về của hàm này là số phần tử đã đọc được từ tập tin.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>
                <a:latin typeface="+mj-lt"/>
                <a:cs typeface="Times New Roman" panose="02020603050405020304" pitchFamily="18" charset="0"/>
              </a:rPr>
              <a:t>Giá trị này &lt;=n nếu chạm đến cuối tập tin hoặc có lỗi xuất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C24317B-5122-4A99-A6E9-FA23C146A7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915035"/>
          </a:xfrm>
        </p:spPr>
        <p:txBody>
          <a:bodyPr/>
          <a:lstStyle/>
          <a:p>
            <a:r>
              <a:rPr lang="vi-VN"/>
              <a:t>Di chuyển con trỏ tập tin 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1005840"/>
            <a:ext cx="10515600" cy="558698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REWIND(BIẾN FILE):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Đưa con trỏ về đầu tập tin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con trỏ đến vị trí bất kỳ.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fseek ( FILE *f, long offset, int whence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di chuyển con trỏ f đến vị trí offset theo mốc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whence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f : con trỏ tập tin đang thao tác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số byte cần dịch chuyển con trỏ tập tin kể từ vị trí trước đó. Phần tử đầu tiên là vị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trí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có thể âm hoặc dương</a:t>
            </a: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whence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vị trí bắt đầu để tính offset, ta có thể chọn điểm xuất phát là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define SEEK_SET 0 // tính từ đầu tập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define SEEK_CUR 1 // tính từ vị trí hiện hành của con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trỏ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define SEEK_END 2 // tính từ cuối tập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trả về: 0 nếu thành công, &lt;&gt;0 nếu di chuyển có lỗi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612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BÀI 5 FILE NHỊ PHÂN</vt:lpstr>
      <vt:lpstr>MỞ FILE</vt:lpstr>
      <vt:lpstr>Đọc, Ghi file</vt:lpstr>
      <vt:lpstr>Đọc, Ghi file</vt:lpstr>
      <vt:lpstr>Di chuyển con trỏ tập tin -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 FILE VĂN BẢN</dc:title>
  <dc:creator>Admin</dc:creator>
  <cp:lastModifiedBy>Admin</cp:lastModifiedBy>
  <cp:revision>30</cp:revision>
  <dcterms:created xsi:type="dcterms:W3CDTF">2021-07-10T02:18:23Z</dcterms:created>
  <dcterms:modified xsi:type="dcterms:W3CDTF">2021-08-09T06:57:39Z</dcterms:modified>
</cp:coreProperties>
</file>