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9" r:id="rId5"/>
    <p:sldId id="261" r:id="rId7"/>
    <p:sldId id="260" r:id="rId8"/>
    <p:sldId id="262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6D239-D59E-46C1-A5F2-FCEEB2DF8B8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64D10-647F-4E4B-8C7E-52FFADDCACE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9C16-962D-45B7-9AE3-AA455C3EA8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9C16-962D-45B7-9AE3-AA455C3EA8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3146A-B5A6-46E7-AC00-5616027A38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9D19-0C7A-49E4-8278-2015804135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1</a:t>
            </a:r>
            <a:b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VĂN BẢN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514"/>
            <a:ext cx="10515600" cy="1325563"/>
          </a:xfrm>
        </p:spPr>
        <p:txBody>
          <a:bodyPr/>
          <a:lstStyle/>
          <a:p>
            <a:r>
              <a:rPr lang="en-US" smtClean="0"/>
              <a:t>TRUY XUẤT MẢNG 2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5256"/>
            <a:ext cx="9620250" cy="517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 2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Lớp có n sinh viên, mỗi sinh viên có m điểm tương ứng với m môn:</a:t>
            </a:r>
            <a:endParaRPr lang="en-US" smtClean="0"/>
          </a:p>
          <a:p>
            <a:pPr lvl="1"/>
            <a:r>
              <a:rPr lang="en-US" smtClean="0"/>
              <a:t>Nhập điểm cho các sinh viên</a:t>
            </a:r>
            <a:endParaRPr lang="en-US" smtClean="0"/>
          </a:p>
          <a:p>
            <a:pPr lvl="1"/>
            <a:r>
              <a:rPr lang="en-US" smtClean="0">
                <a:solidFill>
                  <a:srgbClr val="FF0000"/>
                </a:solidFill>
              </a:rPr>
              <a:t>In ra điểm lớn nhất cho từng sinh viên</a:t>
            </a:r>
            <a:endParaRPr lang="en-US" smtClean="0">
              <a:solidFill>
                <a:srgbClr val="FF0000"/>
              </a:solidFill>
            </a:endParaRPr>
          </a:p>
          <a:p>
            <a:pPr lvl="1"/>
            <a:r>
              <a:rPr lang="en-US" smtClean="0"/>
              <a:t>In ra điểm trung bình cho từng sinh viên</a:t>
            </a:r>
            <a:endParaRPr lang="en-US" smtClean="0"/>
          </a:p>
          <a:p>
            <a:pPr lvl="1"/>
            <a:r>
              <a:rPr lang="en-US" smtClean="0"/>
              <a:t>Nhập vào sv thứ I, in ra bảng điểm của sinh viên này</a:t>
            </a:r>
            <a:endParaRPr lang="en-US" smtClean="0"/>
          </a:p>
          <a:p>
            <a:pPr lvl="1"/>
            <a:r>
              <a:rPr lang="en-US" smtClean="0"/>
              <a:t>Nhập vào môn thứ I, in ra bảng điểm của môn thứ I này</a:t>
            </a:r>
            <a:endParaRPr lang="en-US" smtClean="0"/>
          </a:p>
          <a:p>
            <a:pPr lvl="1"/>
            <a:r>
              <a:rPr lang="en-US" smtClean="0">
                <a:solidFill>
                  <a:srgbClr val="FF0000"/>
                </a:solidFill>
              </a:rPr>
              <a:t>In ra trung bình cộng của</a:t>
            </a:r>
            <a:r>
              <a:rPr lang="vi-VN" altLang="en-US" smtClean="0">
                <a:solidFill>
                  <a:srgbClr val="FF0000"/>
                </a:solidFill>
              </a:rPr>
              <a:t> từng </a:t>
            </a:r>
            <a:r>
              <a:rPr lang="vi-VN" altLang="en-US" smtClean="0">
                <a:solidFill>
                  <a:srgbClr val="FF0000"/>
                </a:solidFill>
              </a:rPr>
              <a:t>sv</a:t>
            </a:r>
            <a:endParaRPr lang="vi-V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304" y="0"/>
            <a:ext cx="10515600" cy="1325563"/>
          </a:xfrm>
        </p:spPr>
        <p:txBody>
          <a:bodyPr/>
          <a:lstStyle/>
          <a:p>
            <a:r>
              <a:rPr lang="en-US" smtClean="0"/>
              <a:t>Mảng 3 chiều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25702" y="1325563"/>
            <a:ext cx="71300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int main(){</a:t>
            </a:r>
            <a:endParaRPr lang="en-US" smtClean="0"/>
          </a:p>
          <a:p>
            <a:pPr lvl="1"/>
            <a:r>
              <a:rPr lang="en-US" smtClean="0"/>
              <a:t>int a[5][5][3];</a:t>
            </a:r>
            <a:endParaRPr lang="en-US" smtClean="0"/>
          </a:p>
          <a:p>
            <a:pPr lvl="1"/>
            <a:r>
              <a:rPr lang="en-US" smtClean="0"/>
              <a:t>int sosv=2;</a:t>
            </a:r>
            <a:endParaRPr lang="en-US" smtClean="0"/>
          </a:p>
          <a:p>
            <a:pPr lvl="1"/>
            <a:r>
              <a:rPr lang="en-US" smtClean="0"/>
              <a:t>int somon=3;</a:t>
            </a:r>
            <a:endParaRPr lang="en-US" smtClean="0"/>
          </a:p>
          <a:p>
            <a:pPr lvl="1"/>
            <a:r>
              <a:rPr lang="en-US" smtClean="0"/>
              <a:t>int cotdiem=2;</a:t>
            </a:r>
            <a:endParaRPr lang="en-US" smtClean="0"/>
          </a:p>
          <a:p>
            <a:pPr lvl="1"/>
            <a:r>
              <a:rPr lang="en-US" smtClean="0"/>
              <a:t>for(int i=0;i&lt;sosv;i++)</a:t>
            </a:r>
            <a:endParaRPr lang="en-US" smtClean="0"/>
          </a:p>
          <a:p>
            <a:pPr lvl="1"/>
            <a:r>
              <a:rPr lang="en-US" smtClean="0"/>
              <a:t>for(int j=0;j&lt;somon;j++)</a:t>
            </a:r>
            <a:endParaRPr lang="en-US" smtClean="0"/>
          </a:p>
          <a:p>
            <a:pPr lvl="1"/>
            <a:r>
              <a:rPr lang="en-US" smtClean="0"/>
              <a:t>  for(int x=0;x&lt;cotdiem;x++){</a:t>
            </a:r>
            <a:endParaRPr lang="en-US" smtClean="0"/>
          </a:p>
          <a:p>
            <a:pPr lvl="2"/>
            <a:r>
              <a:rPr lang="en-US" smtClean="0"/>
              <a:t>printf("Nhap diem cho sv %d mon %d cot diem: %d là:  ",i,j,x);</a:t>
            </a:r>
            <a:endParaRPr lang="en-US" smtClean="0"/>
          </a:p>
          <a:p>
            <a:pPr lvl="2"/>
            <a:r>
              <a:rPr lang="en-US" smtClean="0"/>
              <a:t>scanf("%d",&amp;a[i][j][x]);</a:t>
            </a:r>
            <a:endParaRPr lang="en-US" smtClean="0"/>
          </a:p>
          <a:p>
            <a:pPr lvl="1"/>
            <a:r>
              <a:rPr lang="en-US" smtClean="0"/>
              <a:t>}</a:t>
            </a:r>
            <a:endParaRPr lang="en-US" smtClean="0"/>
          </a:p>
          <a:p>
            <a:pPr lvl="1"/>
            <a:r>
              <a:rPr lang="en-US" smtClean="0"/>
              <a:t>for(int i=0;i&lt;sosv;i++)</a:t>
            </a:r>
            <a:endParaRPr lang="en-US" smtClean="0"/>
          </a:p>
          <a:p>
            <a:pPr lvl="1"/>
            <a:r>
              <a:rPr lang="en-US" smtClean="0"/>
              <a:t> for(int j=0;j&lt;somon;j++){</a:t>
            </a:r>
            <a:endParaRPr lang="en-US" smtClean="0"/>
          </a:p>
          <a:p>
            <a:pPr lvl="2"/>
            <a:r>
              <a:rPr lang="en-US" smtClean="0"/>
              <a:t>printf("\n Diem cua sv %d mon %d: ",i,j);</a:t>
            </a:r>
            <a:endParaRPr lang="en-US" smtClean="0"/>
          </a:p>
          <a:p>
            <a:pPr lvl="2"/>
            <a:r>
              <a:rPr lang="en-US" smtClean="0"/>
              <a:t>for(int x=0;x&lt;cotdiem;x++){</a:t>
            </a:r>
            <a:endParaRPr lang="en-US" smtClean="0"/>
          </a:p>
          <a:p>
            <a:pPr lvl="2"/>
            <a:r>
              <a:rPr lang="en-US" smtClean="0"/>
              <a:t>	printf("%d ",a[i][j][x]);</a:t>
            </a:r>
            <a:endParaRPr lang="en-US" smtClean="0"/>
          </a:p>
          <a:p>
            <a:pPr lvl="1"/>
            <a:r>
              <a:rPr lang="en-US" smtClean="0"/>
              <a:t>}</a:t>
            </a:r>
            <a:endParaRPr lang="en-US" smtClean="0"/>
          </a:p>
          <a:p>
            <a:r>
              <a:rPr lang="en-US" smtClean="0"/>
              <a:t>   }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8501" y="1145894"/>
            <a:ext cx="3437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/>
              <a:t>1 lớp có n sinh viên, mỗi sinh viên học m môn học, mỗi môn học có x cột điểm. Hãy nhập điểm cho n sinh viên trên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56452"/>
            <a:ext cx="10515600" cy="1325563"/>
          </a:xfrm>
        </p:spPr>
        <p:txBody>
          <a:bodyPr/>
          <a:lstStyle/>
          <a:p>
            <a:r>
              <a:rPr lang="en-US" smtClean="0"/>
              <a:t>MỞ FILE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0912" y="3099499"/>
          <a:ext cx="8894064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600"/>
                <a:gridCol w="3566432"/>
                <a:gridCol w="924630"/>
                <a:gridCol w="3522402"/>
              </a:tblGrid>
              <a:tr h="34684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  <a:endParaRPr lang="en-US" sz="16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nghĩa</a:t>
                      </a:r>
                      <a:endParaRPr lang="en-US" sz="16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</a:t>
                      </a:r>
                      <a:endParaRPr lang="en-US" sz="16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Ý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nghĩa</a:t>
                      </a:r>
                      <a:endParaRPr lang="en-US" sz="16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đọc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"r+"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đọc </a:t>
                      </a:r>
                      <a:r>
                        <a:rPr lang="en-US" sz="160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 ghi</a:t>
                      </a:r>
                      <a:endParaRPr lang="en-US" sz="1600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1338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ghi, xoá nội dung file cũ nếu có hoặc tạo file mới nếu chưa có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"w+"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đọc </a:t>
                      </a:r>
                      <a:r>
                        <a:rPr lang="en-US" sz="160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 ghi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xoá nội dung file cũ nếu có hoặc tạo file mới nếu chưa có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51338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ghi, t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rỏ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trỏ đến cuối file để ghi tiếp hoặc tạo file mới nếu chưa có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"a+"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phép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 ghi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trỏ con trỏ tới cuối file để ghi tiếp hoặc tạo file mới nếu chưa có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6841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"t"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Đọc/ghi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ạng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văn bản (text)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"b"</a:t>
                      </a:r>
                      <a:endParaRPr lang="en-US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Đọc/ghi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ạng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nhị phân </a:t>
                      </a:r>
                      <a:r>
                        <a:rPr lang="en-US" sz="16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(binary)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 noGrp="1"/>
          </p:cNvSpPr>
          <p:nvPr>
            <p:ph idx="1"/>
          </p:nvPr>
        </p:nvSpPr>
        <p:spPr>
          <a:xfrm>
            <a:off x="655320" y="1382015"/>
            <a:ext cx="10515600" cy="176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 tự thao tác với file: Mở/tạo file 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Đọc/ghi dữ liệu  Đóng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Trong kiểu FILE có trường lưu thông tin vị trí đang đọc/ghi của file, gọi là con trỏ file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Mở file:</a:t>
            </a:r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2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FILE* fopen(const char* fname, const char* mode);</a:t>
            </a:r>
            <a:endParaRPr lang="en-US" sz="2200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774" y="5914382"/>
            <a:ext cx="314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Đóng file: </a:t>
            </a:r>
            <a:r>
              <a:rPr lang="en-US" sz="24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fclose(biến file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744"/>
          </a:xfrm>
        </p:spPr>
        <p:txBody>
          <a:bodyPr/>
          <a:lstStyle/>
          <a:p>
            <a:r>
              <a:rPr lang="en-US" smtClean="0"/>
              <a:t>Đọc, Ghi 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958" y="914401"/>
            <a:ext cx="11118449" cy="533592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7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 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7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c, FILE* file);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fputs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char* s, FILE* file);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(FILE* file,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char* format, ...);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puts(), </a:t>
            </a:r>
            <a:r>
              <a:rPr lang="en-US" sz="27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7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CHUỖI</a:t>
            </a:r>
            <a:endParaRPr lang="en-US" sz="2700" b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fgetc(FILE* file);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fgets(char* s, int n, FILE* file);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fscanf(FILE* file, const char* format, ...);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 tương tự các hàm getchar(), gets(), scanf() nhưng trả về EOF nếu đã kết thúc file.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C24317B-5122-4A99-A6E9-FA23C146A7E0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2744"/>
          </a:xfrm>
        </p:spPr>
        <p:txBody>
          <a:bodyPr/>
          <a:lstStyle/>
          <a:p>
            <a:r>
              <a:rPr lang="en-US" smtClean="0"/>
              <a:t>Đọc chuỗi từ file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8896" y="879677"/>
            <a:ext cx="5833642" cy="486136"/>
          </a:xfrm>
        </p:spPr>
        <p:txBody>
          <a:bodyPr>
            <a:noAutofit/>
          </a:bodyPr>
          <a:lstStyle/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fgets(char* s, int n, FILE* file);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Hiển thị ra dòng có độ dài lớn nhất trên 1 file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C24317B-5122-4A99-A6E9-FA23C146A7E0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87967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#include &lt;stdio.h&gt;</a:t>
            </a:r>
            <a:endParaRPr lang="en-US" smtClean="0"/>
          </a:p>
          <a:p>
            <a:r>
              <a:rPr lang="en-US" smtClean="0"/>
              <a:t>#include &lt;conio.h&gt;</a:t>
            </a:r>
            <a:endParaRPr lang="en-US" smtClean="0"/>
          </a:p>
          <a:p>
            <a:r>
              <a:rPr lang="en-US" smtClean="0"/>
              <a:t>#include &lt;string.h&gt;</a:t>
            </a:r>
            <a:endParaRPr lang="en-US" smtClean="0"/>
          </a:p>
          <a:p>
            <a:r>
              <a:rPr lang="en-US" smtClean="0"/>
              <a:t>int Demdong(char tf[50]){</a:t>
            </a:r>
            <a:endParaRPr lang="en-US" smtClean="0"/>
          </a:p>
          <a:p>
            <a:pPr lvl="1"/>
            <a:r>
              <a:rPr lang="en-US" smtClean="0"/>
              <a:t>      FILE *f=fopen(tf,"r");</a:t>
            </a:r>
            <a:endParaRPr lang="en-US" smtClean="0"/>
          </a:p>
          <a:p>
            <a:r>
              <a:rPr lang="en-US" smtClean="0"/>
              <a:t>	char tam[250],tam2[250];</a:t>
            </a:r>
            <a:endParaRPr lang="en-US" smtClean="0"/>
          </a:p>
          <a:p>
            <a:r>
              <a:rPr lang="en-US" smtClean="0"/>
              <a:t>	fgets(tam,250,f);</a:t>
            </a:r>
            <a:endParaRPr lang="en-US" smtClean="0"/>
          </a:p>
          <a:p>
            <a:r>
              <a:rPr lang="en-US" smtClean="0"/>
              <a:t>	int max=strlen(tam);</a:t>
            </a:r>
            <a:endParaRPr lang="en-US" smtClean="0"/>
          </a:p>
          <a:p>
            <a:r>
              <a:rPr lang="en-US" smtClean="0"/>
              <a:t>	while (!feof(f)){</a:t>
            </a:r>
            <a:endParaRPr lang="en-US" smtClean="0"/>
          </a:p>
          <a:p>
            <a:r>
              <a:rPr lang="en-US" smtClean="0"/>
              <a:t>		fgets(tam,250,f);</a:t>
            </a:r>
            <a:endParaRPr lang="en-US" smtClean="0"/>
          </a:p>
          <a:p>
            <a:r>
              <a:rPr lang="en-US" smtClean="0"/>
              <a:t>		if(max&lt;strlen(tam)) {</a:t>
            </a:r>
            <a:endParaRPr lang="en-US" smtClean="0"/>
          </a:p>
          <a:p>
            <a:r>
              <a:rPr lang="en-US" smtClean="0"/>
              <a:t>			max=strlen(tam);</a:t>
            </a:r>
            <a:endParaRPr lang="en-US" smtClean="0"/>
          </a:p>
          <a:p>
            <a:r>
              <a:rPr lang="en-US" smtClean="0"/>
              <a:t>			tam2[0]='\0';</a:t>
            </a:r>
            <a:endParaRPr lang="en-US" smtClean="0"/>
          </a:p>
          <a:p>
            <a:r>
              <a:rPr lang="en-US" smtClean="0"/>
              <a:t>			strcat(tam2,tam);</a:t>
            </a:r>
            <a:endParaRPr lang="en-US" smtClean="0"/>
          </a:p>
          <a:p>
            <a:r>
              <a:rPr lang="en-US" smtClean="0"/>
              <a:t>		}</a:t>
            </a:r>
            <a:endParaRPr lang="en-US" smtClean="0"/>
          </a:p>
          <a:p>
            <a:r>
              <a:rPr lang="en-US" smtClean="0"/>
              <a:t>	}</a:t>
            </a:r>
            <a:endParaRPr lang="en-US" smtClean="0"/>
          </a:p>
          <a:p>
            <a:r>
              <a:rPr lang="en-US" smtClean="0"/>
              <a:t>	fclose(f);</a:t>
            </a:r>
            <a:endParaRPr lang="en-US" smtClean="0"/>
          </a:p>
          <a:p>
            <a:r>
              <a:rPr lang="en-US" smtClean="0"/>
              <a:t>	printf("Dong max= %s %d",tam2,max);}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Lấy số ngẫu nhiên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3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#include &lt;cstdlib&gt;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#include &lt;ctime&gt;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#include &lt;stdio.h&gt;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int main()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{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srand(time(NULL)); //khởi tạo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int n = rand() ;//lấy 1 số ngẫu nhiên: 0.. RAND_MAX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printf("%d\n",RAND_MAX);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	printf("%d",n);//in ra số ngẫu nhiên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Lấy số ngẫu nhiên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042375"/>
            <a:ext cx="10515600" cy="56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Viết chương trình cấp số xe máy ngẫu nhiên (4 chữ số)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914" y="1801863"/>
            <a:ext cx="5551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int KiemTra(int sx){</a:t>
            </a:r>
            <a:endParaRPr lang="en-US" smtClean="0"/>
          </a:p>
          <a:p>
            <a:r>
              <a:rPr lang="en-US" smtClean="0"/>
              <a:t>	FILE *f=fopen("sx.cpp","r");</a:t>
            </a:r>
            <a:endParaRPr lang="en-US" smtClean="0"/>
          </a:p>
          <a:p>
            <a:r>
              <a:rPr lang="en-US" smtClean="0"/>
              <a:t>	int tam;</a:t>
            </a:r>
            <a:endParaRPr lang="en-US" smtClean="0"/>
          </a:p>
          <a:p>
            <a:r>
              <a:rPr lang="en-US" smtClean="0"/>
              <a:t>	while (!feof(f)){</a:t>
            </a:r>
            <a:endParaRPr lang="en-US" smtClean="0"/>
          </a:p>
          <a:p>
            <a:r>
              <a:rPr lang="en-US" smtClean="0"/>
              <a:t>		fscanf(f,"%d",&amp;tam);</a:t>
            </a:r>
            <a:endParaRPr lang="en-US" smtClean="0"/>
          </a:p>
          <a:p>
            <a:r>
              <a:rPr lang="en-US" smtClean="0"/>
              <a:t>		printf("%d\n",tam);</a:t>
            </a:r>
            <a:endParaRPr lang="en-US" smtClean="0"/>
          </a:p>
          <a:p>
            <a:r>
              <a:rPr lang="en-US" smtClean="0"/>
              <a:t>		if(tam==sx) {</a:t>
            </a:r>
            <a:endParaRPr lang="en-US" smtClean="0"/>
          </a:p>
          <a:p>
            <a:r>
              <a:rPr lang="en-US" smtClean="0"/>
              <a:t>			fclose(f);return 0;</a:t>
            </a:r>
            <a:endParaRPr lang="en-US" smtClean="0"/>
          </a:p>
          <a:p>
            <a:r>
              <a:rPr lang="en-US" smtClean="0"/>
              <a:t>		}</a:t>
            </a:r>
            <a:endParaRPr lang="en-US" smtClean="0"/>
          </a:p>
          <a:p>
            <a:r>
              <a:rPr lang="en-US" smtClean="0"/>
              <a:t>	}</a:t>
            </a:r>
            <a:endParaRPr lang="en-US" smtClean="0"/>
          </a:p>
          <a:p>
            <a:r>
              <a:rPr lang="en-US" smtClean="0"/>
              <a:t>	fclose(f);return 1;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68051" y="1434647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int main()</a:t>
            </a:r>
            <a:endParaRPr lang="en-US" smtClean="0"/>
          </a:p>
          <a:p>
            <a:r>
              <a:rPr lang="en-US" smtClean="0"/>
              <a:t>{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  srand(time(NULL)); 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while(1){</a:t>
            </a:r>
            <a:endParaRPr lang="en-US" smtClean="0"/>
          </a:p>
          <a:p>
            <a:r>
              <a:rPr lang="en-US" smtClean="0"/>
              <a:t>	printf("Nhan Enter de lay so xe, ESC de thoat: ");</a:t>
            </a:r>
            <a:endParaRPr lang="en-US" smtClean="0"/>
          </a:p>
          <a:p>
            <a:r>
              <a:rPr lang="en-US" smtClean="0"/>
              <a:t>	if(getch()==27) return 0;</a:t>
            </a:r>
            <a:endParaRPr lang="en-US" smtClean="0"/>
          </a:p>
          <a:p>
            <a:r>
              <a:rPr lang="en-US" smtClean="0"/>
              <a:t>	int sx = rand() % 10000;</a:t>
            </a:r>
            <a:endParaRPr lang="en-US" smtClean="0"/>
          </a:p>
          <a:p>
            <a:r>
              <a:rPr lang="en-US" smtClean="0"/>
              <a:t>	while (KiemTra(sx)==0){</a:t>
            </a:r>
            <a:endParaRPr lang="en-US" smtClean="0"/>
          </a:p>
          <a:p>
            <a:r>
              <a:rPr lang="en-US" smtClean="0"/>
              <a:t>		sx = rand() % 10000;</a:t>
            </a:r>
            <a:endParaRPr lang="en-US" smtClean="0"/>
          </a:p>
          <a:p>
            <a:r>
              <a:rPr lang="en-US" smtClean="0"/>
              <a:t>	}</a:t>
            </a:r>
            <a:endParaRPr lang="en-US" smtClean="0"/>
          </a:p>
          <a:p>
            <a:r>
              <a:rPr lang="en-US" smtClean="0"/>
              <a:t>	printf("So xe cua ban: %d",sx);</a:t>
            </a:r>
            <a:endParaRPr lang="en-US" smtClean="0"/>
          </a:p>
          <a:p>
            <a:r>
              <a:rPr lang="en-US" smtClean="0"/>
              <a:t>	FILE *f=fopen("sx.cpp","a");</a:t>
            </a:r>
            <a:endParaRPr lang="en-US" smtClean="0"/>
          </a:p>
          <a:p>
            <a:r>
              <a:rPr lang="en-US" smtClean="0"/>
              <a:t>	fprintf(f,"%d\n",sx);</a:t>
            </a:r>
            <a:endParaRPr lang="en-US" smtClean="0"/>
          </a:p>
          <a:p>
            <a:r>
              <a:rPr lang="en-US" smtClean="0"/>
              <a:t>	fclose(f);</a:t>
            </a:r>
            <a:endParaRPr lang="en-US" smtClean="0"/>
          </a:p>
          <a:p>
            <a:r>
              <a:rPr lang="en-US"/>
              <a:t> </a:t>
            </a:r>
            <a:r>
              <a:rPr lang="en-US" smtClean="0"/>
              <a:t>    } 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501815"/>
            <a:ext cx="10972800" cy="469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đổi các ký tự trong một file sang chữ hoa 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đếm số từ và số dòng trong một file (quy ước từ cách nhau bởi một trong các ký tự: cách, tab, xuống dòng)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nối một file vào một file khác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in ra màn hình dòng thứ i của một file (i nhập từ bàn phím)</a:t>
            </a:r>
            <a:endParaRPr lang="en-US" sz="27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một hàm trả về kích thước của một file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80" y="2369636"/>
            <a:ext cx="10515600" cy="98702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NHIỀU CHIỀU</a:t>
            </a:r>
            <a:endParaRPr lang="en-US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72" y="110482"/>
            <a:ext cx="10515600" cy="1325563"/>
          </a:xfrm>
        </p:spPr>
        <p:txBody>
          <a:bodyPr/>
          <a:lstStyle/>
          <a:p>
            <a:r>
              <a:rPr lang="en-US" smtClean="0"/>
              <a:t>KHAI BÁO MẢNG 2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1429543"/>
            <a:ext cx="9069729" cy="5335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3594</Words>
  <Application>WPS Presentation</Application>
  <PresentationFormat>Widescreen</PresentationFormat>
  <Paragraphs>193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Courier New</vt:lpstr>
      <vt:lpstr>Calibri</vt:lpstr>
      <vt:lpstr>Microsoft YaHei</vt:lpstr>
      <vt:lpstr>Arial Unicode MS</vt:lpstr>
      <vt:lpstr>Calibri Light</vt:lpstr>
      <vt:lpstr>Office Theme</vt:lpstr>
      <vt:lpstr>BÀI 1 FILE VĂN BẢN</vt:lpstr>
      <vt:lpstr>MỞ FILE</vt:lpstr>
      <vt:lpstr>Đọc, Ghi file</vt:lpstr>
      <vt:lpstr>Đọc chuỗi từ file</vt:lpstr>
      <vt:lpstr>Lấy số ngẫu nhiên</vt:lpstr>
      <vt:lpstr>Lấy số ngẫu nhiên</vt:lpstr>
      <vt:lpstr>PowerPoint 演示文稿</vt:lpstr>
      <vt:lpstr>BÀI 2</vt:lpstr>
      <vt:lpstr>KHAI BÁO MẢNG 2 CHIỀU</vt:lpstr>
      <vt:lpstr>TRUY XUẤT MẢNG 2 CHIỀU</vt:lpstr>
      <vt:lpstr>Mảng 2 chiều</vt:lpstr>
      <vt:lpstr>Mảng 3 chiều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 FILE VĂN BẢN</dc:title>
  <dc:creator>Admin</dc:creator>
  <cp:lastModifiedBy>ASUS</cp:lastModifiedBy>
  <cp:revision>22</cp:revision>
  <dcterms:created xsi:type="dcterms:W3CDTF">2021-07-10T02:18:00Z</dcterms:created>
  <dcterms:modified xsi:type="dcterms:W3CDTF">2021-07-16T09:41:24Z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