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369A-4FE3-4C84-AB95-AA79F7624600}" type="datetimeFigureOut">
              <a:rPr lang="it-IT" smtClean="0"/>
              <a:t>01/07/2014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4C22-B54B-4310-A0B2-570E65956B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463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369A-4FE3-4C84-AB95-AA79F7624600}" type="datetimeFigureOut">
              <a:rPr lang="it-IT" smtClean="0"/>
              <a:t>01/07/2014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4C22-B54B-4310-A0B2-570E65956B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324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369A-4FE3-4C84-AB95-AA79F7624600}" type="datetimeFigureOut">
              <a:rPr lang="it-IT" smtClean="0"/>
              <a:t>01/07/2014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4C22-B54B-4310-A0B2-570E65956B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1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369A-4FE3-4C84-AB95-AA79F7624600}" type="datetimeFigureOut">
              <a:rPr lang="it-IT" smtClean="0"/>
              <a:t>01/07/2014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4C22-B54B-4310-A0B2-570E65956B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98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369A-4FE3-4C84-AB95-AA79F7624600}" type="datetimeFigureOut">
              <a:rPr lang="it-IT" smtClean="0"/>
              <a:t>01/07/2014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4C22-B54B-4310-A0B2-570E65956B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667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369A-4FE3-4C84-AB95-AA79F7624600}" type="datetimeFigureOut">
              <a:rPr lang="it-IT" smtClean="0"/>
              <a:t>01/07/2014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4C22-B54B-4310-A0B2-570E65956B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814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369A-4FE3-4C84-AB95-AA79F7624600}" type="datetimeFigureOut">
              <a:rPr lang="it-IT" smtClean="0"/>
              <a:t>01/07/2014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4C22-B54B-4310-A0B2-570E65956B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6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369A-4FE3-4C84-AB95-AA79F7624600}" type="datetimeFigureOut">
              <a:rPr lang="it-IT" smtClean="0"/>
              <a:t>01/07/2014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4C22-B54B-4310-A0B2-570E65956B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071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369A-4FE3-4C84-AB95-AA79F7624600}" type="datetimeFigureOut">
              <a:rPr lang="it-IT" smtClean="0"/>
              <a:t>01/07/2014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4C22-B54B-4310-A0B2-570E65956B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52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369A-4FE3-4C84-AB95-AA79F7624600}" type="datetimeFigureOut">
              <a:rPr lang="it-IT" smtClean="0"/>
              <a:t>01/07/2014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4C22-B54B-4310-A0B2-570E65956B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84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369A-4FE3-4C84-AB95-AA79F7624600}" type="datetimeFigureOut">
              <a:rPr lang="it-IT" smtClean="0"/>
              <a:t>01/07/2014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4C22-B54B-4310-A0B2-570E65956B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951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1369A-4FE3-4C84-AB95-AA79F7624600}" type="datetimeFigureOut">
              <a:rPr lang="it-IT" smtClean="0"/>
              <a:t>01/07/2014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4C22-B54B-4310-A0B2-570E65956B5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1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188640"/>
            <a:ext cx="612596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ERSP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15470" y="422014"/>
            <a:ext cx="1326016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TOPO (FB,TW)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39182" y="2153082"/>
            <a:ext cx="1085252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CURVE (FB)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39182" y="4420122"/>
            <a:ext cx="1085252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TF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11479" y="4759052"/>
            <a:ext cx="1922591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continuous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95590" y="5170617"/>
            <a:ext cx="1938480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smooth frequencies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11480" y="5581915"/>
            <a:ext cx="1922591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smooth times</a:t>
            </a:r>
            <a:endParaRPr lang="it-IT" sz="2000" dirty="0" smtClean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11480" y="6007828"/>
            <a:ext cx="1922591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smooth </a:t>
            </a:r>
            <a:r>
              <a:rPr lang="it-IT" sz="1400" dirty="0" smtClean="0">
                <a:solidFill>
                  <a:schemeClr val="tx1"/>
                </a:solidFill>
              </a:rPr>
              <a:t>TF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4" idx="2"/>
            <a:endCxn id="8" idx="1"/>
          </p:cNvCxnSpPr>
          <p:nvPr/>
        </p:nvCxnSpPr>
        <p:spPr>
          <a:xfrm rot="16200000" flipH="1">
            <a:off x="69954" y="1019194"/>
            <a:ext cx="1829101" cy="7093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2"/>
            <a:endCxn id="9" idx="1"/>
          </p:cNvCxnSpPr>
          <p:nvPr/>
        </p:nvCxnSpPr>
        <p:spPr>
          <a:xfrm rot="16200000" flipH="1">
            <a:off x="-1063566" y="2152714"/>
            <a:ext cx="4096141" cy="7093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2"/>
            <a:endCxn id="10" idx="1"/>
          </p:cNvCxnSpPr>
          <p:nvPr/>
        </p:nvCxnSpPr>
        <p:spPr>
          <a:xfrm rot="16200000" flipH="1">
            <a:off x="1994849" y="4577762"/>
            <a:ext cx="203589" cy="4296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2"/>
            <a:endCxn id="11" idx="1"/>
          </p:cNvCxnSpPr>
          <p:nvPr/>
        </p:nvCxnSpPr>
        <p:spPr>
          <a:xfrm rot="16200000" flipH="1">
            <a:off x="1781122" y="4791490"/>
            <a:ext cx="615154" cy="4137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2"/>
            <a:endCxn id="12" idx="1"/>
          </p:cNvCxnSpPr>
          <p:nvPr/>
        </p:nvCxnSpPr>
        <p:spPr>
          <a:xfrm rot="16200000" flipH="1">
            <a:off x="1583418" y="4989194"/>
            <a:ext cx="1026452" cy="4296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2"/>
            <a:endCxn id="13" idx="1"/>
          </p:cNvCxnSpPr>
          <p:nvPr/>
        </p:nvCxnSpPr>
        <p:spPr>
          <a:xfrm rot="16200000" flipH="1">
            <a:off x="1370462" y="5202150"/>
            <a:ext cx="1452365" cy="4296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311481" y="2577337"/>
            <a:ext cx="1922591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continuous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295592" y="3386468"/>
            <a:ext cx="1938480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TW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8" idx="2"/>
            <a:endCxn id="34" idx="1"/>
          </p:cNvCxnSpPr>
          <p:nvPr/>
        </p:nvCxnSpPr>
        <p:spPr>
          <a:xfrm rot="16200000" flipH="1">
            <a:off x="1952187" y="2353384"/>
            <a:ext cx="288914" cy="4296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2"/>
            <a:endCxn id="35" idx="1"/>
          </p:cNvCxnSpPr>
          <p:nvPr/>
        </p:nvCxnSpPr>
        <p:spPr>
          <a:xfrm rot="16200000" flipH="1">
            <a:off x="1539678" y="2765894"/>
            <a:ext cx="1098045" cy="4137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666522" y="2576586"/>
            <a:ext cx="1922591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compact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652120" y="2928005"/>
            <a:ext cx="1938480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n</a:t>
            </a:r>
            <a:r>
              <a:rPr lang="it-IT" sz="1400" dirty="0" smtClean="0">
                <a:solidFill>
                  <a:schemeClr val="tx1"/>
                </a:solidFill>
              </a:rPr>
              <a:t>o compact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stCxn id="34" idx="3"/>
            <a:endCxn id="40" idx="1"/>
          </p:cNvCxnSpPr>
          <p:nvPr/>
        </p:nvCxnSpPr>
        <p:spPr>
          <a:xfrm flipV="1">
            <a:off x="4234072" y="2711927"/>
            <a:ext cx="1432450" cy="7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4" idx="3"/>
            <a:endCxn id="41" idx="1"/>
          </p:cNvCxnSpPr>
          <p:nvPr/>
        </p:nvCxnSpPr>
        <p:spPr>
          <a:xfrm>
            <a:off x="4234072" y="2712678"/>
            <a:ext cx="1418048" cy="3506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2295593" y="836712"/>
            <a:ext cx="1922591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compact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279704" y="1700808"/>
            <a:ext cx="1938480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n</a:t>
            </a:r>
            <a:r>
              <a:rPr lang="it-IT" sz="1400" dirty="0" smtClean="0">
                <a:solidFill>
                  <a:schemeClr val="tx1"/>
                </a:solidFill>
              </a:rPr>
              <a:t>o compact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51" name="Elbow Connector 50"/>
          <p:cNvCxnSpPr>
            <a:stCxn id="5" idx="2"/>
            <a:endCxn id="49" idx="1"/>
          </p:cNvCxnSpPr>
          <p:nvPr/>
        </p:nvCxnSpPr>
        <p:spPr>
          <a:xfrm rot="16200000" flipH="1">
            <a:off x="1947357" y="623816"/>
            <a:ext cx="279357" cy="4171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" idx="2"/>
            <a:endCxn id="50" idx="1"/>
          </p:cNvCxnSpPr>
          <p:nvPr/>
        </p:nvCxnSpPr>
        <p:spPr>
          <a:xfrm rot="16200000" flipH="1">
            <a:off x="1507365" y="1063809"/>
            <a:ext cx="1143453" cy="4012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5103902" y="576663"/>
            <a:ext cx="1093462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boxplot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103902" y="1070086"/>
            <a:ext cx="1093462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e</a:t>
            </a:r>
            <a:r>
              <a:rPr lang="it-IT" sz="1400" dirty="0" smtClean="0">
                <a:solidFill>
                  <a:schemeClr val="tx1"/>
                </a:solidFill>
              </a:rPr>
              <a:t>rror bar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62" name="Elbow Connector 61"/>
          <p:cNvCxnSpPr>
            <a:stCxn id="49" idx="3"/>
            <a:endCxn id="60" idx="1"/>
          </p:cNvCxnSpPr>
          <p:nvPr/>
        </p:nvCxnSpPr>
        <p:spPr>
          <a:xfrm flipV="1">
            <a:off x="4218184" y="712004"/>
            <a:ext cx="885718" cy="2600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9" idx="3"/>
            <a:endCxn id="61" idx="1"/>
          </p:cNvCxnSpPr>
          <p:nvPr/>
        </p:nvCxnSpPr>
        <p:spPr>
          <a:xfrm>
            <a:off x="4218184" y="972053"/>
            <a:ext cx="885718" cy="2333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7840492" y="1342995"/>
            <a:ext cx="1085252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surfaces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842915" y="1764410"/>
            <a:ext cx="1094222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electrodes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66" name="Elbow Connector 65"/>
          <p:cNvCxnSpPr>
            <a:stCxn id="85" idx="3"/>
            <a:endCxn id="64" idx="1"/>
          </p:cNvCxnSpPr>
          <p:nvPr/>
        </p:nvCxnSpPr>
        <p:spPr>
          <a:xfrm flipV="1">
            <a:off x="6919485" y="1478336"/>
            <a:ext cx="921007" cy="207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85" idx="3"/>
            <a:endCxn id="65" idx="1"/>
          </p:cNvCxnSpPr>
          <p:nvPr/>
        </p:nvCxnSpPr>
        <p:spPr>
          <a:xfrm>
            <a:off x="6919485" y="1685416"/>
            <a:ext cx="923430" cy="2143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" idx="2"/>
            <a:endCxn id="5" idx="1"/>
          </p:cNvCxnSpPr>
          <p:nvPr/>
        </p:nvCxnSpPr>
        <p:spPr>
          <a:xfrm rot="16200000" flipH="1">
            <a:off x="873632" y="215516"/>
            <a:ext cx="98033" cy="5856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253366" y="745206"/>
            <a:ext cx="21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w</a:t>
            </a:r>
            <a:r>
              <a:rPr lang="it-IT" dirty="0" smtClean="0"/>
              <a:t>ith/without head</a:t>
            </a:r>
            <a:endParaRPr lang="it-IT" dirty="0"/>
          </a:p>
        </p:txBody>
      </p:sp>
      <p:sp>
        <p:nvSpPr>
          <p:cNvPr id="85" name="Rounded Rectangle 84"/>
          <p:cNvSpPr/>
          <p:nvPr/>
        </p:nvSpPr>
        <p:spPr>
          <a:xfrm>
            <a:off x="4996894" y="1550075"/>
            <a:ext cx="1922591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</a:t>
            </a:r>
            <a:r>
              <a:rPr lang="it-IT" sz="1400" dirty="0" smtClean="0">
                <a:solidFill>
                  <a:schemeClr val="tx1"/>
                </a:solidFill>
              </a:rPr>
              <a:t>isplay only significant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987487" y="1916832"/>
            <a:ext cx="1952295" cy="4795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display all P values (surfaces)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87" name="Elbow Connector 86"/>
          <p:cNvCxnSpPr>
            <a:stCxn id="50" idx="3"/>
            <a:endCxn id="85" idx="1"/>
          </p:cNvCxnSpPr>
          <p:nvPr/>
        </p:nvCxnSpPr>
        <p:spPr>
          <a:xfrm flipV="1">
            <a:off x="4218184" y="1685416"/>
            <a:ext cx="778710" cy="1507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50" idx="3"/>
            <a:endCxn id="86" idx="1"/>
          </p:cNvCxnSpPr>
          <p:nvPr/>
        </p:nvCxnSpPr>
        <p:spPr>
          <a:xfrm>
            <a:off x="4218184" y="1836149"/>
            <a:ext cx="769303" cy="3204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Brace 93"/>
          <p:cNvSpPr/>
          <p:nvPr/>
        </p:nvSpPr>
        <p:spPr>
          <a:xfrm>
            <a:off x="6253366" y="591177"/>
            <a:ext cx="118834" cy="6877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ounded Rectangle 94"/>
          <p:cNvSpPr/>
          <p:nvPr/>
        </p:nvSpPr>
        <p:spPr>
          <a:xfrm>
            <a:off x="2310160" y="6381328"/>
            <a:ext cx="1922591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TW_FB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96" name="Elbow Connector 95"/>
          <p:cNvCxnSpPr>
            <a:stCxn id="9" idx="2"/>
            <a:endCxn id="95" idx="1"/>
          </p:cNvCxnSpPr>
          <p:nvPr/>
        </p:nvCxnSpPr>
        <p:spPr>
          <a:xfrm rot="16200000" flipH="1">
            <a:off x="1183052" y="5389560"/>
            <a:ext cx="1825865" cy="4283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ight Brace 98"/>
          <p:cNvSpPr/>
          <p:nvPr/>
        </p:nvSpPr>
        <p:spPr>
          <a:xfrm>
            <a:off x="4411092" y="4800746"/>
            <a:ext cx="360040" cy="17845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ounded Rectangle 99"/>
          <p:cNvSpPr/>
          <p:nvPr/>
        </p:nvSpPr>
        <p:spPr>
          <a:xfrm>
            <a:off x="5503978" y="5409798"/>
            <a:ext cx="1922591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</a:t>
            </a:r>
            <a:r>
              <a:rPr lang="it-IT" sz="1400" dirty="0" smtClean="0">
                <a:solidFill>
                  <a:schemeClr val="tx1"/>
                </a:solidFill>
              </a:rPr>
              <a:t>isplay only significant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5479642" y="5882746"/>
            <a:ext cx="1931454" cy="4795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display all P values (surfaces)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102" name="Elbow Connector 101"/>
          <p:cNvCxnSpPr>
            <a:endCxn id="100" idx="1"/>
          </p:cNvCxnSpPr>
          <p:nvPr/>
        </p:nvCxnSpPr>
        <p:spPr>
          <a:xfrm flipV="1">
            <a:off x="4725268" y="5545139"/>
            <a:ext cx="778710" cy="1507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endCxn id="101" idx="1"/>
          </p:cNvCxnSpPr>
          <p:nvPr/>
        </p:nvCxnSpPr>
        <p:spPr>
          <a:xfrm>
            <a:off x="4755257" y="5698206"/>
            <a:ext cx="724385" cy="4243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7502568" y="4371182"/>
            <a:ext cx="1085252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surfaces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7504991" y="4792597"/>
            <a:ext cx="1094222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electrodes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108" name="Elbow Connector 107"/>
          <p:cNvCxnSpPr>
            <a:stCxn id="100" idx="0"/>
            <a:endCxn id="106" idx="1"/>
          </p:cNvCxnSpPr>
          <p:nvPr/>
        </p:nvCxnSpPr>
        <p:spPr>
          <a:xfrm rot="5400000" flipH="1" flipV="1">
            <a:off x="6532284" y="4439514"/>
            <a:ext cx="903275" cy="10372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0" idx="0"/>
            <a:endCxn id="107" idx="1"/>
          </p:cNvCxnSpPr>
          <p:nvPr/>
        </p:nvCxnSpPr>
        <p:spPr>
          <a:xfrm rot="5400000" flipH="1" flipV="1">
            <a:off x="6744202" y="4649010"/>
            <a:ext cx="481860" cy="10397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14692" y="4683746"/>
            <a:ext cx="1001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freq_scale</a:t>
            </a:r>
          </a:p>
          <a:p>
            <a:r>
              <a:rPr lang="it-IT" sz="1200" dirty="0"/>
              <a:t>m</a:t>
            </a:r>
            <a:r>
              <a:rPr lang="it-IT" sz="1200" dirty="0" smtClean="0"/>
              <a:t>easure</a:t>
            </a:r>
          </a:p>
          <a:p>
            <a:r>
              <a:rPr lang="it-IT" sz="1200" dirty="0"/>
              <a:t>s</a:t>
            </a:r>
            <a:r>
              <a:rPr lang="it-IT" sz="1200" dirty="0" smtClean="0"/>
              <a:t>et_caxis_tf</a:t>
            </a:r>
            <a:endParaRPr lang="it-IT" sz="1200" dirty="0"/>
          </a:p>
        </p:txBody>
      </p:sp>
      <p:sp>
        <p:nvSpPr>
          <p:cNvPr id="118" name="Rectangle 117"/>
          <p:cNvSpPr/>
          <p:nvPr/>
        </p:nvSpPr>
        <p:spPr>
          <a:xfrm>
            <a:off x="1200103" y="137190"/>
            <a:ext cx="18692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 smtClean="0"/>
              <a:t>set_caxis_topo_tw_fb</a:t>
            </a:r>
            <a:endParaRPr lang="it-IT" sz="1200" dirty="0"/>
          </a:p>
        </p:txBody>
      </p:sp>
      <p:sp>
        <p:nvSpPr>
          <p:cNvPr id="121" name="Rounded Rectangle 120"/>
          <p:cNvSpPr/>
          <p:nvPr/>
        </p:nvSpPr>
        <p:spPr>
          <a:xfrm>
            <a:off x="5676309" y="3380540"/>
            <a:ext cx="1922591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compact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5661907" y="3731959"/>
            <a:ext cx="1938480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n</a:t>
            </a:r>
            <a:r>
              <a:rPr lang="it-IT" sz="1400" dirty="0" smtClean="0">
                <a:solidFill>
                  <a:schemeClr val="tx1"/>
                </a:solidFill>
              </a:rPr>
              <a:t>o compact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123" name="Elbow Connector 122"/>
          <p:cNvCxnSpPr>
            <a:stCxn id="35" idx="3"/>
            <a:endCxn id="121" idx="1"/>
          </p:cNvCxnSpPr>
          <p:nvPr/>
        </p:nvCxnSpPr>
        <p:spPr>
          <a:xfrm flipV="1">
            <a:off x="4234072" y="3515881"/>
            <a:ext cx="1442237" cy="59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35" idx="3"/>
            <a:endCxn id="122" idx="1"/>
          </p:cNvCxnSpPr>
          <p:nvPr/>
        </p:nvCxnSpPr>
        <p:spPr>
          <a:xfrm>
            <a:off x="4234072" y="3521809"/>
            <a:ext cx="1427835" cy="3454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4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3528" y="188640"/>
            <a:ext cx="612596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ERP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15470" y="422014"/>
            <a:ext cx="1326016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TOPO (TW)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39182" y="2153082"/>
            <a:ext cx="1085252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CURVE 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4" idx="2"/>
            <a:endCxn id="8" idx="1"/>
          </p:cNvCxnSpPr>
          <p:nvPr/>
        </p:nvCxnSpPr>
        <p:spPr>
          <a:xfrm rot="16200000" flipH="1">
            <a:off x="69954" y="1019194"/>
            <a:ext cx="1829101" cy="7093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311481" y="2577337"/>
            <a:ext cx="1922591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continuous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295592" y="3386468"/>
            <a:ext cx="1938480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TW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8" idx="2"/>
            <a:endCxn id="34" idx="1"/>
          </p:cNvCxnSpPr>
          <p:nvPr/>
        </p:nvCxnSpPr>
        <p:spPr>
          <a:xfrm rot="16200000" flipH="1">
            <a:off x="1952187" y="2353384"/>
            <a:ext cx="288914" cy="4296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2"/>
            <a:endCxn id="35" idx="1"/>
          </p:cNvCxnSpPr>
          <p:nvPr/>
        </p:nvCxnSpPr>
        <p:spPr>
          <a:xfrm rot="16200000" flipH="1">
            <a:off x="1539678" y="2765894"/>
            <a:ext cx="1098045" cy="4137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666522" y="2576586"/>
            <a:ext cx="1922591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compact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652120" y="2928005"/>
            <a:ext cx="1938480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n</a:t>
            </a:r>
            <a:r>
              <a:rPr lang="it-IT" sz="1400" dirty="0" smtClean="0">
                <a:solidFill>
                  <a:schemeClr val="tx1"/>
                </a:solidFill>
              </a:rPr>
              <a:t>o compact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stCxn id="34" idx="3"/>
            <a:endCxn id="40" idx="1"/>
          </p:cNvCxnSpPr>
          <p:nvPr/>
        </p:nvCxnSpPr>
        <p:spPr>
          <a:xfrm flipV="1">
            <a:off x="4234072" y="2711927"/>
            <a:ext cx="1432450" cy="7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4" idx="3"/>
            <a:endCxn id="41" idx="1"/>
          </p:cNvCxnSpPr>
          <p:nvPr/>
        </p:nvCxnSpPr>
        <p:spPr>
          <a:xfrm>
            <a:off x="4234072" y="2712678"/>
            <a:ext cx="1418048" cy="3506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2295593" y="836712"/>
            <a:ext cx="1922591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compact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279704" y="1700808"/>
            <a:ext cx="1938480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n</a:t>
            </a:r>
            <a:r>
              <a:rPr lang="it-IT" sz="1400" dirty="0" smtClean="0">
                <a:solidFill>
                  <a:schemeClr val="tx1"/>
                </a:solidFill>
              </a:rPr>
              <a:t>o compact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51" name="Elbow Connector 50"/>
          <p:cNvCxnSpPr>
            <a:stCxn id="5" idx="2"/>
            <a:endCxn id="49" idx="1"/>
          </p:cNvCxnSpPr>
          <p:nvPr/>
        </p:nvCxnSpPr>
        <p:spPr>
          <a:xfrm rot="16200000" flipH="1">
            <a:off x="1947357" y="623816"/>
            <a:ext cx="279357" cy="4171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" idx="2"/>
            <a:endCxn id="50" idx="1"/>
          </p:cNvCxnSpPr>
          <p:nvPr/>
        </p:nvCxnSpPr>
        <p:spPr>
          <a:xfrm rot="16200000" flipH="1">
            <a:off x="1507365" y="1063809"/>
            <a:ext cx="1143453" cy="4012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5103902" y="576663"/>
            <a:ext cx="1093462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boxplot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103902" y="1070086"/>
            <a:ext cx="1093462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e</a:t>
            </a:r>
            <a:r>
              <a:rPr lang="it-IT" sz="1400" dirty="0" smtClean="0">
                <a:solidFill>
                  <a:schemeClr val="tx1"/>
                </a:solidFill>
              </a:rPr>
              <a:t>rror bar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62" name="Elbow Connector 61"/>
          <p:cNvCxnSpPr>
            <a:stCxn id="49" idx="3"/>
            <a:endCxn id="60" idx="1"/>
          </p:cNvCxnSpPr>
          <p:nvPr/>
        </p:nvCxnSpPr>
        <p:spPr>
          <a:xfrm flipV="1">
            <a:off x="4218184" y="712004"/>
            <a:ext cx="885718" cy="2600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9" idx="3"/>
            <a:endCxn id="61" idx="1"/>
          </p:cNvCxnSpPr>
          <p:nvPr/>
        </p:nvCxnSpPr>
        <p:spPr>
          <a:xfrm>
            <a:off x="4218184" y="972053"/>
            <a:ext cx="885718" cy="2333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7840492" y="1342995"/>
            <a:ext cx="1085252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surfaces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842915" y="1764410"/>
            <a:ext cx="1094222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electrodes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66" name="Elbow Connector 65"/>
          <p:cNvCxnSpPr>
            <a:stCxn id="85" idx="3"/>
            <a:endCxn id="64" idx="1"/>
          </p:cNvCxnSpPr>
          <p:nvPr/>
        </p:nvCxnSpPr>
        <p:spPr>
          <a:xfrm flipV="1">
            <a:off x="6919485" y="1478336"/>
            <a:ext cx="921007" cy="207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85" idx="3"/>
            <a:endCxn id="65" idx="1"/>
          </p:cNvCxnSpPr>
          <p:nvPr/>
        </p:nvCxnSpPr>
        <p:spPr>
          <a:xfrm>
            <a:off x="6919485" y="1685416"/>
            <a:ext cx="923430" cy="2143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" idx="2"/>
            <a:endCxn id="5" idx="1"/>
          </p:cNvCxnSpPr>
          <p:nvPr/>
        </p:nvCxnSpPr>
        <p:spPr>
          <a:xfrm rot="16200000" flipH="1">
            <a:off x="873632" y="215516"/>
            <a:ext cx="98033" cy="5856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253366" y="745206"/>
            <a:ext cx="21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w</a:t>
            </a:r>
            <a:r>
              <a:rPr lang="it-IT" dirty="0" smtClean="0"/>
              <a:t>ith/without head</a:t>
            </a:r>
            <a:endParaRPr lang="it-IT" dirty="0"/>
          </a:p>
        </p:txBody>
      </p:sp>
      <p:sp>
        <p:nvSpPr>
          <p:cNvPr id="85" name="Rounded Rectangle 84"/>
          <p:cNvSpPr/>
          <p:nvPr/>
        </p:nvSpPr>
        <p:spPr>
          <a:xfrm>
            <a:off x="4996894" y="1550075"/>
            <a:ext cx="1922591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</a:t>
            </a:r>
            <a:r>
              <a:rPr lang="it-IT" sz="1400" dirty="0" smtClean="0">
                <a:solidFill>
                  <a:schemeClr val="tx1"/>
                </a:solidFill>
              </a:rPr>
              <a:t>isplay only significant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987487" y="1916832"/>
            <a:ext cx="1952295" cy="4795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display all P values (surfaces)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87" name="Elbow Connector 86"/>
          <p:cNvCxnSpPr>
            <a:stCxn id="50" idx="3"/>
            <a:endCxn id="85" idx="1"/>
          </p:cNvCxnSpPr>
          <p:nvPr/>
        </p:nvCxnSpPr>
        <p:spPr>
          <a:xfrm flipV="1">
            <a:off x="4218184" y="1685416"/>
            <a:ext cx="778710" cy="1507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50" idx="3"/>
            <a:endCxn id="86" idx="1"/>
          </p:cNvCxnSpPr>
          <p:nvPr/>
        </p:nvCxnSpPr>
        <p:spPr>
          <a:xfrm>
            <a:off x="4218184" y="1836149"/>
            <a:ext cx="769303" cy="3204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Brace 93"/>
          <p:cNvSpPr/>
          <p:nvPr/>
        </p:nvSpPr>
        <p:spPr>
          <a:xfrm>
            <a:off x="6253366" y="591177"/>
            <a:ext cx="118834" cy="6877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Rectangle 117"/>
          <p:cNvSpPr/>
          <p:nvPr/>
        </p:nvSpPr>
        <p:spPr>
          <a:xfrm>
            <a:off x="1200103" y="137190"/>
            <a:ext cx="18692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 smtClean="0"/>
              <a:t>set_caxis_topo_tw</a:t>
            </a:r>
            <a:endParaRPr lang="it-IT" sz="1200" dirty="0"/>
          </a:p>
        </p:txBody>
      </p:sp>
      <p:sp>
        <p:nvSpPr>
          <p:cNvPr id="121" name="Rounded Rectangle 120"/>
          <p:cNvSpPr/>
          <p:nvPr/>
        </p:nvSpPr>
        <p:spPr>
          <a:xfrm>
            <a:off x="5676309" y="3380540"/>
            <a:ext cx="1922591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compact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5661907" y="3731959"/>
            <a:ext cx="1938480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n</a:t>
            </a:r>
            <a:r>
              <a:rPr lang="it-IT" sz="1400" dirty="0" smtClean="0">
                <a:solidFill>
                  <a:schemeClr val="tx1"/>
                </a:solidFill>
              </a:rPr>
              <a:t>o compact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123" name="Elbow Connector 122"/>
          <p:cNvCxnSpPr>
            <a:stCxn id="35" idx="3"/>
            <a:endCxn id="121" idx="1"/>
          </p:cNvCxnSpPr>
          <p:nvPr/>
        </p:nvCxnSpPr>
        <p:spPr>
          <a:xfrm flipV="1">
            <a:off x="4234072" y="3515881"/>
            <a:ext cx="1442237" cy="59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35" idx="3"/>
            <a:endCxn id="122" idx="1"/>
          </p:cNvCxnSpPr>
          <p:nvPr/>
        </p:nvCxnSpPr>
        <p:spPr>
          <a:xfrm>
            <a:off x="4234072" y="3521809"/>
            <a:ext cx="1427835" cy="3454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39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5722" y="188640"/>
            <a:ext cx="612596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ERSP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6258" y="3486361"/>
            <a:ext cx="1085252" cy="2237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CURVE (FB)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4" idx="2"/>
            <a:endCxn id="8" idx="1"/>
          </p:cNvCxnSpPr>
          <p:nvPr/>
        </p:nvCxnSpPr>
        <p:spPr>
          <a:xfrm rot="16200000" flipH="1">
            <a:off x="-515307" y="1936649"/>
            <a:ext cx="3138892" cy="1842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153465" y="3463085"/>
            <a:ext cx="1922591" cy="2706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Continuous &amp; TW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103349" y="3253857"/>
            <a:ext cx="1922591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compact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087460" y="3672313"/>
            <a:ext cx="1938480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n</a:t>
            </a:r>
            <a:r>
              <a:rPr lang="it-IT" sz="1400" dirty="0" smtClean="0">
                <a:solidFill>
                  <a:schemeClr val="tx1"/>
                </a:solidFill>
              </a:rPr>
              <a:t>o compact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stCxn id="34" idx="3"/>
            <a:endCxn id="40" idx="1"/>
          </p:cNvCxnSpPr>
          <p:nvPr/>
        </p:nvCxnSpPr>
        <p:spPr>
          <a:xfrm flipV="1">
            <a:off x="5076056" y="3389198"/>
            <a:ext cx="1027293" cy="2092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4" idx="3"/>
            <a:endCxn id="41" idx="1"/>
          </p:cNvCxnSpPr>
          <p:nvPr/>
        </p:nvCxnSpPr>
        <p:spPr>
          <a:xfrm>
            <a:off x="5076056" y="3598427"/>
            <a:ext cx="1011404" cy="209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137489" y="646238"/>
            <a:ext cx="1193777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no asse X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130961" y="916545"/>
            <a:ext cx="1203644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asse X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45" name="Elbow Connector 44"/>
          <p:cNvCxnSpPr>
            <a:stCxn id="40" idx="0"/>
            <a:endCxn id="39" idx="2"/>
          </p:cNvCxnSpPr>
          <p:nvPr/>
        </p:nvCxnSpPr>
        <p:spPr>
          <a:xfrm rot="16200000" flipV="1">
            <a:off x="5865399" y="2054611"/>
            <a:ext cx="2066630" cy="3318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7697820" y="640801"/>
            <a:ext cx="1206655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no asse 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697820" y="918271"/>
            <a:ext cx="1203644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asse Y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40" idx="0"/>
            <a:endCxn id="47" idx="2"/>
          </p:cNvCxnSpPr>
          <p:nvPr/>
        </p:nvCxnSpPr>
        <p:spPr>
          <a:xfrm rot="5400000" flipH="1" flipV="1">
            <a:off x="6649691" y="1603907"/>
            <a:ext cx="2064904" cy="12349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4455800" y="641954"/>
            <a:ext cx="1193777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no Std. Err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442922" y="914280"/>
            <a:ext cx="1203644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Std. Err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57" name="Elbow Connector 56"/>
          <p:cNvCxnSpPr>
            <a:stCxn id="40" idx="0"/>
            <a:endCxn id="55" idx="2"/>
          </p:cNvCxnSpPr>
          <p:nvPr/>
        </p:nvCxnSpPr>
        <p:spPr>
          <a:xfrm rot="16200000" flipV="1">
            <a:off x="5020248" y="1209459"/>
            <a:ext cx="2068895" cy="20199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947537" y="659304"/>
            <a:ext cx="1193777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Stat ON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945292" y="923195"/>
            <a:ext cx="1203644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Stat OFF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69" name="Elbow Connector 68"/>
          <p:cNvCxnSpPr>
            <a:stCxn id="40" idx="0"/>
            <a:endCxn id="59" idx="2"/>
          </p:cNvCxnSpPr>
          <p:nvPr/>
        </p:nvCxnSpPr>
        <p:spPr>
          <a:xfrm rot="16200000" flipV="1">
            <a:off x="4275890" y="465101"/>
            <a:ext cx="2059980" cy="35175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475656" y="919353"/>
            <a:ext cx="1203644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X limit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1480485" y="2443201"/>
            <a:ext cx="1193777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Y limit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40" idx="0"/>
            <a:endCxn id="70" idx="2"/>
          </p:cNvCxnSpPr>
          <p:nvPr/>
        </p:nvCxnSpPr>
        <p:spPr>
          <a:xfrm rot="16200000" flipV="1">
            <a:off x="3539151" y="-271638"/>
            <a:ext cx="2063822" cy="49871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0" idx="0"/>
            <a:endCxn id="71" idx="0"/>
          </p:cNvCxnSpPr>
          <p:nvPr/>
        </p:nvCxnSpPr>
        <p:spPr>
          <a:xfrm rot="16200000" flipV="1">
            <a:off x="4165682" y="354893"/>
            <a:ext cx="810656" cy="4987271"/>
          </a:xfrm>
          <a:prstGeom prst="bentConnector3">
            <a:avLst>
              <a:gd name="adj1" fmla="val 1281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79512" y="5397023"/>
            <a:ext cx="3018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 smtClean="0"/>
              <a:t>CURVE</a:t>
            </a:r>
            <a:endParaRPr lang="it-IT" sz="7200" dirty="0"/>
          </a:p>
        </p:txBody>
      </p:sp>
      <p:sp>
        <p:nvSpPr>
          <p:cNvPr id="86" name="Rounded Rectangle 85"/>
          <p:cNvSpPr/>
          <p:nvPr/>
        </p:nvSpPr>
        <p:spPr>
          <a:xfrm>
            <a:off x="7171369" y="4306428"/>
            <a:ext cx="1937135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Show single subjects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171369" y="4581034"/>
            <a:ext cx="1937135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Show group average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88" name="Elbow Connector 87"/>
          <p:cNvCxnSpPr>
            <a:stCxn id="41" idx="2"/>
            <a:endCxn id="86" idx="0"/>
          </p:cNvCxnSpPr>
          <p:nvPr/>
        </p:nvCxnSpPr>
        <p:spPr>
          <a:xfrm rot="16200000" flipH="1">
            <a:off x="7416602" y="3583092"/>
            <a:ext cx="363433" cy="1083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4941926" y="4303035"/>
            <a:ext cx="1938481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display only significant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941926" y="4571509"/>
            <a:ext cx="1938481" cy="270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display all p values</a:t>
            </a:r>
            <a:endParaRPr lang="it-IT" sz="2000" dirty="0">
              <a:solidFill>
                <a:schemeClr val="tx1"/>
              </a:solidFill>
            </a:endParaRPr>
          </a:p>
        </p:txBody>
      </p:sp>
      <p:cxnSp>
        <p:nvCxnSpPr>
          <p:cNvPr id="92" name="Elbow Connector 91"/>
          <p:cNvCxnSpPr>
            <a:stCxn id="41" idx="2"/>
            <a:endCxn id="90" idx="0"/>
          </p:cNvCxnSpPr>
          <p:nvPr/>
        </p:nvCxnSpPr>
        <p:spPr>
          <a:xfrm rot="5400000">
            <a:off x="6303914" y="3550249"/>
            <a:ext cx="360040" cy="11455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" idx="3"/>
            <a:endCxn id="34" idx="1"/>
          </p:cNvCxnSpPr>
          <p:nvPr/>
        </p:nvCxnSpPr>
        <p:spPr>
          <a:xfrm>
            <a:off x="2231510" y="3598214"/>
            <a:ext cx="921955" cy="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51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147</Words>
  <Application>Microsoft Office PowerPoint</Application>
  <PresentationFormat>On-screen Show (4:3)</PresentationFormat>
  <Paragraphs>71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alba</dc:creator>
  <cp:lastModifiedBy>alba</cp:lastModifiedBy>
  <cp:revision>11</cp:revision>
  <dcterms:created xsi:type="dcterms:W3CDTF">2014-07-01T11:20:17Z</dcterms:created>
  <dcterms:modified xsi:type="dcterms:W3CDTF">2014-07-01T17:00:26Z</dcterms:modified>
</cp:coreProperties>
</file>