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99119-99AB-4E2F-8813-88CF2EDB1F3E}" type="datetimeFigureOut">
              <a:rPr lang="it-IT" smtClean="0"/>
              <a:t>30/12/2014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08E6D-26CD-4F74-905E-F486074DB4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1169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99119-99AB-4E2F-8813-88CF2EDB1F3E}" type="datetimeFigureOut">
              <a:rPr lang="it-IT" smtClean="0"/>
              <a:t>30/12/2014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08E6D-26CD-4F74-905E-F486074DB4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6568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99119-99AB-4E2F-8813-88CF2EDB1F3E}" type="datetimeFigureOut">
              <a:rPr lang="it-IT" smtClean="0"/>
              <a:t>30/12/2014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08E6D-26CD-4F74-905E-F486074DB4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5192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99119-99AB-4E2F-8813-88CF2EDB1F3E}" type="datetimeFigureOut">
              <a:rPr lang="it-IT" smtClean="0"/>
              <a:t>30/12/2014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08E6D-26CD-4F74-905E-F486074DB4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6070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99119-99AB-4E2F-8813-88CF2EDB1F3E}" type="datetimeFigureOut">
              <a:rPr lang="it-IT" smtClean="0"/>
              <a:t>30/12/2014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08E6D-26CD-4F74-905E-F486074DB4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8134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99119-99AB-4E2F-8813-88CF2EDB1F3E}" type="datetimeFigureOut">
              <a:rPr lang="it-IT" smtClean="0"/>
              <a:t>30/12/2014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08E6D-26CD-4F74-905E-F486074DB4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7179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99119-99AB-4E2F-8813-88CF2EDB1F3E}" type="datetimeFigureOut">
              <a:rPr lang="it-IT" smtClean="0"/>
              <a:t>30/12/2014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08E6D-26CD-4F74-905E-F486074DB4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6936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99119-99AB-4E2F-8813-88CF2EDB1F3E}" type="datetimeFigureOut">
              <a:rPr lang="it-IT" smtClean="0"/>
              <a:t>30/12/2014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08E6D-26CD-4F74-905E-F486074DB4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9806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99119-99AB-4E2F-8813-88CF2EDB1F3E}" type="datetimeFigureOut">
              <a:rPr lang="it-IT" smtClean="0"/>
              <a:t>30/12/2014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08E6D-26CD-4F74-905E-F486074DB4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9440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99119-99AB-4E2F-8813-88CF2EDB1F3E}" type="datetimeFigureOut">
              <a:rPr lang="it-IT" smtClean="0"/>
              <a:t>30/12/2014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08E6D-26CD-4F74-905E-F486074DB4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987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99119-99AB-4E2F-8813-88CF2EDB1F3E}" type="datetimeFigureOut">
              <a:rPr lang="it-IT" smtClean="0"/>
              <a:t>30/12/2014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08E6D-26CD-4F74-905E-F486074DB4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0687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99119-99AB-4E2F-8813-88CF2EDB1F3E}" type="datetimeFigureOut">
              <a:rPr lang="it-IT" smtClean="0"/>
              <a:t>30/12/2014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08E6D-26CD-4F74-905E-F486074DB4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3046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7584" y="1970156"/>
            <a:ext cx="785542" cy="2459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</a:rPr>
              <a:t>cp_aos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69387" y="2428850"/>
            <a:ext cx="1045557" cy="2459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</a:rPr>
              <a:t>original_data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63636" y="3543127"/>
            <a:ext cx="1045557" cy="2459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</a:rPr>
              <a:t>epochs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5457" y="746020"/>
            <a:ext cx="1150113" cy="2459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</a:rPr>
              <a:t>/data/projects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3528" y="1148179"/>
            <a:ext cx="785542" cy="2459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</a:rPr>
              <a:t>PAP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8881" y="66479"/>
            <a:ext cx="206856" cy="12619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9865" y="18820"/>
            <a:ext cx="9396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800" dirty="0" smtClean="0">
                <a:solidFill>
                  <a:schemeClr val="tx1"/>
                </a:solidFill>
              </a:rPr>
              <a:t>Fixed name folder</a:t>
            </a:r>
            <a:endParaRPr lang="it-IT" sz="8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47664" y="72279"/>
            <a:ext cx="206856" cy="1261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99049" y="18820"/>
            <a:ext cx="10647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800" dirty="0" smtClean="0">
                <a:solidFill>
                  <a:schemeClr val="tx1"/>
                </a:solidFill>
              </a:rPr>
              <a:t>Variable name folder</a:t>
            </a:r>
            <a:endParaRPr lang="it-IT" sz="8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57050" y="1115191"/>
            <a:ext cx="10070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000" dirty="0" smtClean="0"/>
              <a:t>research_group</a:t>
            </a:r>
            <a:endParaRPr lang="it-IT" sz="1000" dirty="0"/>
          </a:p>
        </p:txBody>
      </p:sp>
      <p:sp>
        <p:nvSpPr>
          <p:cNvPr id="14" name="Rectangle 13"/>
          <p:cNvSpPr/>
          <p:nvPr/>
        </p:nvSpPr>
        <p:spPr>
          <a:xfrm>
            <a:off x="3059783" y="1523644"/>
            <a:ext cx="119135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000" dirty="0" smtClean="0"/>
              <a:t>research_subgroup</a:t>
            </a:r>
            <a:endParaRPr lang="it-IT" sz="1000" dirty="0"/>
          </a:p>
        </p:txBody>
      </p:sp>
      <p:sp>
        <p:nvSpPr>
          <p:cNvPr id="15" name="Rectangle 14"/>
          <p:cNvSpPr/>
          <p:nvPr/>
        </p:nvSpPr>
        <p:spPr>
          <a:xfrm>
            <a:off x="611560" y="1546800"/>
            <a:ext cx="785542" cy="2459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</a:rPr>
              <a:t>alberto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055945" y="1939959"/>
            <a:ext cx="47961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000" dirty="0" smtClean="0"/>
              <a:t>name</a:t>
            </a:r>
            <a:endParaRPr lang="it-IT" sz="1000" dirty="0"/>
          </a:p>
        </p:txBody>
      </p:sp>
      <p:sp>
        <p:nvSpPr>
          <p:cNvPr id="17" name="Rectangle 16"/>
          <p:cNvSpPr/>
          <p:nvPr/>
        </p:nvSpPr>
        <p:spPr>
          <a:xfrm>
            <a:off x="3050000" y="13145"/>
            <a:ext cx="24190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b="1" u="sng" dirty="0" smtClean="0"/>
              <a:t>Project structure subfields</a:t>
            </a:r>
            <a:endParaRPr lang="it-IT" sz="1600" b="1" u="sng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040168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077266" y="745712"/>
            <a:ext cx="151035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000" dirty="0" smtClean="0"/>
              <a:t>paths.projects_data_root</a:t>
            </a:r>
            <a:endParaRPr lang="it-IT" sz="1000" dirty="0"/>
          </a:p>
        </p:txBody>
      </p:sp>
      <p:sp>
        <p:nvSpPr>
          <p:cNvPr id="21" name="Rectangle 20"/>
          <p:cNvSpPr/>
          <p:nvPr/>
        </p:nvSpPr>
        <p:spPr>
          <a:xfrm>
            <a:off x="2006786" y="2906260"/>
            <a:ext cx="785542" cy="2459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</a:rPr>
              <a:t>raw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060479" y="2913448"/>
            <a:ext cx="163057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000" dirty="0" smtClean="0"/>
              <a:t>import.original_data_folder</a:t>
            </a:r>
            <a:endParaRPr lang="it-IT" sz="1000" dirty="0"/>
          </a:p>
        </p:txBody>
      </p:sp>
      <p:sp>
        <p:nvSpPr>
          <p:cNvPr id="23" name="Rectangle 22"/>
          <p:cNvSpPr/>
          <p:nvPr/>
        </p:nvSpPr>
        <p:spPr>
          <a:xfrm>
            <a:off x="2084400" y="4028499"/>
            <a:ext cx="785542" cy="2459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</a:rPr>
              <a:t>raw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-36512" y="3565365"/>
            <a:ext cx="12684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200" b="1" u="sng" dirty="0" smtClean="0"/>
              <a:t>Processing steps:</a:t>
            </a:r>
            <a:endParaRPr lang="it-IT" sz="1200" b="1" u="sng" dirty="0"/>
          </a:p>
        </p:txBody>
      </p:sp>
      <p:sp>
        <p:nvSpPr>
          <p:cNvPr id="25" name="Rectangle 24"/>
          <p:cNvSpPr/>
          <p:nvPr/>
        </p:nvSpPr>
        <p:spPr>
          <a:xfrm>
            <a:off x="2816" y="4028191"/>
            <a:ext cx="5389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000" dirty="0" smtClean="0"/>
              <a:t>import</a:t>
            </a:r>
            <a:endParaRPr lang="it-IT" sz="1000" dirty="0"/>
          </a:p>
        </p:txBody>
      </p:sp>
      <p:sp>
        <p:nvSpPr>
          <p:cNvPr id="26" name="Rectangle 25"/>
          <p:cNvSpPr/>
          <p:nvPr/>
        </p:nvSpPr>
        <p:spPr>
          <a:xfrm>
            <a:off x="2816" y="4581406"/>
            <a:ext cx="9525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000" dirty="0" smtClean="0"/>
              <a:t>Pre-processing</a:t>
            </a:r>
            <a:endParaRPr lang="it-IT" sz="1000" dirty="0"/>
          </a:p>
        </p:txBody>
      </p:sp>
      <p:sp>
        <p:nvSpPr>
          <p:cNvPr id="27" name="Rectangle 26"/>
          <p:cNvSpPr/>
          <p:nvPr/>
        </p:nvSpPr>
        <p:spPr>
          <a:xfrm>
            <a:off x="-8797" y="4979827"/>
            <a:ext cx="62388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000" dirty="0" smtClean="0"/>
              <a:t>Manual </a:t>
            </a:r>
          </a:p>
          <a:p>
            <a:r>
              <a:rPr lang="it-IT" sz="1000" dirty="0" smtClean="0"/>
              <a:t>artefact </a:t>
            </a:r>
          </a:p>
          <a:p>
            <a:r>
              <a:rPr lang="it-IT" sz="1000" dirty="0" smtClean="0"/>
              <a:t>removal</a:t>
            </a:r>
            <a:endParaRPr lang="it-IT" sz="1000" dirty="0"/>
          </a:p>
        </p:txBody>
      </p:sp>
      <p:sp>
        <p:nvSpPr>
          <p:cNvPr id="28" name="Rectangle 27"/>
          <p:cNvSpPr/>
          <p:nvPr/>
        </p:nvSpPr>
        <p:spPr>
          <a:xfrm>
            <a:off x="-3832" y="6063099"/>
            <a:ext cx="66075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000" dirty="0" smtClean="0"/>
              <a:t>Epoching</a:t>
            </a:r>
            <a:endParaRPr lang="it-IT" sz="1000" dirty="0"/>
          </a:p>
        </p:txBody>
      </p:sp>
      <p:sp>
        <p:nvSpPr>
          <p:cNvPr id="29" name="Rectangle 28"/>
          <p:cNvSpPr/>
          <p:nvPr/>
        </p:nvSpPr>
        <p:spPr>
          <a:xfrm>
            <a:off x="3056498" y="4028191"/>
            <a:ext cx="13019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000" dirty="0" smtClean="0"/>
              <a:t>import.output_folder</a:t>
            </a:r>
            <a:endParaRPr lang="it-IT" sz="1000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4663672" y="404356"/>
            <a:ext cx="0" cy="6453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868881" y="472190"/>
            <a:ext cx="109036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000" u="sng" dirty="0" smtClean="0"/>
              <a:t>DEFAULT VALUES</a:t>
            </a:r>
            <a:endParaRPr lang="it-IT" sz="1000" u="sng" dirty="0"/>
          </a:p>
        </p:txBody>
      </p:sp>
      <p:sp>
        <p:nvSpPr>
          <p:cNvPr id="32" name="Rectangle 31"/>
          <p:cNvSpPr/>
          <p:nvPr/>
        </p:nvSpPr>
        <p:spPr>
          <a:xfrm>
            <a:off x="4649953" y="4028190"/>
            <a:ext cx="163057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000" dirty="0" smtClean="0"/>
              <a:t>import.original_data_folder</a:t>
            </a:r>
            <a:endParaRPr lang="it-IT" sz="1000" dirty="0"/>
          </a:p>
        </p:txBody>
      </p:sp>
      <p:sp>
        <p:nvSpPr>
          <p:cNvPr id="33" name="Rectangle 32"/>
          <p:cNvSpPr/>
          <p:nvPr/>
        </p:nvSpPr>
        <p:spPr>
          <a:xfrm>
            <a:off x="4650208" y="2914076"/>
            <a:ext cx="3818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000" dirty="0" smtClean="0"/>
              <a:t>raw</a:t>
            </a:r>
            <a:endParaRPr lang="it-IT" sz="1000" dirty="0"/>
          </a:p>
        </p:txBody>
      </p:sp>
      <p:sp>
        <p:nvSpPr>
          <p:cNvPr id="34" name="Rectangle 33"/>
          <p:cNvSpPr/>
          <p:nvPr/>
        </p:nvSpPr>
        <p:spPr>
          <a:xfrm>
            <a:off x="2104405" y="4615842"/>
            <a:ext cx="785542" cy="2459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</a:rPr>
              <a:t>raw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104405" y="5799203"/>
            <a:ext cx="867905" cy="2459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</a:rPr>
              <a:t>clean_data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107350" y="6420263"/>
            <a:ext cx="884624" cy="2459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</a:rPr>
              <a:t>raw_cond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92851" y="5757084"/>
            <a:ext cx="45878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000" dirty="0" smtClean="0"/>
              <a:t>input</a:t>
            </a:r>
            <a:endParaRPr lang="it-IT" sz="1000" dirty="0"/>
          </a:p>
        </p:txBody>
      </p:sp>
      <p:sp>
        <p:nvSpPr>
          <p:cNvPr id="38" name="Rectangle 37"/>
          <p:cNvSpPr/>
          <p:nvPr/>
        </p:nvSpPr>
        <p:spPr>
          <a:xfrm>
            <a:off x="885873" y="6423139"/>
            <a:ext cx="54053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000" dirty="0" smtClean="0"/>
              <a:t>output</a:t>
            </a:r>
            <a:endParaRPr lang="it-IT" sz="1000" dirty="0"/>
          </a:p>
        </p:txBody>
      </p:sp>
      <p:sp>
        <p:nvSpPr>
          <p:cNvPr id="39" name="Rectangle 38"/>
          <p:cNvSpPr/>
          <p:nvPr/>
        </p:nvSpPr>
        <p:spPr>
          <a:xfrm>
            <a:off x="3055945" y="4615534"/>
            <a:ext cx="135806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000" dirty="0" smtClean="0"/>
              <a:t>preproc.output_folder</a:t>
            </a:r>
            <a:endParaRPr lang="it-IT" sz="1000" dirty="0"/>
          </a:p>
        </p:txBody>
      </p:sp>
      <p:sp>
        <p:nvSpPr>
          <p:cNvPr id="40" name="Rectangle 39"/>
          <p:cNvSpPr/>
          <p:nvPr/>
        </p:nvSpPr>
        <p:spPr>
          <a:xfrm>
            <a:off x="3055945" y="5809428"/>
            <a:ext cx="134363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000" dirty="0" smtClean="0"/>
              <a:t>epoching.input_folder</a:t>
            </a:r>
            <a:endParaRPr lang="it-IT" sz="1000" dirty="0"/>
          </a:p>
        </p:txBody>
      </p:sp>
      <p:sp>
        <p:nvSpPr>
          <p:cNvPr id="41" name="Rectangle 40"/>
          <p:cNvSpPr/>
          <p:nvPr/>
        </p:nvSpPr>
        <p:spPr>
          <a:xfrm>
            <a:off x="3055945" y="6418975"/>
            <a:ext cx="1425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000" dirty="0" smtClean="0"/>
              <a:t>epoching.output_folder</a:t>
            </a:r>
            <a:endParaRPr lang="it-IT" sz="1000" dirty="0"/>
          </a:p>
        </p:txBody>
      </p:sp>
      <p:sp>
        <p:nvSpPr>
          <p:cNvPr id="42" name="Rectangle 41"/>
          <p:cNvSpPr/>
          <p:nvPr/>
        </p:nvSpPr>
        <p:spPr>
          <a:xfrm>
            <a:off x="4654066" y="6410123"/>
            <a:ext cx="134363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000" dirty="0" smtClean="0"/>
              <a:t>epoching.input_folder</a:t>
            </a:r>
            <a:endParaRPr lang="it-IT" sz="1000" dirty="0"/>
          </a:p>
        </p:txBody>
      </p:sp>
      <p:sp>
        <p:nvSpPr>
          <p:cNvPr id="43" name="Rectangle 42"/>
          <p:cNvSpPr/>
          <p:nvPr/>
        </p:nvSpPr>
        <p:spPr>
          <a:xfrm>
            <a:off x="4659785" y="5799595"/>
            <a:ext cx="135806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000" dirty="0" smtClean="0"/>
              <a:t>preproc.output_folder</a:t>
            </a:r>
            <a:endParaRPr lang="it-IT" sz="1000" dirty="0"/>
          </a:p>
        </p:txBody>
      </p:sp>
      <p:sp>
        <p:nvSpPr>
          <p:cNvPr id="44" name="Rectangle 43"/>
          <p:cNvSpPr/>
          <p:nvPr/>
        </p:nvSpPr>
        <p:spPr>
          <a:xfrm>
            <a:off x="4649953" y="4610771"/>
            <a:ext cx="13019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000" dirty="0" smtClean="0"/>
              <a:t>import.output_folder</a:t>
            </a:r>
            <a:endParaRPr lang="it-IT" sz="1000" dirty="0"/>
          </a:p>
        </p:txBody>
      </p:sp>
      <p:sp>
        <p:nvSpPr>
          <p:cNvPr id="47" name="Rectangle 46"/>
          <p:cNvSpPr/>
          <p:nvPr/>
        </p:nvSpPr>
        <p:spPr>
          <a:xfrm>
            <a:off x="3050000" y="476672"/>
            <a:ext cx="124906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000" u="sng" dirty="0" smtClean="0"/>
              <a:t>FOLDERS VARIABLES</a:t>
            </a:r>
            <a:endParaRPr lang="it-IT" sz="1000" u="sng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6228184" y="404664"/>
            <a:ext cx="0" cy="6453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6337444" y="476672"/>
            <a:ext cx="14654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000" u="sng" dirty="0" smtClean="0"/>
              <a:t>FILES NAMES VARIABLES</a:t>
            </a:r>
            <a:endParaRPr lang="it-IT" sz="1000" u="sng" dirty="0"/>
          </a:p>
        </p:txBody>
      </p:sp>
      <p:sp>
        <p:nvSpPr>
          <p:cNvPr id="50" name="Rectangle 49"/>
          <p:cNvSpPr/>
          <p:nvPr/>
        </p:nvSpPr>
        <p:spPr>
          <a:xfrm>
            <a:off x="6332872" y="2543852"/>
            <a:ext cx="159851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000" dirty="0" smtClean="0"/>
              <a:t>import.original_data_suffix</a:t>
            </a:r>
            <a:endParaRPr lang="it-IT" sz="1000" dirty="0"/>
          </a:p>
        </p:txBody>
      </p:sp>
      <p:sp>
        <p:nvSpPr>
          <p:cNvPr id="51" name="Rectangle 50"/>
          <p:cNvSpPr/>
          <p:nvPr/>
        </p:nvSpPr>
        <p:spPr>
          <a:xfrm>
            <a:off x="6684087" y="2866792"/>
            <a:ext cx="16193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000" dirty="0" smtClean="0"/>
              <a:t>import.original_data_prefix</a:t>
            </a:r>
            <a:endParaRPr lang="it-IT" sz="1000" dirty="0"/>
          </a:p>
        </p:txBody>
      </p:sp>
      <p:sp>
        <p:nvSpPr>
          <p:cNvPr id="52" name="Rectangle 51"/>
          <p:cNvSpPr/>
          <p:nvPr/>
        </p:nvSpPr>
        <p:spPr>
          <a:xfrm>
            <a:off x="6536788" y="2704894"/>
            <a:ext cx="75854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000" dirty="0" smtClean="0"/>
              <a:t>subj_name</a:t>
            </a:r>
            <a:endParaRPr lang="it-IT" sz="1000" dirty="0"/>
          </a:p>
        </p:txBody>
      </p:sp>
      <p:sp>
        <p:nvSpPr>
          <p:cNvPr id="53" name="Rectangle 52"/>
          <p:cNvSpPr/>
          <p:nvPr/>
        </p:nvSpPr>
        <p:spPr>
          <a:xfrm>
            <a:off x="7208752" y="3044189"/>
            <a:ext cx="182774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000" dirty="0" smtClean="0"/>
              <a:t>import.original_data_extension</a:t>
            </a:r>
            <a:endParaRPr lang="it-IT" sz="1000" dirty="0"/>
          </a:p>
        </p:txBody>
      </p:sp>
      <p:sp>
        <p:nvSpPr>
          <p:cNvPr id="57" name="Rectangle 56"/>
          <p:cNvSpPr/>
          <p:nvPr/>
        </p:nvSpPr>
        <p:spPr>
          <a:xfrm>
            <a:off x="7944362" y="3551273"/>
            <a:ext cx="109036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000" u="sng" dirty="0" smtClean="0"/>
              <a:t>DEFAULT VALUES</a:t>
            </a:r>
            <a:endParaRPr lang="it-IT" sz="1000" u="sng" dirty="0"/>
          </a:p>
        </p:txBody>
      </p:sp>
      <p:sp>
        <p:nvSpPr>
          <p:cNvPr id="58" name="Rectangle 57"/>
          <p:cNvSpPr/>
          <p:nvPr/>
        </p:nvSpPr>
        <p:spPr>
          <a:xfrm>
            <a:off x="8054696" y="4024728"/>
            <a:ext cx="44595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000" dirty="0" smtClean="0"/>
              <a:t>_raw</a:t>
            </a:r>
            <a:endParaRPr lang="it-IT" sz="1000" dirty="0"/>
          </a:p>
        </p:txBody>
      </p:sp>
      <p:sp>
        <p:nvSpPr>
          <p:cNvPr id="60" name="Rectangle 59"/>
          <p:cNvSpPr/>
          <p:nvPr/>
        </p:nvSpPr>
        <p:spPr>
          <a:xfrm>
            <a:off x="8053804" y="5834760"/>
            <a:ext cx="40588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000" dirty="0" smtClean="0"/>
              <a:t>_mc</a:t>
            </a:r>
            <a:endParaRPr lang="it-IT" sz="1000" dirty="0"/>
          </a:p>
        </p:txBody>
      </p:sp>
      <p:sp>
        <p:nvSpPr>
          <p:cNvPr id="61" name="Rectangle 60"/>
          <p:cNvSpPr/>
          <p:nvPr/>
        </p:nvSpPr>
        <p:spPr>
          <a:xfrm>
            <a:off x="6293503" y="2551807"/>
            <a:ext cx="1931241" cy="514875"/>
          </a:xfrm>
          <a:prstGeom prst="rect">
            <a:avLst/>
          </a:prstGeom>
          <a:noFill/>
          <a:ln w="3175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622483" y="4024728"/>
            <a:ext cx="1273407" cy="246221"/>
          </a:xfrm>
          <a:prstGeom prst="rect">
            <a:avLst/>
          </a:prstGeom>
          <a:noFill/>
          <a:ln w="3175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dirty="0" smtClean="0"/>
              <a:t>import.output_suffix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418927" y="6393643"/>
            <a:ext cx="170431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000" dirty="0" smtClean="0"/>
              <a:t>epoching.condition_names{i}</a:t>
            </a:r>
            <a:endParaRPr lang="it-IT" sz="1000" dirty="0"/>
          </a:p>
        </p:txBody>
      </p:sp>
      <p:sp>
        <p:nvSpPr>
          <p:cNvPr id="78" name="Rectangle 77"/>
          <p:cNvSpPr/>
          <p:nvPr/>
        </p:nvSpPr>
        <p:spPr>
          <a:xfrm>
            <a:off x="6572135" y="5817579"/>
            <a:ext cx="1400748" cy="246221"/>
          </a:xfrm>
          <a:prstGeom prst="rect">
            <a:avLst/>
          </a:prstGeom>
          <a:noFill/>
          <a:ln w="3175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dirty="0" smtClean="0"/>
              <a:t>epoching.input_suffix</a:t>
            </a:r>
          </a:p>
        </p:txBody>
      </p:sp>
      <p:cxnSp>
        <p:nvCxnSpPr>
          <p:cNvPr id="81" name="Straight Arrow Connector 80"/>
          <p:cNvCxnSpPr>
            <a:stCxn id="68" idx="2"/>
            <a:endCxn id="78" idx="0"/>
          </p:cNvCxnSpPr>
          <p:nvPr/>
        </p:nvCxnSpPr>
        <p:spPr>
          <a:xfrm>
            <a:off x="7259187" y="4270949"/>
            <a:ext cx="13322" cy="1546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61" idx="2"/>
            <a:endCxn id="68" idx="0"/>
          </p:cNvCxnSpPr>
          <p:nvPr/>
        </p:nvCxnSpPr>
        <p:spPr>
          <a:xfrm>
            <a:off x="7259124" y="3066682"/>
            <a:ext cx="63" cy="9580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8" idx="2"/>
            <a:endCxn id="77" idx="0"/>
          </p:cNvCxnSpPr>
          <p:nvPr/>
        </p:nvCxnSpPr>
        <p:spPr>
          <a:xfrm flipH="1">
            <a:off x="7271084" y="6063800"/>
            <a:ext cx="1425" cy="3298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967626" y="4973848"/>
            <a:ext cx="4539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000" dirty="0" smtClean="0"/>
              <a:t>ICA 1</a:t>
            </a:r>
            <a:endParaRPr lang="it-IT" sz="1000" dirty="0"/>
          </a:p>
        </p:txBody>
      </p:sp>
      <p:sp>
        <p:nvSpPr>
          <p:cNvPr id="87" name="Rectangle 86"/>
          <p:cNvSpPr/>
          <p:nvPr/>
        </p:nvSpPr>
        <p:spPr>
          <a:xfrm>
            <a:off x="971600" y="5221851"/>
            <a:ext cx="4539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000" dirty="0" smtClean="0"/>
              <a:t>ICA 2</a:t>
            </a:r>
            <a:endParaRPr lang="it-IT" sz="1000" dirty="0"/>
          </a:p>
        </p:txBody>
      </p:sp>
      <p:sp>
        <p:nvSpPr>
          <p:cNvPr id="88" name="Rectangle 87"/>
          <p:cNvSpPr/>
          <p:nvPr/>
        </p:nvSpPr>
        <p:spPr>
          <a:xfrm>
            <a:off x="8116320" y="4943651"/>
            <a:ext cx="34336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000" dirty="0" smtClean="0"/>
              <a:t>_sr</a:t>
            </a:r>
            <a:endParaRPr lang="it-IT" sz="1000" dirty="0"/>
          </a:p>
        </p:txBody>
      </p:sp>
      <p:cxnSp>
        <p:nvCxnSpPr>
          <p:cNvPr id="90" name="Straight Connector 89"/>
          <p:cNvCxnSpPr/>
          <p:nvPr/>
        </p:nvCxnSpPr>
        <p:spPr>
          <a:xfrm>
            <a:off x="0" y="443711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-7016" y="496083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-7016" y="566124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819705" y="6237312"/>
            <a:ext cx="83214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824625" y="5209536"/>
            <a:ext cx="83214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827584" y="5430760"/>
            <a:ext cx="83214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971600" y="5424859"/>
            <a:ext cx="53412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000" dirty="0" smtClean="0"/>
              <a:t>arttest</a:t>
            </a:r>
            <a:endParaRPr lang="it-IT" sz="1000" dirty="0"/>
          </a:p>
        </p:txBody>
      </p:sp>
      <p:cxnSp>
        <p:nvCxnSpPr>
          <p:cNvPr id="98" name="Straight Connector 97"/>
          <p:cNvCxnSpPr/>
          <p:nvPr/>
        </p:nvCxnSpPr>
        <p:spPr>
          <a:xfrm>
            <a:off x="-7016" y="390356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6" idx="2"/>
            <a:endCxn id="23" idx="1"/>
          </p:cNvCxnSpPr>
          <p:nvPr/>
        </p:nvCxnSpPr>
        <p:spPr>
          <a:xfrm rot="16200000" flipH="1">
            <a:off x="1804199" y="3871255"/>
            <a:ext cx="362416" cy="19798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6" idx="2"/>
            <a:endCxn id="34" idx="1"/>
          </p:cNvCxnSpPr>
          <p:nvPr/>
        </p:nvCxnSpPr>
        <p:spPr>
          <a:xfrm rot="16200000" flipH="1">
            <a:off x="1520531" y="4154924"/>
            <a:ext cx="949759" cy="21799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6" idx="2"/>
            <a:endCxn id="35" idx="1"/>
          </p:cNvCxnSpPr>
          <p:nvPr/>
        </p:nvCxnSpPr>
        <p:spPr>
          <a:xfrm rot="16200000" flipH="1">
            <a:off x="928850" y="4746605"/>
            <a:ext cx="2133120" cy="21799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6" idx="2"/>
            <a:endCxn id="36" idx="1"/>
          </p:cNvCxnSpPr>
          <p:nvPr/>
        </p:nvCxnSpPr>
        <p:spPr>
          <a:xfrm rot="16200000" flipH="1">
            <a:off x="619792" y="5055662"/>
            <a:ext cx="2754180" cy="22093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stCxn id="4" idx="2"/>
            <a:endCxn id="5" idx="1"/>
          </p:cNvCxnSpPr>
          <p:nvPr/>
        </p:nvCxnSpPr>
        <p:spPr>
          <a:xfrm rot="16200000" flipH="1">
            <a:off x="1127002" y="2309422"/>
            <a:ext cx="335738" cy="14903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4" idx="2"/>
            <a:endCxn id="6" idx="1"/>
          </p:cNvCxnSpPr>
          <p:nvPr/>
        </p:nvCxnSpPr>
        <p:spPr>
          <a:xfrm rot="16200000" flipH="1">
            <a:off x="566988" y="2869435"/>
            <a:ext cx="1450015" cy="14328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15"/>
          <p:cNvCxnSpPr>
            <a:stCxn id="5" idx="2"/>
            <a:endCxn id="21" idx="1"/>
          </p:cNvCxnSpPr>
          <p:nvPr/>
        </p:nvCxnSpPr>
        <p:spPr>
          <a:xfrm rot="16200000" flipH="1">
            <a:off x="1772249" y="2794680"/>
            <a:ext cx="354454" cy="11462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013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74</Words>
  <Application>Microsoft Office PowerPoint</Application>
  <PresentationFormat>On-screen Show (4:3)</PresentationFormat>
  <Paragraphs>54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alba</dc:creator>
  <cp:lastModifiedBy>alba</cp:lastModifiedBy>
  <cp:revision>7</cp:revision>
  <dcterms:created xsi:type="dcterms:W3CDTF">2014-12-30T11:45:25Z</dcterms:created>
  <dcterms:modified xsi:type="dcterms:W3CDTF">2014-12-30T12:59:22Z</dcterms:modified>
</cp:coreProperties>
</file>