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sldIdLst>
    <p:sldId id="276" r:id="rId3"/>
    <p:sldId id="278" r:id="rId4"/>
    <p:sldId id="27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8" d="100"/>
          <a:sy n="78" d="100"/>
        </p:scale>
        <p:origin x="-78" y="-19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8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7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8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7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02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6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95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we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together in GitHub and a Surfdrive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have I done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thesis</a:t>
            </a:r>
          </a:p>
          <a:p>
            <a:r>
              <a:rPr lang="en-US" dirty="0" smtClean="0"/>
              <a:t>+ Loading in Data</a:t>
            </a:r>
          </a:p>
          <a:p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7" name="OTLSHAPE_M_a54bc827b05146d18b559f618723e2b4_Connector1"/>
          <p:cNvCxnSpPr/>
          <p:nvPr>
            <p:custDataLst>
              <p:tags r:id="rId2"/>
            </p:custDataLst>
          </p:nvPr>
        </p:nvCxnSpPr>
        <p:spPr>
          <a:xfrm>
            <a:off x="3993480" y="1580681"/>
            <a:ext cx="0" cy="9617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6" name="OTLSHAPE_M_a58f29487c0343c08abcf41913e40cae_Connector1"/>
          <p:cNvCxnSpPr/>
          <p:nvPr>
            <p:custDataLst>
              <p:tags r:id="rId3"/>
            </p:custDataLst>
          </p:nvPr>
        </p:nvCxnSpPr>
        <p:spPr>
          <a:xfrm>
            <a:off x="1313793" y="2225230"/>
            <a:ext cx="0" cy="9180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3" name="OTLSHAPE_TB_00000000000000000000000000000000_LeftEndCaps" hidden="1"/>
          <p:cNvSpPr txBox="1"/>
          <p:nvPr>
            <p:custDataLst>
              <p:tags r:id="rId4"/>
            </p:custDataLst>
          </p:nvPr>
        </p:nvSpPr>
        <p:spPr>
          <a:xfrm>
            <a:off x="317500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7094" name="OTLSHAPE_TB_00000000000000000000000000000000_RightEndCaps" hidden="1"/>
          <p:cNvSpPr txBox="1"/>
          <p:nvPr>
            <p:custDataLst>
              <p:tags r:id="rId5"/>
            </p:custDataLst>
          </p:nvPr>
        </p:nvSpPr>
        <p:spPr>
          <a:xfrm>
            <a:off x="11411034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2019</a:t>
            </a:r>
          </a:p>
        </p:txBody>
      </p:sp>
      <p:sp>
        <p:nvSpPr>
          <p:cNvPr id="7095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31521" y="3143250"/>
            <a:ext cx="10718278" cy="615767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6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7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5158760" y="35242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8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5213188" y="365125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cxnSp>
        <p:nvCxnSpPr>
          <p:cNvPr id="7100" name="OTLSHAPE_TB_00000000000000000000000000000000_Separator1"/>
          <p:cNvCxnSpPr/>
          <p:nvPr>
            <p:custDataLst>
              <p:tags r:id="rId10"/>
            </p:custDataLst>
          </p:nvPr>
        </p:nvCxnSpPr>
        <p:spPr>
          <a:xfrm>
            <a:off x="1662169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1" name="OTLSHAPE_TB_00000000000000000000000000000000_TimescaleInterval2"/>
          <p:cNvSpPr txBox="1"/>
          <p:nvPr>
            <p:custDataLst>
              <p:tags r:id="rId11"/>
            </p:custDataLst>
          </p:nvPr>
        </p:nvSpPr>
        <p:spPr>
          <a:xfrm>
            <a:off x="1725670" y="3256239"/>
            <a:ext cx="232186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</a:t>
            </a:r>
          </a:p>
        </p:txBody>
      </p:sp>
      <p:cxnSp>
        <p:nvCxnSpPr>
          <p:cNvPr id="7102" name="OTLSHAPE_TB_00000000000000000000000000000000_Separator2"/>
          <p:cNvCxnSpPr/>
          <p:nvPr>
            <p:custDataLst>
              <p:tags r:id="rId12"/>
            </p:custDataLst>
          </p:nvPr>
        </p:nvCxnSpPr>
        <p:spPr>
          <a:xfrm>
            <a:off x="3215399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3" name="OTLSHAPE_TB_00000000000000000000000000000000_TimescaleInterval3"/>
          <p:cNvSpPr txBox="1"/>
          <p:nvPr>
            <p:custDataLst>
              <p:tags r:id="rId13"/>
            </p:custDataLst>
          </p:nvPr>
        </p:nvSpPr>
        <p:spPr>
          <a:xfrm>
            <a:off x="3278898" y="3256239"/>
            <a:ext cx="182433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</a:p>
        </p:txBody>
      </p:sp>
      <p:cxnSp>
        <p:nvCxnSpPr>
          <p:cNvPr id="7104" name="OTLSHAPE_TB_00000000000000000000000000000000_Separator3"/>
          <p:cNvCxnSpPr/>
          <p:nvPr>
            <p:custDataLst>
              <p:tags r:id="rId14"/>
            </p:custDataLst>
          </p:nvPr>
        </p:nvCxnSpPr>
        <p:spPr>
          <a:xfrm>
            <a:off x="4731501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4795001" y="3256239"/>
            <a:ext cx="265355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</a:t>
            </a:r>
          </a:p>
        </p:txBody>
      </p:sp>
      <p:cxnSp>
        <p:nvCxnSpPr>
          <p:cNvPr id="7106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6363654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7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6427153" y="3256239"/>
            <a:ext cx="248771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</a:p>
        </p:txBody>
      </p:sp>
      <p:cxnSp>
        <p:nvCxnSpPr>
          <p:cNvPr id="7108" name="OTLSHAPE_TB_00000000000000000000000000000000_Separator5"/>
          <p:cNvCxnSpPr/>
          <p:nvPr>
            <p:custDataLst>
              <p:tags r:id="rId18"/>
            </p:custDataLst>
          </p:nvPr>
        </p:nvCxnSpPr>
        <p:spPr>
          <a:xfrm>
            <a:off x="7791073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9" name="OTLSHAPE_TB_00000000000000000000000000000000_TimescaleInterval6"/>
          <p:cNvSpPr txBox="1"/>
          <p:nvPr>
            <p:custDataLst>
              <p:tags r:id="rId19"/>
            </p:custDataLst>
          </p:nvPr>
        </p:nvSpPr>
        <p:spPr>
          <a:xfrm>
            <a:off x="7854572" y="3256239"/>
            <a:ext cx="238640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</a:t>
            </a:r>
          </a:p>
        </p:txBody>
      </p:sp>
      <p:cxnSp>
        <p:nvCxnSpPr>
          <p:cNvPr id="7110" name="OTLSHAPE_TB_00000000000000000000000000000000_Separator6"/>
          <p:cNvCxnSpPr/>
          <p:nvPr>
            <p:custDataLst>
              <p:tags r:id="rId20"/>
            </p:custDataLst>
          </p:nvPr>
        </p:nvCxnSpPr>
        <p:spPr>
          <a:xfrm>
            <a:off x="9371619" y="320675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1" name="OTLSHAPE_TB_00000000000000000000000000000000_TimescaleInterval7"/>
          <p:cNvSpPr txBox="1"/>
          <p:nvPr>
            <p:custDataLst>
              <p:tags r:id="rId21"/>
            </p:custDataLst>
          </p:nvPr>
        </p:nvSpPr>
        <p:spPr>
          <a:xfrm>
            <a:off x="9435120" y="3256239"/>
            <a:ext cx="271130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7120" name="OTLSHAPE_M_a58f29487c0343c08abcf41913e40cae_Title"/>
          <p:cNvSpPr txBox="1"/>
          <p:nvPr>
            <p:custDataLst>
              <p:tags r:id="rId22"/>
            </p:custDataLst>
          </p:nvPr>
        </p:nvSpPr>
        <p:spPr>
          <a:xfrm>
            <a:off x="1536043" y="2105491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Kick Off</a:t>
            </a:r>
          </a:p>
        </p:txBody>
      </p:sp>
      <p:sp>
        <p:nvSpPr>
          <p:cNvPr id="7121" name="OTLSHAPE_M_a58f29487c0343c08abcf41913e40cae_Date"/>
          <p:cNvSpPr txBox="1"/>
          <p:nvPr>
            <p:custDataLst>
              <p:tags r:id="rId23"/>
            </p:custDataLst>
          </p:nvPr>
        </p:nvSpPr>
        <p:spPr>
          <a:xfrm>
            <a:off x="1536043" y="2304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 10</a:t>
            </a:r>
          </a:p>
        </p:txBody>
      </p:sp>
      <p:sp>
        <p:nvSpPr>
          <p:cNvPr id="7122" name="OTLSHAPE_M_a58f29487c0343c08abcf41913e40cae_Shape"/>
          <p:cNvSpPr/>
          <p:nvPr>
            <p:custDataLst>
              <p:tags r:id="rId24"/>
            </p:custDataLst>
          </p:nvPr>
        </p:nvSpPr>
        <p:spPr>
          <a:xfrm rot="16200000">
            <a:off x="1339193" y="2225230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3" name="OTLSHAPE_M_52743de8bb6d4044896f473898fe9da7_Title"/>
          <p:cNvSpPr txBox="1"/>
          <p:nvPr>
            <p:custDataLst>
              <p:tags r:id="rId25"/>
            </p:custDataLst>
          </p:nvPr>
        </p:nvSpPr>
        <p:spPr>
          <a:xfrm>
            <a:off x="2315016" y="1555282"/>
            <a:ext cx="1078009" cy="300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#1</a:t>
            </a:r>
          </a:p>
        </p:txBody>
      </p:sp>
      <p:sp>
        <p:nvSpPr>
          <p:cNvPr id="7124" name="OTLSHAPE_M_52743de8bb6d4044896f473898fe9da7_Date"/>
          <p:cNvSpPr txBox="1"/>
          <p:nvPr>
            <p:custDataLst>
              <p:tags r:id="rId26"/>
            </p:custDataLst>
          </p:nvPr>
        </p:nvSpPr>
        <p:spPr>
          <a:xfrm>
            <a:off x="2624939" y="1839551"/>
            <a:ext cx="364865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 7</a:t>
            </a:r>
          </a:p>
        </p:txBody>
      </p:sp>
      <p:sp>
        <p:nvSpPr>
          <p:cNvPr id="7125" name="OTLSHAPE_M_52743de8bb6d4044896f473898fe9da7_Shape"/>
          <p:cNvSpPr/>
          <p:nvPr>
            <p:custDataLst>
              <p:tags r:id="rId27"/>
            </p:custDataLst>
          </p:nvPr>
        </p:nvSpPr>
        <p:spPr>
          <a:xfrm>
            <a:off x="2650510" y="2019974"/>
            <a:ext cx="298526" cy="410511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6" name="OTLSHAPE_M_a54bc827b05146d18b559f618723e2b4_Title"/>
          <p:cNvSpPr txBox="1"/>
          <p:nvPr>
            <p:custDataLst>
              <p:tags r:id="rId28"/>
            </p:custDataLst>
          </p:nvPr>
        </p:nvSpPr>
        <p:spPr>
          <a:xfrm>
            <a:off x="3575523" y="120150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#2</a:t>
            </a:r>
          </a:p>
        </p:txBody>
      </p:sp>
      <p:sp>
        <p:nvSpPr>
          <p:cNvPr id="7127" name="OTLSHAPE_M_a54bc827b05146d18b559f618723e2b4_Date"/>
          <p:cNvSpPr txBox="1"/>
          <p:nvPr>
            <p:custDataLst>
              <p:tags r:id="rId29"/>
            </p:custDataLst>
          </p:nvPr>
        </p:nvSpPr>
        <p:spPr>
          <a:xfrm>
            <a:off x="3840212" y="140025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21</a:t>
            </a:r>
          </a:p>
        </p:txBody>
      </p:sp>
      <p:sp>
        <p:nvSpPr>
          <p:cNvPr id="7128" name="OTLSHAPE_M_a54bc827b05146d18b559f618723e2b4_Shape"/>
          <p:cNvSpPr/>
          <p:nvPr>
            <p:custDataLst>
              <p:tags r:id="rId30"/>
            </p:custDataLst>
          </p:nvPr>
        </p:nvSpPr>
        <p:spPr>
          <a:xfrm>
            <a:off x="3879180" y="2048760"/>
            <a:ext cx="298526" cy="410511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9" name="OTLSHAPE_M_93afb554552a4221a5380f7919409aa7_Title"/>
          <p:cNvSpPr txBox="1"/>
          <p:nvPr>
            <p:custDataLst>
              <p:tags r:id="rId31"/>
            </p:custDataLst>
          </p:nvPr>
        </p:nvSpPr>
        <p:spPr>
          <a:xfrm>
            <a:off x="4682755" y="1167625"/>
            <a:ext cx="1094594" cy="300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Checkpoint A</a:t>
            </a:r>
          </a:p>
        </p:txBody>
      </p:sp>
      <p:sp>
        <p:nvSpPr>
          <p:cNvPr id="7130" name="OTLSHAPE_M_93afb554552a4221a5380f7919409aa7_Date"/>
          <p:cNvSpPr txBox="1"/>
          <p:nvPr>
            <p:custDataLst>
              <p:tags r:id="rId32"/>
            </p:custDataLst>
          </p:nvPr>
        </p:nvSpPr>
        <p:spPr>
          <a:xfrm>
            <a:off x="4989573" y="1413431"/>
            <a:ext cx="480958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12</a:t>
            </a:r>
          </a:p>
        </p:txBody>
      </p:sp>
      <p:sp>
        <p:nvSpPr>
          <p:cNvPr id="7131" name="OTLSHAPE_M_93afb554552a4221a5380f7919409aa7_Shape"/>
          <p:cNvSpPr/>
          <p:nvPr>
            <p:custDataLst>
              <p:tags r:id="rId33"/>
            </p:custDataLst>
          </p:nvPr>
        </p:nvSpPr>
        <p:spPr>
          <a:xfrm>
            <a:off x="5060356" y="1593854"/>
            <a:ext cx="298526" cy="410511"/>
          </a:xfrm>
          <a:prstGeom prst="diamond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32" name="OTLSHAPE_M_95f339bb5c8846ebaef02014bccbd531_Title"/>
          <p:cNvSpPr txBox="1"/>
          <p:nvPr>
            <p:custDataLst>
              <p:tags r:id="rId34"/>
            </p:custDataLst>
          </p:nvPr>
        </p:nvSpPr>
        <p:spPr>
          <a:xfrm>
            <a:off x="5974232" y="1089146"/>
            <a:ext cx="1078009" cy="300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#3</a:t>
            </a:r>
          </a:p>
        </p:txBody>
      </p:sp>
      <p:sp>
        <p:nvSpPr>
          <p:cNvPr id="7133" name="OTLSHAPE_M_95f339bb5c8846ebaef02014bccbd531_Date"/>
          <p:cNvSpPr txBox="1"/>
          <p:nvPr>
            <p:custDataLst>
              <p:tags r:id="rId35"/>
            </p:custDataLst>
          </p:nvPr>
        </p:nvSpPr>
        <p:spPr>
          <a:xfrm>
            <a:off x="6212971" y="1287902"/>
            <a:ext cx="464373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20</a:t>
            </a:r>
          </a:p>
        </p:txBody>
      </p:sp>
      <p:sp>
        <p:nvSpPr>
          <p:cNvPr id="7134" name="OTLSHAPE_M_95f339bb5c8846ebaef02014bccbd531_Shape"/>
          <p:cNvSpPr/>
          <p:nvPr>
            <p:custDataLst>
              <p:tags r:id="rId36"/>
            </p:custDataLst>
          </p:nvPr>
        </p:nvSpPr>
        <p:spPr>
          <a:xfrm>
            <a:off x="10292574" y="2952748"/>
            <a:ext cx="298526" cy="410511"/>
          </a:xfrm>
          <a:prstGeom prst="diamond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1" name="OTLSHAPE_M_7f583de0854a4cacb89837f3a379bb4a_Title"/>
          <p:cNvSpPr txBox="1"/>
          <p:nvPr>
            <p:custDataLst>
              <p:tags r:id="rId37"/>
            </p:custDataLst>
          </p:nvPr>
        </p:nvSpPr>
        <p:spPr>
          <a:xfrm>
            <a:off x="11449799" y="2102675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Sign Off</a:t>
            </a:r>
          </a:p>
        </p:txBody>
      </p:sp>
      <p:sp>
        <p:nvSpPr>
          <p:cNvPr id="7142" name="OTLSHAPE_M_7f583de0854a4cacb89837f3a379bb4a_Date"/>
          <p:cNvSpPr txBox="1"/>
          <p:nvPr>
            <p:custDataLst>
              <p:tags r:id="rId38"/>
            </p:custDataLst>
          </p:nvPr>
        </p:nvSpPr>
        <p:spPr>
          <a:xfrm>
            <a:off x="11449799" y="230143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30</a:t>
            </a:r>
          </a:p>
        </p:txBody>
      </p:sp>
      <p:sp>
        <p:nvSpPr>
          <p:cNvPr id="7144" name="OTLSHAPE_T_7c518fb37f2142bb8e0445920d0403b5_Shape"/>
          <p:cNvSpPr/>
          <p:nvPr>
            <p:custDataLst>
              <p:tags r:id="rId39"/>
            </p:custDataLst>
          </p:nvPr>
        </p:nvSpPr>
        <p:spPr>
          <a:xfrm>
            <a:off x="4483738" y="6147435"/>
            <a:ext cx="670232" cy="200862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6" name="OTLSHAPE_T_7c518fb37f2142bb8e0445920d0403b5_Duration" hidden="1"/>
          <p:cNvSpPr txBox="1"/>
          <p:nvPr>
            <p:custDataLst>
              <p:tags r:id="rId40"/>
            </p:custDataLst>
          </p:nvPr>
        </p:nvSpPr>
        <p:spPr>
          <a:xfrm>
            <a:off x="0" y="37274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8 days</a:t>
            </a:r>
          </a:p>
        </p:txBody>
      </p:sp>
      <p:sp>
        <p:nvSpPr>
          <p:cNvPr id="7147" name="OTLSHAPE_T_7c518fb37f2142bb8e0445920d0403b5_StartDate" hidden="1"/>
          <p:cNvSpPr txBox="1"/>
          <p:nvPr>
            <p:custDataLst>
              <p:tags r:id="rId41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8" name="OTLSHAPE_T_7c518fb37f2142bb8e0445920d0403b5_EndDate" hidden="1"/>
          <p:cNvSpPr txBox="1"/>
          <p:nvPr>
            <p:custDataLst>
              <p:tags r:id="rId42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0" name="OTLSHAPE_T_7c518fb37f2142bb8e0445920d0403b5_JoinedDate"/>
          <p:cNvSpPr txBox="1"/>
          <p:nvPr>
            <p:custDataLst>
              <p:tags r:id="rId43"/>
            </p:custDataLst>
          </p:nvPr>
        </p:nvSpPr>
        <p:spPr>
          <a:xfrm>
            <a:off x="7171907" y="3983104"/>
            <a:ext cx="895576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25 - Aug 1</a:t>
            </a:r>
          </a:p>
        </p:txBody>
      </p:sp>
      <p:sp>
        <p:nvSpPr>
          <p:cNvPr id="7152" name="OTLSHAPE_T_be3ae38f60b3402d8a13f1e91eec41f5_Shape"/>
          <p:cNvSpPr/>
          <p:nvPr>
            <p:custDataLst>
              <p:tags r:id="rId44"/>
            </p:custDataLst>
          </p:nvPr>
        </p:nvSpPr>
        <p:spPr>
          <a:xfrm>
            <a:off x="1642237" y="4283667"/>
            <a:ext cx="9017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53" name="OTLSHAPE_T_be3ae38f60b3402d8a13f1e91eec41f5_ShapePercentage"/>
          <p:cNvSpPr/>
          <p:nvPr>
            <p:custDataLst>
              <p:tags r:id="rId45"/>
            </p:custDataLst>
          </p:nvPr>
        </p:nvSpPr>
        <p:spPr>
          <a:xfrm>
            <a:off x="3859062" y="5344498"/>
            <a:ext cx="901700" cy="155025"/>
          </a:xfrm>
          <a:prstGeom prst="roundRect">
            <a:avLst/>
          </a:prstGeom>
          <a:solidFill>
            <a:schemeClr val="dk2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54" name="OTLSHAPE_T_be3ae38f60b3402d8a13f1e91eec41f5_Duration" hidden="1"/>
          <p:cNvSpPr txBox="1"/>
          <p:nvPr>
            <p:custDataLst>
              <p:tags r:id="rId46"/>
            </p:custDataLst>
          </p:nvPr>
        </p:nvSpPr>
        <p:spPr>
          <a:xfrm>
            <a:off x="0" y="3959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24 days</a:t>
            </a:r>
          </a:p>
        </p:txBody>
      </p:sp>
      <p:sp>
        <p:nvSpPr>
          <p:cNvPr id="7155" name="OTLSHAPE_T_be3ae38f60b3402d8a13f1e91eec41f5_StartDate" hidden="1"/>
          <p:cNvSpPr txBox="1"/>
          <p:nvPr>
            <p:custDataLst>
              <p:tags r:id="rId47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6" name="OTLSHAPE_T_be3ae38f60b3402d8a13f1e91eec41f5_EndDate" hidden="1"/>
          <p:cNvSpPr txBox="1"/>
          <p:nvPr>
            <p:custDataLst>
              <p:tags r:id="rId48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7" name="OTLSHAPE_T_be3ae38f60b3402d8a13f1e91eec41f5_Title"/>
          <p:cNvSpPr txBox="1"/>
          <p:nvPr>
            <p:custDataLst>
              <p:tags r:id="rId49"/>
            </p:custDataLst>
          </p:nvPr>
        </p:nvSpPr>
        <p:spPr>
          <a:xfrm>
            <a:off x="9092744" y="307833"/>
            <a:ext cx="1370518" cy="2743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1: Reproduce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Results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58" name="OTLSHAPE_T_be3ae38f60b3402d8a13f1e91eec41f5_JoinedDate"/>
          <p:cNvSpPr txBox="1"/>
          <p:nvPr>
            <p:custDataLst>
              <p:tags r:id="rId50"/>
            </p:custDataLst>
          </p:nvPr>
        </p:nvSpPr>
        <p:spPr>
          <a:xfrm>
            <a:off x="5847491" y="3966804"/>
            <a:ext cx="961916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15 - Sep 7</a:t>
            </a:r>
          </a:p>
        </p:txBody>
      </p:sp>
      <p:sp>
        <p:nvSpPr>
          <p:cNvPr id="7159" name="OTLSHAPE_T_be3ae38f60b3402d8a13f1e91eec41f5_TextPercentage"/>
          <p:cNvSpPr txBox="1"/>
          <p:nvPr>
            <p:custDataLst>
              <p:tags r:id="rId51"/>
            </p:custDataLst>
          </p:nvPr>
        </p:nvSpPr>
        <p:spPr>
          <a:xfrm>
            <a:off x="5512718" y="4019080"/>
            <a:ext cx="38144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160" name="OTLSHAPE_T_9aa183d65df24b0c8fecd0a002471583_Shape"/>
          <p:cNvSpPr/>
          <p:nvPr>
            <p:custDataLst>
              <p:tags r:id="rId52"/>
            </p:custDataLst>
          </p:nvPr>
        </p:nvSpPr>
        <p:spPr>
          <a:xfrm>
            <a:off x="4177706" y="4586648"/>
            <a:ext cx="1675060" cy="25055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2" name="OTLSHAPE_T_9aa183d65df24b0c8fecd0a002471583_Duration" hidden="1"/>
          <p:cNvSpPr txBox="1"/>
          <p:nvPr>
            <p:custDataLst>
              <p:tags r:id="rId53"/>
            </p:custDataLst>
          </p:nvPr>
        </p:nvSpPr>
        <p:spPr>
          <a:xfrm>
            <a:off x="0" y="419227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34 days</a:t>
            </a:r>
          </a:p>
        </p:txBody>
      </p:sp>
      <p:sp>
        <p:nvSpPr>
          <p:cNvPr id="7163" name="OTLSHAPE_T_9aa183d65df24b0c8fecd0a002471583_StartDate" hidden="1"/>
          <p:cNvSpPr txBox="1"/>
          <p:nvPr>
            <p:custDataLst>
              <p:tags r:id="rId54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4" name="OTLSHAPE_T_9aa183d65df24b0c8fecd0a002471583_EndDate" hidden="1"/>
          <p:cNvSpPr txBox="1"/>
          <p:nvPr>
            <p:custDataLst>
              <p:tags r:id="rId55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5" name="OTLSHAPE_T_9aa183d65df24b0c8fecd0a002471583_Title"/>
          <p:cNvSpPr txBox="1"/>
          <p:nvPr>
            <p:custDataLst>
              <p:tags r:id="rId56"/>
            </p:custDataLst>
          </p:nvPr>
        </p:nvSpPr>
        <p:spPr>
          <a:xfrm>
            <a:off x="1449028" y="4664033"/>
            <a:ext cx="1575550" cy="2729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Phase 2 Work Effort</a:t>
            </a:r>
          </a:p>
        </p:txBody>
      </p:sp>
      <p:sp>
        <p:nvSpPr>
          <p:cNvPr id="7166" name="OTLSHAPE_T_9aa183d65df24b0c8fecd0a002471583_JoinedDate"/>
          <p:cNvSpPr txBox="1"/>
          <p:nvPr>
            <p:custDataLst>
              <p:tags r:id="rId57"/>
            </p:custDataLst>
          </p:nvPr>
        </p:nvSpPr>
        <p:spPr>
          <a:xfrm>
            <a:off x="6221594" y="4199214"/>
            <a:ext cx="1044839" cy="2505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15 - Sep 17</a:t>
            </a:r>
          </a:p>
        </p:txBody>
      </p:sp>
      <p:sp>
        <p:nvSpPr>
          <p:cNvPr id="7167" name="OTLSHAPE_T_9aa183d65df24b0c8fecd0a002471583_TextPercentage"/>
          <p:cNvSpPr txBox="1"/>
          <p:nvPr>
            <p:custDataLst>
              <p:tags r:id="rId58"/>
            </p:custDataLst>
          </p:nvPr>
        </p:nvSpPr>
        <p:spPr>
          <a:xfrm>
            <a:off x="5696827" y="4251490"/>
            <a:ext cx="29852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80%</a:t>
            </a:r>
          </a:p>
        </p:txBody>
      </p:sp>
      <p:sp>
        <p:nvSpPr>
          <p:cNvPr id="7168" name="OTLSHAPE_T_06a6a20021ea4acdac20b41f7b37b0dd_Shape"/>
          <p:cNvSpPr/>
          <p:nvPr>
            <p:custDataLst>
              <p:tags r:id="rId59"/>
            </p:custDataLst>
          </p:nvPr>
        </p:nvSpPr>
        <p:spPr>
          <a:xfrm>
            <a:off x="5846090" y="5499523"/>
            <a:ext cx="863600" cy="155025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OTLSHAPE_T_06a6a20021ea4acdac20b41f7b37b0dd_Duration" hidden="1"/>
          <p:cNvSpPr txBox="1"/>
          <p:nvPr>
            <p:custDataLst>
              <p:tags r:id="rId60"/>
            </p:custDataLst>
          </p:nvPr>
        </p:nvSpPr>
        <p:spPr>
          <a:xfrm>
            <a:off x="0" y="44246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 days</a:t>
            </a:r>
          </a:p>
        </p:txBody>
      </p:sp>
      <p:sp>
        <p:nvSpPr>
          <p:cNvPr id="7171" name="OTLSHAPE_T_06a6a20021ea4acdac20b41f7b37b0dd_StartDate" hidden="1"/>
          <p:cNvSpPr txBox="1"/>
          <p:nvPr>
            <p:custDataLst>
              <p:tags r:id="rId61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2" name="OTLSHAPE_T_06a6a20021ea4acdac20b41f7b37b0dd_EndDate" hidden="1"/>
          <p:cNvSpPr txBox="1"/>
          <p:nvPr>
            <p:custDataLst>
              <p:tags r:id="rId62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3" name="OTLSHAPE_T_06a6a20021ea4acdac20b41f7b37b0dd_Title"/>
          <p:cNvSpPr txBox="1"/>
          <p:nvPr>
            <p:custDataLst>
              <p:tags r:id="rId63"/>
            </p:custDataLst>
          </p:nvPr>
        </p:nvSpPr>
        <p:spPr>
          <a:xfrm>
            <a:off x="4550720" y="4424680"/>
            <a:ext cx="12065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Phase 3 Work Effort</a:t>
            </a:r>
          </a:p>
        </p:txBody>
      </p:sp>
      <p:sp>
        <p:nvSpPr>
          <p:cNvPr id="7174" name="OTLSHAPE_T_06a6a20021ea4acdac20b41f7b37b0dd_JoinedDate"/>
          <p:cNvSpPr txBox="1"/>
          <p:nvPr>
            <p:custDataLst>
              <p:tags r:id="rId64"/>
            </p:custDataLst>
          </p:nvPr>
        </p:nvSpPr>
        <p:spPr>
          <a:xfrm>
            <a:off x="6707930" y="44316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8 - Sep 30</a:t>
            </a:r>
          </a:p>
        </p:txBody>
      </p:sp>
      <p:sp>
        <p:nvSpPr>
          <p:cNvPr id="7175" name="OTLSHAPE_T_06a6a20021ea4acdac20b41f7b37b0dd_TextPercentage"/>
          <p:cNvSpPr txBox="1"/>
          <p:nvPr>
            <p:custDataLst>
              <p:tags r:id="rId65"/>
            </p:custDataLst>
          </p:nvPr>
        </p:nvSpPr>
        <p:spPr>
          <a:xfrm>
            <a:off x="6093382" y="443162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60%</a:t>
            </a:r>
          </a:p>
        </p:txBody>
      </p:sp>
      <p:sp>
        <p:nvSpPr>
          <p:cNvPr id="7176" name="OTLSHAPE_T_e6f5c918bdd649a1ac919cf22468a23b_Shape"/>
          <p:cNvSpPr/>
          <p:nvPr>
            <p:custDataLst>
              <p:tags r:id="rId66"/>
            </p:custDataLst>
          </p:nvPr>
        </p:nvSpPr>
        <p:spPr>
          <a:xfrm>
            <a:off x="6959295" y="5672551"/>
            <a:ext cx="1320800" cy="152400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7" name="OTLSHAPE_T_e6f5c918bdd649a1ac919cf22468a23b_ShapePercentage" hidden="1"/>
          <p:cNvSpPr/>
          <p:nvPr>
            <p:custDataLst>
              <p:tags r:id="rId67"/>
            </p:custDataLst>
          </p:nvPr>
        </p:nvSpPr>
        <p:spPr>
          <a:xfrm>
            <a:off x="6769388" y="466534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8" name="OTLSHAPE_T_e6f5c918bdd649a1ac919cf22468a23b_Duration" hidden="1"/>
          <p:cNvSpPr txBox="1"/>
          <p:nvPr>
            <p:custDataLst>
              <p:tags r:id="rId68"/>
            </p:custDataLst>
          </p:nvPr>
        </p:nvSpPr>
        <p:spPr>
          <a:xfrm>
            <a:off x="0" y="46570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35 days</a:t>
            </a:r>
          </a:p>
        </p:txBody>
      </p:sp>
      <p:sp>
        <p:nvSpPr>
          <p:cNvPr id="7179" name="OTLSHAPE_T_e6f5c918bdd649a1ac919cf22468a23b_StartDate" hidden="1"/>
          <p:cNvSpPr txBox="1"/>
          <p:nvPr>
            <p:custDataLst>
              <p:tags r:id="rId69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0" name="OTLSHAPE_T_e6f5c918bdd649a1ac919cf22468a23b_EndDate" hidden="1"/>
          <p:cNvSpPr txBox="1"/>
          <p:nvPr>
            <p:custDataLst>
              <p:tags r:id="rId70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1" name="OTLSHAPE_T_e6f5c918bdd649a1ac919cf22468a23b_Title"/>
          <p:cNvSpPr txBox="1"/>
          <p:nvPr>
            <p:custDataLst>
              <p:tags r:id="rId71"/>
            </p:custDataLst>
          </p:nvPr>
        </p:nvSpPr>
        <p:spPr>
          <a:xfrm>
            <a:off x="9092744" y="1358344"/>
            <a:ext cx="1264300" cy="180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2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5. Writing Thesis</a:t>
            </a:r>
            <a:endParaRPr kumimoji="0" lang="en-US" sz="1000" b="1" i="0" u="none" strike="noStrike" kern="1200" cap="none" spc="-12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82" name="OTLSHAPE_T_e6f5c918bdd649a1ac919cf22468a23b_JoinedDate"/>
          <p:cNvSpPr txBox="1"/>
          <p:nvPr>
            <p:custDataLst>
              <p:tags r:id="rId72"/>
            </p:custDataLst>
          </p:nvPr>
        </p:nvSpPr>
        <p:spPr>
          <a:xfrm>
            <a:off x="8129525" y="4664033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4 - </a:t>
            </a:r>
            <a:r>
              <a:rPr kumimoji="0" lang="en-US" sz="1000" b="0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Nv </a:t>
            </a: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7183" name="OTLSHAPE_T_e6f5c918bdd649a1ac919cf22468a23b_TextPercentage" hidden="1"/>
          <p:cNvSpPr txBox="1"/>
          <p:nvPr>
            <p:custDataLst>
              <p:tags r:id="rId73"/>
            </p:custDataLst>
          </p:nvPr>
        </p:nvSpPr>
        <p:spPr>
          <a:xfrm>
            <a:off x="6782088" y="4741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4" name="OTLSHAPE_T_c109be9d91f84f3e99e4929ce565dd0c_Shape"/>
          <p:cNvSpPr/>
          <p:nvPr>
            <p:custDataLst>
              <p:tags r:id="rId74"/>
            </p:custDataLst>
          </p:nvPr>
        </p:nvSpPr>
        <p:spPr>
          <a:xfrm>
            <a:off x="6485680" y="5995035"/>
            <a:ext cx="1168400" cy="1524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5" name="OTLSHAPE_T_c109be9d91f84f3e99e4929ce565dd0c_ShapePercentage" hidden="1"/>
          <p:cNvSpPr/>
          <p:nvPr>
            <p:custDataLst>
              <p:tags r:id="rId75"/>
            </p:custDataLst>
          </p:nvPr>
        </p:nvSpPr>
        <p:spPr>
          <a:xfrm>
            <a:off x="8190982" y="489775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6" name="OTLSHAPE_T_c109be9d91f84f3e99e4929ce565dd0c_Duration" hidden="1"/>
          <p:cNvSpPr txBox="1"/>
          <p:nvPr>
            <p:custDataLst>
              <p:tags r:id="rId76"/>
            </p:custDataLst>
          </p:nvPr>
        </p:nvSpPr>
        <p:spPr>
          <a:xfrm>
            <a:off x="0" y="4889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 days</a:t>
            </a:r>
          </a:p>
        </p:txBody>
      </p:sp>
      <p:sp>
        <p:nvSpPr>
          <p:cNvPr id="7187" name="OTLSHAPE_T_c109be9d91f84f3e99e4929ce565dd0c_StartDate" hidden="1"/>
          <p:cNvSpPr txBox="1"/>
          <p:nvPr>
            <p:custDataLst>
              <p:tags r:id="rId77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8" name="OTLSHAPE_T_c109be9d91f84f3e99e4929ce565dd0c_EndDate" hidden="1"/>
          <p:cNvSpPr txBox="1"/>
          <p:nvPr>
            <p:custDataLst>
              <p:tags r:id="rId78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9" name="OTLSHAPE_T_c109be9d91f84f3e99e4929ce565dd0c_Title"/>
          <p:cNvSpPr txBox="1"/>
          <p:nvPr>
            <p:custDataLst>
              <p:tags r:id="rId79"/>
            </p:custDataLst>
          </p:nvPr>
        </p:nvSpPr>
        <p:spPr>
          <a:xfrm>
            <a:off x="10591100" y="2787856"/>
            <a:ext cx="573291" cy="1681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2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End Date</a:t>
            </a:r>
            <a:endParaRPr kumimoji="0" lang="en-US" sz="1000" b="1" i="0" u="none" strike="noStrike" kern="1200" cap="none" spc="-2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90" name="OTLSHAPE_T_c109be9d91f84f3e99e4929ce565dd0c_JoinedDate"/>
          <p:cNvSpPr txBox="1"/>
          <p:nvPr>
            <p:custDataLst>
              <p:tags r:id="rId80"/>
            </p:custDataLst>
          </p:nvPr>
        </p:nvSpPr>
        <p:spPr>
          <a:xfrm>
            <a:off x="10591100" y="2952748"/>
            <a:ext cx="524152" cy="1543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</a:t>
            </a:r>
            <a:r>
              <a:rPr kumimoji="0" lang="en-US" sz="1000" b="0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91" name="OTLSHAPE_T_c109be9d91f84f3e99e4929ce565dd0c_TextPercentage" hidden="1"/>
          <p:cNvSpPr txBox="1"/>
          <p:nvPr>
            <p:custDataLst>
              <p:tags r:id="rId81"/>
            </p:custDataLst>
          </p:nvPr>
        </p:nvSpPr>
        <p:spPr>
          <a:xfrm>
            <a:off x="8203682" y="49739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91" name="Title 1"/>
          <p:cNvSpPr txBox="1">
            <a:spLocks/>
          </p:cNvSpPr>
          <p:nvPr/>
        </p:nvSpPr>
        <p:spPr>
          <a:xfrm>
            <a:off x="343227" y="263475"/>
            <a:ext cx="4913092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PowerPoint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Gantt Chart</a:t>
            </a:r>
          </a:p>
        </p:txBody>
      </p:sp>
      <p:sp>
        <p:nvSpPr>
          <p:cNvPr id="131" name="OTLSHAPE_T_be3ae38f60b3402d8a13f1e91eec41f5_Title"/>
          <p:cNvSpPr txBox="1"/>
          <p:nvPr>
            <p:custDataLst>
              <p:tags r:id="rId82"/>
            </p:custDataLst>
          </p:nvPr>
        </p:nvSpPr>
        <p:spPr>
          <a:xfrm>
            <a:off x="9092744" y="595526"/>
            <a:ext cx="1570404" cy="2316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2: Use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Transformer model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32" name="OTLSHAPE_T_be3ae38f60b3402d8a13f1e91eec41f5_Title"/>
          <p:cNvSpPr txBox="1"/>
          <p:nvPr>
            <p:custDataLst>
              <p:tags r:id="rId83"/>
            </p:custDataLst>
          </p:nvPr>
        </p:nvSpPr>
        <p:spPr>
          <a:xfrm>
            <a:off x="9092744" y="873370"/>
            <a:ext cx="1199830" cy="2316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3. Predict Dyslexia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33" name="OTLSHAPE_T_be3ae38f60b3402d8a13f1e91eec41f5_Title"/>
          <p:cNvSpPr txBox="1"/>
          <p:nvPr>
            <p:custDataLst>
              <p:tags r:id="rId84"/>
            </p:custDataLst>
          </p:nvPr>
        </p:nvSpPr>
        <p:spPr>
          <a:xfrm>
            <a:off x="9092744" y="1115235"/>
            <a:ext cx="2687255" cy="2049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4. Make Code Explainable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&amp; Reproducable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69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TdGFuZGFyZCIsIlZlcnNpb24iOnsiJGlkIjoiMiIsIlZlcnNpb24iOiIzLjQuMiIsIk9yaWdpbmFsQXNzZW1ibHlWZXJzaW9uIjoiMS4wMC4wMC4wMCIsIkVkaXRpb24iOiJQbHVzIiwiTGFzdFNhdmVkRWRpdGlvbiI6MSwiSXNQbHVzRWRpdGlvbiI6dHJ1ZSwiSXNQcm9FZGl0aW9uIjpmYWxzZX0sIkVmZmVjdCI6MSwiU3R5bGUiOnsiJGlkIjoiMyIsIlRpbWViYW5kU3R5bGUiOnsiJGlkIjoiNCIsIlNjYWxlTWFya2luZyI6MCwiU2hhcGUiOjAsIlNoYXBlU3R5bGUiOnsiJGlkIjoiNSIsIk1hcmdpbiI6eyIkaWQiOiI2IiwiVG9wIjowLjAsIkxlZnQiOjEyLjAsIlJpZ2h0IjoxMi4wLCJCb3R0b20iOjAuMH0sIlBhZGRpbmciOnsiJGlkIjoiNyIsIlRvcCI6NS4wLCJMZWZ0IjowLjAsIlJpZ2h0IjowLjAsIkJvdHRvbSI6NS4w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OCwiRm9udE5hbWUiOiJDYWxpYnJpIiwiSXNCb2xkIjp0cnVlLCJJc0l0YWxpYyI6ZmFsc2UsIklzVW5kZXJsaW5lZCI6ZmFsc2UsIlBhcmVudFN0eWxlIjpudWxsfSwiQXV0b1NpemUiOjAsIkZvcmVncm91bmQiOnsiJGlkIjoiMTciLCJDb2xvciI6eyIkaWQiOiIx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kiLCJUb3AiOjAuMCwiTGVmdCI6MC4wLCJSaWdodCI6MjUuMCwiQm90dG9tIjowLjB9LCJQYWRkaW5nIjp7IiRpZCI6IjIwIiwiVG9wIjowLjAsIkxlZnQiOjAuMCwiUmlnaHQiOjAuMCwiQm90dG9tIjowLjB9LCJCYWNrZ3JvdW5kIjp7IiRpZCI6IjIxIiwiQ29sb3IiOnsiJGlkIjoiMjIiLCJBIjo4OSwiUiI6MCwiRyI6MCwiQiI6MH19LCJJc1Zpc2libGUiOmZhbHNlLCJXaWR0aCI6MC4wLCJIZWlnaHQiOjAuMCwiQm9yZGVyU3R5bGUiOm51bGwsIlBhcmVudFN0eWxlIjpudWxsfSwiTGVmdEVuZENhcHNTdHlsZSI6eyIkaWQiOiIyMyIsIkZvbnRTZXR0aW5ncyI6eyIkaWQiOiIyNCIsIkZvbnRTaXplIjoxOCwiRm9udE5hbWUiOiJDYWxpYnJpIiwiSXNCb2xkIjp0cnVlLCJJc0l0YWxpYyI6ZmFsc2UsIklzVW5kZXJsaW5lZCI6ZmFsc2UsIlBhcmVudFN0eWxlIjpudWxsfSwiQXV0b1NpemUiOjAsIkZvcmVncm91bmQiOnsiJGlkIjoiMjUiLCJDb2xvciI6eyIkaWQiOiIyNiIsIkEiOjI1NSwiUiI6MTY2LCJHIjoxODMsIkIiOjM5fX0sIk1heFdpZHRoIjoiSW5maW5pdHkiLCJNYXhIZWlnaHQiOiJJbmZpbml0eSIsIlNtYXJ0Rm9yZWdyb3VuZElzQWN0aXZlIjpmYWxzZSwiSG9yaXpvbnRhbEFsaWdubWVudCI6MCwiVmVydGljYWxBbGlnbm1lbnQiOjAsIlNtYXJ0Rm9yZWdyb3VuZCI6bnVsbCwiQmFja2dyb3VuZEZpbGxUeXBlIjowLCJNYXJnaW4iOnsiJGlkIjoiMjciLCJUb3AiOjAuMCwiTGVmdCI6MjUuMCwiUmlnaHQiOjAuMCwiQm90dG9tIjowLjB9LCJQYWRkaW5nIjp7IiRpZCI6IjI4IiwiVG9wIjowLjAsIkxlZnQiOjAuMCwiUmlnaHQiOjAuMCwiQm90dG9tIjowLjB9LCJCYWNrZ3JvdW5kIjp7IiRpZCI6IjI5IiwiQ29sb3IiOnsiJHJlZiI6IjIyIn19LCJJc1Zpc2libGUiOmZhbHNlLCJXaWR0aCI6MC4wLCJIZWlnaHQiOjAuMCwiQm9yZGVyU3R5bGUiOm51bGwsIlBhcmVudFN0eWxlIjpudWxsfSwiVG9kYXlUZXh0U3R5bGUiOnsiJGlkIjoiMzAiLCJGb250U2V0dGluZ3MiOnsiJGlkIjoiMzEiLCJGb250U2l6ZSI6MTIsIkZvbnROYW1lIjoiQ2FsaWJyaS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AsIlNob3dTZWdtZW50U2VwYXJhdG9ycyI6dHJ1ZSwiU2VnbWVudFNlcGFyYXRvck9wYWNpdHkiOjMwLCJIYXNCZWVuVmlzaWJsZUJlZm9yZSI6dHJ1ZSwiRm9udFNldHRpbmdzIjp7IiRpZCI6IjQzIiwiRm9udFNpemUiOjEwLCJGb250TmFtZSI6IkNhbGlicmkiLCJJc0JvbGQiOmZhbHNlLCJJc0l0YWxpYyI6ZmFsc2UsIklzVW5kZXJsaW5lZCI6ZmFsc2UsIlBhcmVudFN0eWxlIjpudWxsfSwiQXV0b1NpemUiOjAsIkZvcmVncm91bmQiOnsiJGlkIjoiNDQiLCJDb2xvciI6eyIkaWQiOiI0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iIsIlRvcCI6MC4wLCJMZWZ0Ijo1LjAsIlJpZ2h0IjowLjAsIkJvdHRvbSI6MC4wfSwiUGFkZGluZyI6eyIkaWQiOiI0NyIsIlRvcCI6MC4wLCJMZWZ0IjowLjAsIlJpZ2h0IjowLjAsIkJvdHRvbSI6MC4wfSwiQmFja2dyb3VuZCI6eyIkaWQiOiI0OCIsIkNvbG9yIjp7IiRyZWYiOiIyMiJ9fSwiSXNWaXNpYmxlIjp0cnVlLCJXaWR0aCI6MC4wLCJIZWlnaHQiOjAuMCwiQm9yZGVyU3R5bGUiOm51bGwsIlBhcmVudFN0eWxlIjpudWxsfSwiU2luZ2xlU2NhbGVTaGFwZVN0eWxlIjp7IiRpZCI6IjQ5IiwiU2hhcGUiOjAsIkhlaWdodCI6MzAuMH0sIk1pZGRsZVRpZXJTY2FsZVN0eWxlIjp7IiRpZCI6IjUwIiwiU2hhcGUiOjAsIlNob3dTZWdtZW50U2VwYXJhdG9ycyI6dHJ1ZSwiU2VnbWVudFNlcGFyYXRvck9wYWNpdHkiOjMwLCJIYXNCZWVuVmlzaWJsZUJlZm9yZSI6ZmFsc2UsIkZvbnRTZXR0aW5ncyI6eyIkaWQiOiI1MSIsIkZvbnRTaXplIjoxMC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JvdHRvbVRpZXJTY2FsZVN0eWxlIjp7IiRpZCI6IjUyIiwiU2hhcGUiOjAsIlNob3dTZWdtZW50U2VwYXJhdG9ycyI6dHJ1ZSwiU2VnbWVudFNlcGFyYXRvck9wYWNpdHkiOjMwLCJIYXNCZWVuVmlzaWJsZUJlZm9yZSI6ZmFsc2UsIkZvbnRTZXR0aW5ncyI6eyIkaWQiOiI1MyIsIkZvbnRTaXplIjoxMC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NzcsIlIiOjAsIkciOjAsIkIiOjB9fSwiQXBwZW5kWWVhck9uWWVhckNoYW5nZSI6dHJ1ZSwiRWxhcHNlZFRpbWVGb3JtYXQiOjAsIlRvZGF5TWFya2VyUG9zaXRpb24iOjAsIlF1aWNrUG9zaXRpb24iOjMsIkFic29sdXRlUG9zaXRpb24iOjI0Ny41LCJNYXJnaW4iOnsiJGlkIjoiNTYiLCJUb3AiOjAuMCwiTGVmdCI6MTAuMCwiUmlnaHQiOjEwLjAsIkJvdHRvbSI6MC4wfSwiUGFkZGluZyI6eyIkaWQiOiI1NyIsIlRvcCI6MC4wLCJMZWZ0IjowLjAsIlJpZ2h0IjowLjAsIkJvdHRvbSI6MC4wfSwiQmFja2dyb3VuZCI6eyIkaWQiOiI1OCIsIkNvbG9yIjp7IiRpZCI6IjU5IiwiQSI6MjU1LCJSIjozMSwiRyI6NzMsIkIiOjEyNX19LCJJc1Zpc2libGUiOnRydWUsIldpZHRoIjowLjAsIkhlaWdodCI6MC4wLCJCb3JkZXJTdHlsZSI6bnVsbCwiUGFyZW50U3R5bGUiOm51bGx9LCJEZWZhdWx0TWlsZXN0b25lU3R5bGUiOnsiJGlkIjoiNjAiLCJTaGFwZSI6MCwiQ29ubmVjdG9yTWFyZ2luIjp7IiRpZCI6IjYxIiwiVG9wIjowLjAsIkxlZnQiOjIuMCwiUmlnaHQiOjIuMCwiQm90dG9tIjowLjB9LCJDb25uZWN0b3JTdHlsZSI6eyIkaWQiOiI2MiIsIkxpbmVDb2xvciI6eyIkaWQiOiI2MyIsIiR0eXBlIjoiTkxSRS5Db21tb24uRG9tLlNvbGlkQ29sb3JCcnVzaCwgTkxSRS5Db21tb24iLCJDb2xvciI6eyIkaWQiOiI2NCIsIkEiOjI1NSwiUiI6MzEsIkciOjczLCJCIjoxMjZ9fSwiTGluZVdlaWdodCI6MS4wLCJMaW5lVHlwZSI6MCwiUGFyZW50U3R5bGUiOm51bGx9LCJJc0JlbG93VGltZWJhbmQiOmZhbHNlLCJQb3NpdGlvbk9uVGFzayI6MCwiSGlkZURhdGUiOmZhbHNlLCJTaGFwZVNpemUiOjEsIlNwYWNpbmciOjEuMCwiUGFkZGluZyI6eyIkaWQiOiI2NSIsIlRvcCI6Ny4wLCJMZWZ0IjozLjAsIlJpZ2h0IjowLjAsIkJvdHRvbSI6Mi4wfSwiU2hhcGVTdHlsZSI6eyIkaWQiOiI2NiIsIk1hcmdpbiI6eyIkaWQiOiI2NyIsIlRvcCI6MC4wLCJMZWZ0IjowLjAsIlJpZ2h0IjowLjAsIkJvdHRvbSI6MC4wfSwiUGFkZGluZyI6eyIkaWQiOiI2OCIsIlRvcCI6MC4wLCJMZWZ0IjowLjAsIlJpZ2h0IjowLjAsIkJvdHRvbSI6MC4wfSwiQmFja2dyb3VuZCI6eyIkaWQiOiI2OSIsIkNvbG9yIjp7IiRpZCI6IjcwIiwiQSI6MjU1LCJSIjowLCJHIjoxMTQsIkIiOjE4OH19LCJJc1Zpc2libGUiOnRydWUsIldpZHRoIjoxOC4wLCJIZWlnaHQiOjIwLjAsIkJvcmRlclN0eWxlIjp7IiRpZCI6IjcxIiwiTGluZUNvbG9yIjp7IiRpZCI6IjcyIiwiJHR5cGUiOiJOTFJFLkNvbW1vbi5Eb20uU29saWRDb2xvckJydXNoLCBOTFJFLkNvbW1vbiIsIkNvbG9yIjp7IiRpZCI6IjczIiwiQSI6MjU1LCJSIjoyNTUsIkciOjAsIkIiOjB9fSwiTGluZVdlaWdodCI6MC4wLCJMaW5lVHlwZSI6MCwiUGFyZW50U3R5bGUiOm51bGx9LCJQYXJlbnRTdHlsZSI6bnVsbH0sIlRpdGxlU3R5bGUiOnsiJGlkIjoiNzQiLCJGb250U2V0dGluZ3MiOnsiJGlkIjoiNzUiLCJGb250U2l6ZSI6MTIsIkZvbnROYW1lIjoiQ2FsaWJyaSIsIklzQm9sZCI6dHJ1ZSwiSXNJdGFsaWMiOmZhbHNlLCJJc1VuZGVybGluZWQiOmZhbHNlLCJQYXJlbnRTdHlsZSI6bnVsbH0sIkF1dG9TaXplIjowLCJGb3JlZ3JvdW5kIjp7IiRpZCI6Ijc2IiwiQ29sb3IiOnsiJGlkIjoiNzc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2NiwiRyI6MTY2LCJCIjoxNjZ9fSwiTWF4V2lkdGgiOjIwMC4wLCJNYXhIZWlnaHQiOiJJbmZpbml0eSIsIlNtYXJ0Rm9yZWdyb3VuZElzQWN0aXZlIjpmYWxzZSwiSG9yaXpvbnRhbEFsaWdubWVudCI6MC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nsiJGlkIjoiODciLCJDb2xvciI6eyIkcmVmIjoiMjIifX0sIklzVmlzaWJsZSI6dHJ1ZSwiV2lkdGgiOjAuMCwiSGVpZ2h0IjowLjAsIkJvcmRlclN0eWxlIjpudWxsLCJQYXJlbnRTdHlsZSI6bnVsbH0sIkRhdGVGb3JtYXQiOnsiJGlkIjoiO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SIsIkRhdGVQYXJ0SXNWaXNpYmxlIjpmYWxzZSwiVGltZVBhcnRJc1Zpc2libGUiOmZhbHNlfX0sIldlZWtOdW1iZXJpbmciOnsiJGlkIjoiOTAiLCJGb3JtYXQiOjAsIklzVmlzaWJsZSI6ZmFsc2UsIkxhc3RLbm93blZpc2liaWxpdHlTdGF0ZSI6ZmFsc2V9LCJJc1Zpc2libGUiOnRydWUsIlBhcmVudFN0eWxlIjpudWxsfSwiRGVmYXVsdFRhc2tTdHlsZSI6eyIkaWQiOiI5MSIsIlNoYXBlIjowLCJTaGFwZVRoaWNrbmVzcyI6MSwiRHVyYXRpb25Gb3JtYXQiOjAsIkluY2x1ZGVOb25Xb3JraW5nRGF5c0luRHVyYXRpb24iOnRydW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yMiJ9fSwiSXNWaXNpYmxlIjp0cnVlLCJXaWR0aCI6MC4wLCJIZWlnaHQiOjAuMCwiQm9yZGVyU3R5bGUiOm51bGwsIlBhcmVudFN0eWxlIjpudWxsfSwiRHVyYXRpb25TdHlsZSI6eyIkaWQiOiI5OSIsIkZvbnRTZXR0aW5ncyI6eyIkaWQiOiIxMDAiLCJGb250U2l6ZSI6MTAsIkZvbnROYW1lIjoiQ2FsaWJyaSIsIklzQm9sZCI6ZmFsc2UsIklzSXRhbGljIjpmYWxzZSwiSXNVbmRlcmxpbmVkIjpmYWxzZSwiUGFyZW50U3R5bGUiOm51bGx9LCJBdXRvU2l6ZSI6MCwiRm9yZWdyb3VuZCI6eyIkaWQiOiIxMDEiLCJDb2xvciI6eyIkaWQiOiIxM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yZWYiOiIyMiJ9fSwiSXNWaXNpYmxlIjp0cnVlLCJXaWR0aCI6MC4wLCJIZWlnaHQiOjAuMCwiQm9yZGVyU3R5bGUiOm51bGwsIlBhcmVudFN0eWxlIjpudWxsfSwiSG9yaXpvbnRhbENvbm5lY3RvclN0eWxlIjp7IiRpZCI6IjEwNiIsIkxpbmVDb2xvciI6eyIkaWQiOiIxMDciLCIkdHlwZSI6Ik5MUkUuQ29tbW9uLkRvbS5Tb2xpZENvbG9yQnJ1c2gsIE5MUkUuQ29tbW9uIiwiQ29sb3IiOnsiJGlkIjoiMTA4IiwiQSI6MjU1LCJSIjoyMDQsIkciOjIwNCwiQiI6MjA0fX0sIkxpbmVXZWlnaHQiOjAuMCwiTGluZVR5cGUiOjAsIlBhcmVudFN0eWxlIjpudWxsfSwiVmVydGljYWxDb25uZWN0b3JTdHlsZSI6eyIkaWQiOiIxMDkiLCJMaW5lQ29sb3IiOnsiJGlkIjoiMTEwIiwiJHR5cGUiOiJOTFJFLkNvbW1vbi5Eb20uU29saWRDb2xvckJydXNoLCBOTFJFLkNvbW1vbiIsIkNvbG9yIjp7IiRpZCI6IjExMS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TY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yLCJGb250TmFtZSI6IkNhbGlicmkiLCJJc0JvbGQiOnRydWUsIklzSXRhbGljIjpmYWxzZSwiSXNVbmRlcmxpbmVkIjpmYWxzZSwiUGFyZW50U3R5bGUiOm51bGx9LCJBdXRvU2l6ZSI6MCwiRm9yZWdyb3VuZCI6eyIkaWQiOiIxMjIiLCJDb2xvciI6eyIkaWQiOiIxMjMiLCJBIjoyNTUsIlIiOjk0LCJHIjo5NCwiQiI6OTR9fSwiTWF4V2lkdGgiOjIwMC4wLCJNYXhIZWlnaHQiOiJJbmZpbml0eSIsIlNtYXJ0Rm9yZWdyb3VuZElzQWN0aXZlIjpmYWxzZSwiSG9yaXpvbnRhbEFsaWdubWVudCI6MiwiVmVydGljYWxBbGlnbm1lbnQiOjAsIlNtYXJ0Rm9yZWdyb3VuZCI6bnVsbCwiQmFja2dyb3VuZEZpbGxUeXBlIjowLCJNYXJnaW4iOnsiJGlkIjoiMTI0IiwiVG9wIjowLjAsIkxlZnQiOjAuMCwiUmlnaHQiOjAuMCwiQm90dG9tIjowLjB9LCJQYWRkaW5nIjp7IiRpZCI6IjEyNSIsIlRvcCI6MC4wLCJMZWZ0IjowLjAsIlJpZ2h0IjowLjAsIkJvdHRvbSI6MC4wfSwiQmFja2dyb3VuZCI6eyIkaWQiOiIxMjYiLCJDb2xvciI6eyIkcmVmIjoiMjIifX0sIklzVmlzaWJsZSI6dHJ1ZSwiV2lkdGgiOjAuMCwiSGVpZ2h0IjowLjAsIkJvcmRlclN0eWxlIjpudWxsLCJQYXJlbnRTdHlsZSI6bnVsbH0sIkRhdGVTdHlsZSI6eyIkaWQiOiIxMjciLCJGb250U2V0dGluZ3MiOnsiJGlkIjoiMTI4IiwiRm9udFNpemUiOjEwLCJGb250TmFtZSI6IkNhbGlicmkiLCJJc0JvbGQiOmZhbHNlLCJJc0l0YWxpYyI6ZmFsc2UsIklzVW5kZXJsaW5lZCI6ZmFsc2UsIlBhcmVudFN0eWxlIjpudWxsfSwiQXV0b1NpemUiOjAsIkZvcmVncm91bmQiOnsiJGlkIjoiMTI5IiwiQ29sb3IiOnsiJGlkIjoiMTMw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yZWYiOiIyMiJ9fSwiSXNWaXNpYmxlIjp0cnVlLCJXaWR0aCI6MC4wLCJIZWlnaHQiOjAuMCwiQm9yZGVyU3R5bGUiOm51bGwsIlBhcmVudFN0eWxlIjpudWxsfSwiRGF0ZUZvcm1hdCI6eyIkaWQiOiIxMz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zUiLCJEYXRlUGFydElzVmlzaWJsZSI6ZmFsc2UsIlRpbWVQYXJ0SXNWaXNpYmxlIjpmYWxzZX19LCJXZWVrTnVtYmVyaW5nIjp7IiRpZCI6IjEzNiIsIkZvcm1hdCI6MCwiSXNWaXNpYmxlIjpmYWxzZSwiTGFzdEtub3duVmlzaWJpbGl0eVN0YXRlIjpmYWxzZX0sIklzVmlzaWJsZSI6dHJ1ZSwiUGFyZW50U3R5bGUiOm51bGwsIl9leHBsaWNpdGx5U2V0Ijp7IiRpZCI6IjEz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M4IiwiR3JpZGxpbmVTdHlsZSI6eyIkaWQiOiIxMzkiLCJMaW5lQ29sb3IiOnsiJGlkIjoiMTQwIiwiJHR5cGUiOiJOTFJFLkNvbW1vbi5Eb20uU29saWRDb2xvckJydXNoLCBOTFJFLkNvbW1vbiIsIkNvbG9yIjp7IiRpZCI6IjE0MSIsIkEiOjM4LCJSIjo5MSwiRyI6MTU1LCJCIjoyMTN9fSwiTGluZVdlaWdodCI6MS4wLCJMaW5lVHlwZSI6MCwiUGFyZW50U3R5bGUiOm51bGx9LCJNYXJnaW4iOnsiJGlkIjoiMTQyIiwiVG9wIjowLjAsIkxlZnQiOjAuMCwiUmlnaHQiOjAuMCwiQm90dG9tIjowLjB9LCJQYWRkaW5nIjp7IiRpZCI6IjE0MyIsIlRvcCI6MC4wLCJMZWZ0IjowLjAsIlJpZ2h0IjowLjAsIkJvdHRvbSI6MC4wfSwiQmFja2dyb3VuZCI6bnVsbCwiSXNWaXNpYmxlIjp0cnVlLCJXaWR0aCI6MC4wLCJIZWlnaHQiOjAuMCwiQm9yZGVyU3R5bGUiOm51bGwsIlBhcmVudFN0eWxlIjpudWxsfSwiQWN0aXZpdHlMaW5lUGFuZWxTdHlsZSI6eyIkaWQiOiIxNDQiLCJBY3Rpdml0eUxpbmVTdHlsZSI6eyIkaWQiOiIxNDUiLCJMaW5lQ29sb3IiOnsiJGlkIjoiMTQ2IiwiJHR5cGUiOiJOTFJFLkNvbW1vbi5Eb20uU29saWRDb2xvckJydXNoLCBOTFJFLkNvbW1vbiIsIkNvbG9yIjp7IiRpZCI6IjE0NyIsIkEiOjM4LCJSIjo5MSwiRyI6MTU1LCJCIjoyMTN9fSwiTGluZVdlaWdodCI6MS4wLCJMaW5lVHlwZSI6MCwiUGFyZW50U3R5bGUiOm51bGx9LCJNYXJnaW4iOnsiJGlkIjoiMTQ4IiwiVG9wIjowLjAsIkxlZnQiOjAuMCwiUmlnaHQiOjAuMCwiQm90dG9tIjowLjB9LCJQYWRkaW5nIjp7IiRpZCI6IjE0OS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1MCIsIkFjdGl2aXR5SGVhZGVyV2lkdGgiOjAuMCwiSXNTZXQiOmZhbHNlfSwiRGVmYXVsdFN3aW1sYW5lU3R5bGUiOnsiJGlkIjoiMTUxIiwiSGVhZGVyU3R5bGUiOnsiJGlkIjoiMTUyIiwiVGV4dFN0eWxlIjp7IiRpZCI6IjE1MyIsIkZvbnRTZXR0aW5ncyI6eyIkaWQiOiIxNTQiLCJGb250U2l6ZSI6MTIsIkZvbnROYW1lIjoiQ2FsaWJyaSIsIklzQm9sZCI6ZmFsc2UsIklzSXRhbGljIjpmYWxzZSwiSXNVbmRlcmxpbmVkIjpmYWxzZSwiUGFyZW50U3R5bGUiOm51bGx9LCJBdXRvU2l6ZSI6MCwiRm9yZWdyb3VuZCI6eyIkaWQiOiIxNTUiLCJDb2xvciI6eyIkaWQiOiIxNTY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udWxsLCJJc1Zpc2libGUiOnRydWUsIldpZHRoIjowLjAsIkhlaWdodCI6MC4wLCJCb3JkZXJTdHlsZSI6bnVsbCwiUGFyZW50U3R5bGUiOm51bGx9LCJSZWN0YW5nbGVTdHlsZSI6eyIkaWQiOiIxNTkiLCJNYXJnaW4iOnsiJGlkIjoiMTYwIiwiVG9wIjowLjAsIkxlZnQiOjAuMCwiUmlnaHQiOjAuMCwiQm90dG9tIjowLjB9LCJQYWRkaW5nIjp7IiRpZCI6IjE2MSIsIlRvcCI6MC4wLCJMZWZ0IjowLjAsIlJpZ2h0IjowLjAsIkJvdHRvbSI6MC4wfSwiQmFja2dyb3VuZCI6eyIkaWQiOiIxNjIiLCJDb2xvciI6eyIkaWQiOiIxNjMiLCJBIjoxMjcsIlIiOjkxLCJHIjoxNTUsIkIiOjIxM319LCJJc1Zpc2libGUiOnRydWUsIldpZHRoIjowLjAsIkhlaWdodCI6MC4wLCJCb3JkZXJTdHlsZSI6eyIkaWQiOiIxNjQiLCJMaW5lQ29sb3IiOnsiJGlkIjoiMTY1IiwiJHR5cGUiOiJOTFJFLkNvbW1vbi5Eb20uU29saWRDb2xvckJydXNoLCBOTFJFLkNvbW1vbiIsIkNvbG9yIjp7IiRpZCI6IjE2NiIsIkEiOjI1NSwiUiI6MjU1LCJHIjowLCJCIjowfX0sIkxpbmVXZWlnaHQiOjAuMCwiTGluZVR5cGUiOjAsIlBhcmVudFN0eWxlIjpudWxsfSwiUGFyZW50U3R5bGUiOm51bGx9LCJNYXJnaW4iOnsiJGlkIjoiMTY3IiwiVG9wIjowLjAsIkxlZnQiOjAuMCwiUmlnaHQiOjAuMCwiQm90dG9tIjowLjB9LCJQYWRkaW5nIjp7IiRpZCI6IjE2OCIsIlRvcCI6MC4wLCJMZWZ0IjowLjAsIlJpZ2h0IjowLjAsIkJvdHRvbSI6MC4wfSwiQmFja2dyb3VuZCI6bnVsbCwiSXNWaXNpYmxlIjp0cnVlLCJXaWR0aCI6MC4wLCJIZWlnaHQiOjAuMCwiQm9yZGVyU3R5bGUiOm51bGwsIlBhcmVudFN0eWxlIjpudWxsfSwiQmFja2dyb3VuZFN0eWxlIjp7IiRpZCI6IjE2OSIsIk1hcmdpbiI6eyIkaWQiOiIxNzAiLCJUb3AiOjAuMCwiTGVmdCI6MC4wLCJSaWdodCI6MC4wLCJCb3R0b20iOjAuMH0sIlBhZGRpbmciOnsiJGlkIjoiMTcxIiwiVG9wIjowLjAsIkxlZnQiOjAuMCwiUmlnaHQiOjAuMCwiQm90dG9tIjowLjB9LCJCYWNrZ3JvdW5kIjp7IiRpZCI6IjE3MiIsIkNvbG9yIjp7IiRpZCI6IjE3MyIsIkEiOjM4LCJSIjo5MSwiRyI6MTU1LCJCIjoyMTN9fSwiSXNWaXNpYmxlIjp0cnVlLCJXaWR0aCI6MC4wLCJIZWlnaHQiOjAuMCwiQm9yZGVyU3R5bGUiOnsiJGlkIjoiMTc0IiwiTGluZUNvbG9yIjp7IiRpZCI6IjE3NSIsIiR0eXBlIjoiTkxSRS5Db21tb24uRG9tLlNvbGlkQ29sb3JCcnVzaCwgTkxSRS5Db21tb24iLCJDb2xvciI6eyIkaWQiOiIxNzYiLCJBIjoyNTUsIlIiOjI1NSwiRyI6MCwiQiI6MH19LCJMaW5lV2VpZ2h0IjowLjAsIkxpbmVUeXBlIjowLCJQYXJlbnRTdHlsZSI6bnVsbH0sIlBhcmVudFN0eWxlIjpudWxsfSwiSXNBYm92ZVRpbWViYW5kIjpmYWxzZSwiTWFyZ2luIjp7IiRpZCI6IjE3NyIsIlRvcCI6MC4wLCJMZWZ0IjowLjAsIlJpZ2h0IjowLjAsIkJvdHRvbSI6MC4wfSwiUGFkZGluZyI6eyIkaWQiOiIxNzgiLCJUb3AiOjAuMCwiTGVmdCI6MC4wLCJSaWdodCI6MC4wLCJCb3R0b20iOjAuMH0sIklzVmlzaWJsZSI6dHJ1ZSwiV2lkdGgiOjAuMCwiSGVpZ2h0IjowLjAsIkJvcmRlclN0eWxlIjpudWxsLCJQYXJlbnRTdHlsZSI6bnVsbH19LCJTY2FsZSI6eyIkaWQiOiIxNzkiLCJTdGFydERhdGUiOiIyMDE1LTA1LTEwVDIzOjU5OjU5Ljk5OVoiLCJFbmREYXRlIjoiMjAxOS0wMS0zMFQyMzo1OTowMCIsIkZvcm1hdCI6Ik1NTSIsIlR5cGUiOjIsIkF1dG9EYXRlUmFuZ2UiOnRydWUsIldvcmtpbmdEYXlzIjoxMjcsIkZpc2NhbFllYXIiOnsiJGlkIjoiMTgwIiwiU3RhcnRNb250aCI6MSwiVXNlU3RhcnRpbmdZZWFyRm9yTnVtYmVyaW5nIjp0cnVlLCJTaG93RmlzY2FsWWVhckxhYmVsIjp0cnVlfSwiVG9kYXlNYXJrZXJUZXh0IjoiVG9kYXkiLCJBdXRvU2NhbGVUeXBlIjp0cnVlfSwiU2NhbGVWMiI6eyIkaWQiOiIxODEiLCJTdGFydERhdGUiOiIyMDE1LTA1LTEwVDIzOjU5OjU5Ljk5OVoiLCJFbmREYXRlIjoiMjAxOS0wMS0zMFQyMzo1OTowMCIsIkF1dG9EYXRlUmFuZ2UiOnRydWUsIldvcmtpbmdEYXlzIjoxMjcsIkZpc2NhbFllYXIiOnsiJHJlZiI6IjE4MCJ9LCJUb2RheU1hcmtlclRleHQiOiJUb2RheSIsIkF1dG9TY2FsZVR5cGUiOnRydWUsIlRpbWViYW5kU2NhbGVzIjp7IiRpZCI6IjE4MiIsIlRvcFNjYWxlTGF5ZXIiOnsiJGlkIjoiMTgzIiwiRm9ybWF0IjoiTU1NIiwiVHlwZSI6Mn0sIk1pZGRsZVNjYWxlTGF5ZXIiOnsiJGlkIjoiMTg0IiwiRm9ybWF0IjpudWxsLCJUeXBlIjowfSwiQm90dG9tU2NhbGVMYXllciI6eyIkaWQiOiIxODUiLCJGb3JtYXQiOm51bGwsIlR5cGUiOjB9fX0sIk1pbGVzdG9uZXMiOlt7IiRpZCI6IjE4NiIsIkRhdGUiOiIyMDE4LTA1LTEwVDIzOjU5OjAwWiIsIlN0eWxlIjp7IiRpZCI6IjE4NyIsIlNoYXBlIjoyLCJDb25uZWN0b3JNYXJnaW4iOnsiJHJlZiI6IjYxIn0sIkNvbm5lY3RvclN0eWxlIjp7IiRpZCI6IjE4OCIsIkxpbmVDb2xvciI6eyIkaWQiOiIxODkiLCIkdHlwZSI6Ik5MUkUuQ29tbW9uLkRvbS5Tb2xpZENvbG9yQnJ1c2gsIE5MUkUuQ29tbW9uIiwiQ29sb3IiOnsiJGlkIjoiMTkwIiwiQSI6MjU1LCJSIjo2NSwiRyI6MTM4LCJCIjoxNzl9fSwiTGluZVdlaWdodCI6MS4wLCJMaW5lVHlwZSI6MCwiUGFyZW50U3R5bGUiOnsiJHJlZiI6IjYyIn19LCJJc0JlbG93VGltZWJhbmQiOmZhbHNlLCJQb3NpdGlvbk9uVGFzayI6MCwiSGlkZURhdGUiOmZhbHNlLCJTaGFwZVNpemUiOjEsIlNwYWNpbmciOjEuMCwiUGFkZGluZyI6eyIkcmVmIjoiNjUifSwiU2hhcGVTdHlsZSI6eyIkaWQiOiIxOTEiLCJNYXJnaW4iOnsiJHJlZiI6IjY3In0sIlBhZGRpbmciOnsiJHJlZiI6IjY4In0sIkJhY2tncm91bmQiOnsiJHJlZiI6IjY5In0sIklzVmlzaWJsZSI6dHJ1ZSwiV2lkdGgiOjEzLjAsIkhlaWdodCI6MTMuMCwiQm9yZGVyU3R5bGUiOnsiJGlkIjoiMTkyIiwiTGluZUNvbG9yIjp7IiRyZWYiOiI3MiJ9LCJMaW5lV2VpZ2h0IjowLjAsIkxpbmVUeXBlIjowLCJQYXJlbnRTdHlsZSI6eyIkcmVmIjoiNzEifX0sIlBhcmVudFN0eWxlIjp7IiRyZWYiOiI2NiJ9fSwiVGl0bGVTdHlsZSI6eyIkaWQiOiIxOTMiLCJGb250U2V0dGluZ3MiOnsiJGlkIjoiMTk0IiwiRm9udFNpemUiOjEyLCJGb250TmFtZSI6IkNhbGlicmkiLCJJc0JvbGQiOnRydWUsIklzSXRhbGljIjpmYWxzZSwiSXNVbmRlcmxpbmVkIjpmYWxzZSwiUGFyZW50U3R5bGUiOnsiJHJlZiI6Ijc1In19LCJBdXRvU2l6ZSI6MiwiRm9yZWdyb3VuZCI6eyIkcmVmIjoiNzYifSwiTWF4V2lkdGgiOjkyLjg1MTU3Nzc1ODc4OTA2My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UiLCJMaW5lQ29sb3IiOm51bGwsIkxpbmVXZWlnaHQiOjAuMCwiTGluZVR5cGUiOjAsIlBhcmVudFN0eWxlIjpudWxsfSwiUGFyZW50U3R5bGUiOnsiJHJlZiI6Ijc0In19LCJEYXRlU3R5bGUiOnsiJGlkIjoiMTk2IiwiRm9udFNldHRpbmdzIjp7IiRpZCI6IjE5NyIsIkZvbnRTaXplIjoxMCwiRm9udE5hbWUiOiJDYWxpYnJpIiwiSXNCb2xkIjpmYWxzZSwiSXNJdGFsaWMiOmZhbHNlLCJJc1VuZGVybGluZWQiOmZhbHNlLCJQYXJlbnRTdHlsZSI6eyIkcmVmIjoiODIifX0sIkF1dG9TaXplIjoyLCJGb3JlZ3JvdW5kIjp7IiRyZWYiOiI4MyJ9LCJNYXhXaWR0aCI6Mzcu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xOTgiLCJMaW5lQ29sb3IiOm51bGwsIkxpbmVXZWlnaHQiOjAuMCwiTGluZVR5cGUiOjAsIlBhcmVudFN0eWxlIjpudWxsfSwiUGFyZW50U3R5bGUiOnsiJHJlZiI6IjgxIn19LCJEYXRlRm9ybWF0Ijp7IiRyZWYiOiI4OCJ9LCJXZWVrTnVtYmVyaW5nIjp7IiRpZCI6IjE5OSIsIkZvcm1hdCI6MCwiSXNWaXNpYmxlIjpmYWxzZSwiTGFzdEtub3duVmlzaWJpbGl0eVN0YXRlIjpmYWxzZX0sIklzVmlzaWJsZSI6dHJ1ZSwiUGFyZW50U3R5bGUiOnsiJHJlZiI6IjYwIn19LCJJbmRleCI6MSwiUGVyY2VudGFnZUNvbXBsZXRlIjpudWxsLCJQb3NpdGlvbiI6eyJSYXRpbyI6MC4xMzA1NjMyNjk3MjExMzcxNiwiSXNDdXN0b20iOmZhbHNlfSwiRGF0ZUZvcm1hdCI6eyIkcmVmIjoiODgifSwiV2Vla051bWJlcmluZyI6eyIkaWQiOiIyMDAiLCJGb3JtYXQiOjAsIklzVmlzaWJsZSI6ZmFsc2UsIkxhc3RLbm93blZpc2liaWxpdHlTdGF0ZSI6ZmFsc2V9LCJSZWxhdGVkVGFza0lkIjoiMDAwMDAwMDAtMDAwMC0wMDAwLTAwMDAtMDAwMDAwMDAwMDAwIiwiSWQiOiJhNThmMjk0OC03YzAzLTQzYzAtOGFiYy1mNDE5MTNlNDBjYWUiLCJJbXBvcnRJZCI6bnVsbCwiVGl0bGUiOiJLaWNrIE9mZiIsIk5vdGUiOm51bGwsIkh5cGVybGluayI6eyIkaWQiOiIyMDEiLCJBZGRyZXNzIjpudWxsLCJTdWJBZGRyZXNzIjpudWxsfSwiSXNDaGFuZ2VkIjpmYWxzZSwiSXNOZXciOnRydWV9LHsiJGlkIjoiMjAyIiwiRGF0ZSI6IjIwMTgtMDYtMDdUMjM6NTk6MDBaIiwiU3R5bGUiOnsiJGlkIjoiMjAzIiwiU2hhcGUiOjEsIkNvbm5lY3Rvck1hcmdpbiI6eyIkcmVmIjoiNjEifSwiQ29ubmVjdG9yU3R5bGUiOnsiJGlkIjoiMjA0IiwiTGluZUNvbG9yIjp7IiRpZCI6IjIwNSIsIiR0eXBlIjoiTkxSRS5Db21tb24uRG9tLlNvbGlkQ29sb3JCcnVzaCwgTkxSRS5Db21tb24iLCJDb2xvciI6eyIkaWQiOiIyMDYiLCJBIjoyNTUsIlIiOjY1LCJHIjoxMzgsIkIiOjE3OX19LCJMaW5lV2VpZ2h0IjoxLjAsIkxpbmVUeXBlIjowLCJQYXJlbnRTdHlsZSI6eyIkcmVmIjoiNjIifX0sIklzQmVsb3dUaW1lYmFuZCI6ZmFsc2UsIlBvc2l0aW9uT25UYXNrIjowLCJIaWRlRGF0ZSI6ZmFsc2UsIlNoYXBlU2l6ZSI6MSwiU3BhY2luZyI6MS4wLCJQYWRkaW5nIjp7IiRyZWYiOiI2NSJ9LCJTaGFwZVN0eWxlIjp7IiRpZCI6IjIwNyIsIk1hcmdpbiI6eyIkcmVmIjoiNjcifSwiUGFkZGluZyI6eyIkcmVmIjoiNjgifSwiQmFja2dyb3VuZCI6eyIkaWQiOiIyMDgiLCJDb2xvciI6eyIkaWQiOiIyMDkiLCJBIjoyNTUsIlIiOjY1LCJHIjoxMzgsIkIiOjE3OX19LCJJc1Zpc2libGUiOnRydWUsIldpZHRoIjoxMy4wLCJIZWlnaHQiOjEzLjAsIkJvcmRlclN0eWxlIjp7IiRpZCI6IjIxMCIsIkxpbmVDb2xvciI6eyIkcmVmIjoiNzIifSwiTGluZVdlaWdodCI6MC4wLCJMaW5lVHlwZSI6MCwiUGFyZW50U3R5bGUiOnsiJHJlZiI6IjcxIn19LCJQYXJlbnRTdHlsZSI6eyIkcmVmIjoiNjYifX0sIlRpdGxlU3R5bGUiOnsiJGlkIjoiMjExIiwiRm9udFNldHRpbmdzIjp7IiRpZCI6IjIxMiIsIkZvbnRTaXplIjoxMiwiRm9udE5hbWUiOiJDYWxpYnJpIiwiSXNCb2xkIjp0cnVlLCJJc0l0YWxpYyI6ZmFsc2UsIklzVW5kZXJsaW5lZCI6ZmFsc2UsIlBhcmVudFN0eWxlIjp7IiRyZWYiOiI3NSJ9fSwiQXV0b1NpemUiOjIsIkZvcmVncm91bmQiOnsiJHJlZiI6Ijc2In0sIk1heFdpZHRoIjoxMTAuNjIxODEwOTEzMDg1OTQ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zIiwiTGluZUNvbG9yIjpudWxsLCJMaW5lV2VpZ2h0IjowLjAsIkxpbmVUeXBlIjowLCJQYXJlbnRTdHlsZSI6bnVsbH0sIlBhcmVudFN0eWxlIjp7IiRyZWYiOiI3NCJ9fSwiRGF0ZVN0eWxlIjp7IiRpZCI6IjIxNCIsIkZvbnRTZXR0aW5ncyI6eyIkaWQiOiIyMTUiLCJGb250U2l6ZSI6MTAsIkZvbnROYW1lIjoiQ2FsaWJyaSIsIklzQm9sZCI6ZmFsc2UsIklzSXRhbGljIjpmYWxzZSwiSXNVbmRlcmxpbmVkIjpmYWxzZSwiUGFyZW50U3R5bGUiOnsiJHJlZiI6IjgyIn19LCJBdXRvU2l6ZSI6MiwiRm9yZWdyb3VuZCI6eyIkcmVmIjoiODMifSwiTWF4V2lkdGgiOjU4LjAyMDAwMDQ1Nzc2MzY3Mi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YXRlRm9ybWF0Ijp7IiRyZWYiOiI4OCJ9LCJXZWVrTnVtYmVyaW5nIjp7IiRpZCI6IjIxNyIsIkZvcm1hdCI6MCwiSXNWaXNpYmxlIjpmYWxzZSwiTGFzdEtub3duVmlzaWJpbGl0eVN0YXRlIjpmYWxzZX0sIklzVmlzaWJsZSI6dHJ1ZSwiUGFyZW50U3R5bGUiOnsiJHJlZiI6IjYwIn19LCJJbmRleCI6MiwiUGVyY2VudGFnZUNvbXBsZXRlIjpudWxsLCJQb3NpdGlvbiI6eyJSYXRpbyI6MC4wNzQzMzc4NTMzMjU3Mzc4NDksIklzQ3VzdG9tIjpmYWxzZX0sIkRhdGVGb3JtYXQiOnsiJHJlZiI6Ijg4In0sIldlZWtOdW1iZXJpbmciOnsiJGlkIjoiMjE4IiwiRm9ybWF0IjowLCJJc1Zpc2libGUiOmZhbHNlLCJMYXN0S25vd25WaXNpYmlsaXR5U3RhdGUiOmZhbHNlfSwiUmVsYXRlZFRhc2tJZCI6IjAwMDAwMDAwLTAwMDAtMDAwMC0wMDAwLTAwMDAwMDAwMDAwMCIsIklkIjoiNTI3NDNkZTgtYmI2ZC00MDQ0LTg5NmYtNDczODk4ZmU5ZGE3IiwiSW1wb3J0SWQiOm51bGwsIlRpdGxlIjoiTWlsZXN0b25lICMxIiwiTm90ZSI6bnVsbCwiSHlwZXJsaW5rIjp7IiRpZCI6IjIxOSIsIkFkZHJlc3MiOm51bGwsIlN1YkFkZHJlc3MiOm51bGx9LCJJc0NoYW5nZWQiOmZhbHNlLCJJc05ldyI6dHJ1ZX0seyIkaWQiOiIyMjAiLCJEYXRlIjoiMjAxOC0wNy0yMVQyMzo1OTowMFoiLCJTdHlsZSI6eyIkaWQiOiIyMjEiLCJTaGFwZSI6MSwiQ29ubmVjdG9yTWFyZ2luIjp7IiRyZWYiOiI2MSJ9LCJDb25uZWN0b3JTdHlsZSI6eyIkaWQiOiIyMjIiLCJMaW5lQ29sb3IiOnsiJGlkIjoiMjIzIiwiJHR5cGUiOiJOTFJFLkNvbW1vbi5Eb20uU29saWRDb2xvckJydXNoLCBOTFJFLkNvbW1vbiIsIkNvbG9yIjp7IiRpZCI6IjIyNCIsIkEiOjI1NSwiUiI6MjQ2LCJHIjoxNDYsIkIiOjB9fSwiTGluZVdlaWdodCI6MS4wLCJMaW5lVHlwZSI6MCwiUGFyZW50U3R5bGUiOnsiJHJlZiI6IjYyIn19LCJJc0JlbG93VGltZWJhbmQiOmZhbHNlLCJQb3NpdGlvbk9uVGFzayI6MCwiSGlkZURhdGUiOmZhbHNlLCJTaGFwZVNpemUiOjEsIlNwYWNpbmciOjEuMCwiUGFkZGluZyI6eyIkcmVmIjoiNjUifSwiU2hhcGVTdHlsZSI6eyIkaWQiOiIyMjUiLCJNYXJnaW4iOnsiJHJlZiI6IjY3In0sIlBhZGRpbmciOnsiJHJlZiI6IjY4In0sIkJhY2tncm91bmQiOnsiJGlkIjoiMjI2IiwiQ29sb3IiOnsiJGlkIjoiMjI3IiwiQSI6MjU1LCJSIjoyNDYsIkciOjE0NiwiQiI6MH19LCJJc1Zpc2libGUiOnRydWUsIldpZHRoIjoxMy4wLCJIZWlnaHQiOjEzLjAsIkJvcmRlclN0eWxlIjp7IiRpZCI6IjIyOCIsIkxpbmVDb2xvciI6eyIkcmVmIjoiNzIifSwiTGluZVdlaWdodCI6MC4wLCJMaW5lVHlwZSI6MCwiUGFyZW50U3R5bGUiOnsiJHJlZiI6IjcxIn19LCJQYXJlbnRTdHlsZSI6eyIkcmVmIjoiNjYifX0sIlRpdGxlU3R5bGUiOnsiJGlkIjoiMjI5IiwiRm9udFNldHRpbmdzIjp7IiRpZCI6IjIzMCIsIkZvbnRTaXplIjoxMiwiRm9udE5hbWUiOiJDYWxpYnJpIiwiSXNCb2xkIjp0cnVlLCJJc0l0YWxpYyI6ZmFsc2UsIklzVW5kZXJsaW5lZCI6ZmFsc2UsIlBhcmVudFN0eWxlIjp7IiRyZWYiOiI3NSJ9fSwiQXV0b1NpemUiOjIsIkZvcmVncm91bmQiOnsiJHJlZiI6Ijc2In0sIk1heFdpZHRoIjoxMTAuNjIxODEwOTEzMDg1OTQ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MxIiwiTGluZUNvbG9yIjpudWxsLCJMaW5lV2VpZ2h0IjowLjAsIkxpbmVUeXBlIjowLCJQYXJlbnRTdHlsZSI6bnVsbH0sIlBhcmVudFN0eWxlIjp7IiRyZWYiOiI3NCJ9fSwiRGF0ZVN0eWxlIjp7IiRpZCI6IjIzMiIsIkZvbnRTZXR0aW5ncyI6eyIkaWQiOiIyMzMiLCJGb250U2l6ZSI6MTAsIkZvbnROYW1lIjoiQ2FsaWJyaSIsIklzQm9sZCI6ZmFsc2UsIklzSXRhbGljIjpmYWxzZSwiSXNVbmRlcmxpbmVkIjpmYWxzZSwiUGFyZW50U3R5bGUiOnsiJHJlZiI6IjgyIn19LCJBdXRvU2l6ZSI6MiwiRm9yZWdyb3VuZCI6eyIkcmVmIjoiODMifSwiTWF4V2lkdGgiOjUwLjI4NDAxNTY1NTUxNzU3OC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MzQiLCJMaW5lQ29sb3IiOm51bGwsIkxpbmVXZWlnaHQiOjAuMCwiTGluZVR5cGUiOjAsIlBhcmVudFN0eWxlIjpudWxsfSwiUGFyZW50U3R5bGUiOnsiJHJlZiI6IjgxIn19LCJEYXRlRm9ybWF0Ijp7IiRyZWYiOiI4OCJ9LCJXZWVrTnVtYmVyaW5nIjp7IiRpZCI6IjIzNSIsIkZvcm1hdCI6MCwiSXNWaXNpYmxlIjpmYWxzZSwiTGFzdEtub3duVmlzaWJpbGl0eVN0YXRlIjpmYWxzZX0sIklzVmlzaWJsZSI6dHJ1ZSwiUGFyZW50U3R5bGUiOnsiJHJlZiI6IjYwIn19LCJJbmRleCI6MywiUGVyY2VudGFnZUNvbXBsZXRlIjpudWxsLCJQb3NpdGlvbiI6eyJSYXRpbyI6MC4xMzE4MTUxMTIwNzg2MzEzNiwiSXNDdXN0b20iOmZhbHNlfSwiRGF0ZUZvcm1hdCI6eyIkcmVmIjoiODgifSwiV2Vla051bWJlcmluZyI6eyIkaWQiOiIyMzYiLCJGb3JtYXQiOjAsIklzVmlzaWJsZSI6ZmFsc2UsIkxhc3RLbm93blZpc2liaWxpdHlTdGF0ZSI6ZmFsc2V9LCJSZWxhdGVkVGFza0lkIjoiMDAwMDAwMDAtMDAwMC0wMDAwLTAwMDAtMDAwMDAwMDAwMDAwIiwiSWQiOiJhNTRiYzgyNy1iMDUxLTQ2ZDEtOGI1NS05ZjYxODcyM2UyYjQiLCJJbXBvcnRJZCI6bnVsbCwiVGl0bGUiOiJNaWxlc3RvbmUgIzIiLCJOb3RlIjpudWxsLCJIeXBlcmxpbmsiOnsiJGlkIjoiMjM3IiwiQWRkcmVzcyI6bnVsbCwiU3ViQWRkcmVzcyI6bnVsbH0sIklzQ2hhbmdlZCI6ZmFsc2UsIklzTmV3Ijp0cnVlfSx7IiRpZCI6IjIzOCIsIkRhdGUiOiIyMDE4LTA4LTEyVDIzOjU5OjAwWiIsIlN0eWxlIjp7IiRpZCI6IjIzOSIsIlNoYXBlIjoxLCJDb25uZWN0b3JNYXJnaW4iOnsiJHJlZiI6IjYxIn0sIkNvbm5lY3RvclN0eWxlIjp7IiRpZCI6IjI0MCIsIkxpbmVDb2xvciI6eyIkaWQiOiIyNDEiLCIkdHlwZSI6Ik5MUkUuQ29tbW9uLkRvbS5Tb2xpZENvbG9yQnJ1c2gsIE5MUkUuQ29tbW9uIiwiQ29sb3IiOnsiJGlkIjoiMjQyIiwiQSI6MjU1LCJSIjoyNDYsIkciOjE0NiwiQiI6MH19LCJMaW5lV2VpZ2h0IjoxLjAsIkxpbmVUeXBlIjowLCJQYXJlbnRTdHlsZSI6eyIkcmVmIjoiNjIifX0sIklzQmVsb3dUaW1lYmFuZCI6ZmFsc2UsIlBvc2l0aW9uT25UYXNrIjowLCJIaWRlRGF0ZSI6ZmFsc2UsIlNoYXBlU2l6ZSI6MSwiU3BhY2luZyI6MS4wLCJQYWRkaW5nIjp7IiRyZWYiOiI2NSJ9LCJTaGFwZVN0eWxlIjp7IiRpZCI6IjI0MyIsIk1hcmdpbiI6eyIkcmVmIjoiNjcifSwiUGFkZGluZyI6eyIkcmVmIjoiNjgifSwiQmFja2dyb3VuZCI6eyIkaWQiOiIyNDQiLCJDb2xvciI6eyIkaWQiOiIyNDUiLCJBIjoyNTUsIlIiOjEzMSwiRyI6MTMxLCJCIjoxMzF9fSwiSXNWaXNpYmxlIjp0cnVlLCJXaWR0aCI6MTMuMCwiSGVpZ2h0IjoxMy4wLCJCb3JkZXJTdHlsZSI6eyIkaWQiOiIyNDYiLCJMaW5lQ29sb3IiOnsiJHJlZiI6IjcyIn0sIkxpbmVXZWlnaHQiOjAuMCwiTGluZVR5cGUiOjAsIlBhcmVudFN0eWxlIjp7IiRyZWYiOiI3MSJ9fSwiUGFyZW50U3R5bGUiOnsiJHJlZiI6IjY2In19LCJUaXRsZVN0eWxlIjp7IiRpZCI6IjI0NyIsIkZvbnRTZXR0aW5ncyI6eyIkaWQiOiIyNDgiLCJGb250U2l6ZSI6MTIsIkZvbnROYW1lIjoiQ2FsaWJyaSIsIklzQm9sZCI6dHJ1ZSwiSXNJdGFsaWMiOmZhbHNlLCJJc1VuZGVybGluZWQiOmZhbHNlLCJQYXJlbnRTdHlsZSI6eyIkcmVmIjoiNzUifX0sIkF1dG9TaXplIjoyLCJGb3JlZ3JvdW5kIjp7IiRyZWYiOiI3NiJ9LCJNYXhXaWR0aCI6MTEzLjMxOTkyMzQwMDg3ODkx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0OSIsIkxpbmVDb2xvciI6bnVsbCwiTGluZVdlaWdodCI6MC4wLCJMaW5lVHlwZSI6MCwiUGFyZW50U3R5bGUiOm51bGx9LCJQYXJlbnRTdHlsZSI6eyIkcmVmIjoiNzQifX0sIkRhdGVTdHlsZSI6eyIkaWQiOiIyNTAiLCJGb250U2V0dGluZ3MiOnsiJGlkIjoiMjUxIiwiRm9udFNpemUiOjEwLCJGb250TmFtZSI6IkNhbGlicmkiLCJJc0JvbGQiOmZhbHNlLCJJc0l0YWxpYyI6ZmFsc2UsIklzVW5kZXJsaW5lZCI6ZmFsc2UsIlBhcmVudFN0eWxlIjp7IiRyZWYiOiI4MiJ9fSwiQXV0b1NpemUiOjIsIkZvcmVncm91bmQiOnsiJHJlZiI6IjgzIn0sIk1heFdpZHRoIjo3My40OTIwNTAxNzA4OTg0MzgsIk1heEhlaWdodCI6IkluZmluaXR5IiwiU21hcnRGb3JlZ3JvdW5kSXNBY3RpdmUiOmZhbHNlLCJIb3Jpem9udGFsQWxpZ25tZW50IjowLCJWZXJ0aWNhbEFsaWdubWVudCI6MCwiU21hcnRGb3JlZ3JvdW5kIjpudWxsLCJCYWNrZ3JvdW5kRmlsbFR5cGUiOjAsIk1hcmdpbiI6eyIkcmVmIjoiODUifSwiUGFkZGluZyI6eyIkcmVmIjoiODYifSwiQmFja2dyb3VuZCI6eyIkcmVmIjoiODcifSwiSXNWaXNpYmxlIjp0cnVlLCJXaWR0aCI6MC4wLCJIZWlnaHQiOjAuMCwiQm9yZGVyU3R5bGUiOnsiJGlkIjoiMjUyIiwiTGluZUNvbG9yIjpudWxsLCJMaW5lV2VpZ2h0IjowLjAsIkxpbmVUeXBlIjowLCJQYXJlbnRTdHlsZSI6bnVsbH0sIlBhcmVudFN0eWxlIjp7IiRyZWYiOiI4MSJ9fSwiRGF0ZUZvcm1hdCI6eyIkcmVmIjoiODgifSwiV2Vla051bWJlcmluZyI6eyIkaWQiOiIyNTMiLCJGb3JtYXQiOjAsIklzVmlzaWJsZSI6ZmFsc2UsIkxhc3RLbm93blZpc2liaWxpdHlTdGF0ZSI6ZmFsc2V9LCJJc1Zpc2libGUiOnRydWUsIlBhcmVudFN0eWxlIjp7IiRyZWYiOiI2MCJ9fSwiSW5kZXgiOjQsIlBlcmNlbnRhZ2VDb21wbGV0ZSI6bnVsbCwiUG9zaXRpb24iOnsiUmF0aW8iOjAuMTE4NTgzNTY2MTcxMTUxNjIsIklzQ3VzdG9tIjpmYWxzZX0sIkRhdGVGb3JtYXQiOnsiJHJlZiI6Ijg4In0sIldlZWtOdW1iZXJpbmciOnsiJGlkIjoiMjU0IiwiRm9ybWF0IjowLCJJc1Zpc2libGUiOmZhbHNlLCJMYXN0S25vd25WaXNpYmlsaXR5U3RhdGUiOmZhbHNlfSwiUmVsYXRlZFRhc2tJZCI6IjAwMDAwMDAwLTAwMDAtMDAwMC0wMDAwLTAwMDAwMDAwMDAwMCIsIklkIjoiOTNhZmI1NTQtNTUyYS00MjIxLWE1MzgtMGY3OTE5NDA5YWE3IiwiSW1wb3J0SWQiOm51bGwsIlRpdGxlIjoiQ2hlY2twb2ludCBBIiwiTm90ZSI6bnVsbCwiSHlwZXJsaW5rIjp7IiRpZCI6IjI1NSIsIkFkZHJlc3MiOm51bGwsIlN1YkFkZHJlc3MiOm51bGx9LCJJc0NoYW5nZWQiOmZhbHNlLCJJc05ldyI6dHJ1ZX0seyIkaWQiOiIyNTYiLCJEYXRlIjoiMjAxOC0wOS0yMFQyMzo1OTowMFoiLCJTdHlsZSI6eyIkaWQiOiIyNTciLCJTaGFwZSI6MSwiQ29ubmVjdG9yTWFyZ2luIjp7IiRyZWYiOiI2MSJ9LCJDb25uZWN0b3JTdHlsZSI6eyIkaWQiOiIyNTgiLCJMaW5lQ29sb3IiOnsiJGlkIjoiMjU5IiwiJHR5cGUiOiJOTFJFLkNvbW1vbi5Eb20uU29saWRDb2xvckJydXNoLCBOTFJFLkNvbW1vbiIsIkNvbG9yIjp7IiRpZCI6IjI2MCIsIkEiOjI1NSwiUiI6MjU0LCJHIjoxOTUsIkIiOjZ9fSwiTGluZVdlaWdodCI6MS4wLCJMaW5lVHlwZSI6MCwiUGFyZW50U3R5bGUiOnsiJHJlZiI6IjYyIn19LCJJc0JlbG93VGltZWJhbmQiOmZhbHNlLCJQb3NpdGlvbk9uVGFzayI6MCwiSGlkZURhdGUiOmZhbHNlLCJTaGFwZVNpemUiOjEsIlNwYWNpbmciOjEuMCwiUGFkZGluZyI6eyIkcmVmIjoiNjUifSwiU2hhcGVTdHlsZSI6eyIkaWQiOiIyNjEiLCJNYXJnaW4iOnsiJHJlZiI6IjY3In0sIlBhZGRpbmciOnsiJHJlZiI6IjY4In0sIkJhY2tncm91bmQiOnsiJGlkIjoiMjYyIiwiQ29sb3IiOnsiJGlkIjoiMjYzIiwiQSI6MjU1LCJSIjoyNTQsIkciOjE4NiwiQiI6MTB9fSwiSXNWaXNpYmxlIjp0cnVlLCJXaWR0aCI6MTMuMCwiSGVpZ2h0IjoxMy4wLCJCb3JkZXJTdHlsZSI6eyIkaWQiOiIyNjQiLCJMaW5lQ29sb3IiOnsiJHJlZiI6IjcyIn0sIkxpbmVXZWlnaHQiOjAuMCwiTGluZVR5cGUiOjAsIlBhcmVudFN0eWxlIjp7IiRyZWYiOiI3MSJ9fSwiUGFyZW50U3R5bGUiOnsiJHJlZiI6IjY2In19LCJUaXRsZVN0eWxlIjp7IiRpZCI6IjI2NSIsIkZvbnRTZXR0aW5ncyI6eyIkaWQiOiIyNjYiLCJGb250U2l6ZSI6MTIsIkZvbnROYW1lIjoiQ2FsaWJyaSIsIklzQm9sZCI6dHJ1ZSwiSXNJdGFsaWMiOmZhbHNlLCJJc1VuZGVybGluZWQiOmZhbHNlLCJQYXJlbnRTdHlsZSI6eyIkcmVmIjoiNzUifX0sIkF1dG9TaXplIjoyLCJGb3JlZ3JvdW5kIjp7IiRyZWYiOiI3NiJ9LCJNYXhXaWR0aCI6MTEwLjYyMTgxMDkxMzA4NTk0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2NyIsIkxpbmVDb2xvciI6bnVsbCwiTGluZVdlaWdodCI6MC4wLCJMaW5lVHlwZSI6MCwiUGFyZW50U3R5bGUiOm51bGx9LCJQYXJlbnRTdHlsZSI6eyIkcmVmIjoiNzQifX0sIkRhdGVTdHlsZSI6eyIkaWQiOiIyNjgiLCJGb250U2V0dGluZ3MiOnsiJGlkIjoiMjY5IiwiRm9udFNpemUiOjEwLCJGb250TmFtZSI6IkNhbGlicmkiLCJJc0JvbGQiOmZhbHNlLCJJc0l0YWxpYyI6ZmFsc2UsIklzVW5kZXJsaW5lZCI6ZmFsc2UsIlBhcmVudFN0eWxlIjp7IiRyZWYiOiI4MiJ9fSwiQXV0b1NpemUiOjIsIkZvcmVncm91bmQiOnsiJHJlZiI6IjgzIn0sIk1heFdpZHRoIjo2OS42MjQwMTU4MDgxMDU0NjksIk1heEhlaWdodCI6IkluZmluaXR5IiwiU21hcnRGb3JlZ3JvdW5kSXNBY3RpdmUiOmZhbHNlLCJIb3Jpem9udGFsQWxpZ25tZW50IjowLCJWZXJ0aWNhbEFsaWdubWVudCI6MCwiU21hcnRGb3JlZ3JvdW5kIjpudWxsLCJCYWNrZ3JvdW5kRmlsbFR5cGUiOjAsIk1hcmdpbiI6eyIkcmVmIjoiODUifSwiUGFkZGluZyI6eyIkcmVmIjoiODYifSwiQmFja2dyb3VuZCI6eyIkcmVmIjoiODcifSwiSXNWaXNpYmxlIjp0cnVlLCJXaWR0aCI6MC4wLCJIZWlnaHQiOjAuMCwiQm9yZGVyU3R5bGUiOnsiJGlkIjoiMjcwIiwiTGluZUNvbG9yIjpudWxsLCJMaW5lV2VpZ2h0IjowLjAsIkxpbmVUeXBlIjowLCJQYXJlbnRTdHlsZSI6bnVsbH0sIlBhcmVudFN0eWxlIjp7IiRyZWYiOiI4MSJ9fSwiRGF0ZUZvcm1hdCI6eyIkcmVmIjoiODgifSwiV2Vla051bWJlcmluZyI6eyIkaWQiOiIyNzEiLCJGb3JtYXQiOjAsIklzVmlzaWJsZSI6ZmFsc2UsIkxhc3RLbm93blZpc2liaWxpdHlTdGF0ZSI6ZmFsc2V9LCJJc1Zpc2libGUiOnRydWUsIlBhcmVudFN0eWxlIjp7IiRyZWYiOiI2MCJ9fSwiSW5kZXgiOjUsIlBlcmNlbnRhZ2VDb21wbGV0ZSI6bnVsbCwiUG9zaXRpb24iOnsiUmF0aW8iOjAuMTM1MzUxODQ1MDcwMTY3ODEsIklzQ3VzdG9tIjpmYWxzZX0sIkRhdGVGb3JtYXQiOnsiJHJlZiI6Ijg4In0sIldlZWtOdW1iZXJpbmciOnsiJGlkIjoiMjcyIiwiRm9ybWF0IjowLCJJc1Zpc2libGUiOmZhbHNlLCJMYXN0S25vd25WaXNpYmlsaXR5U3RhdGUiOmZhbHNlfSwiUmVsYXRlZFRhc2tJZCI6IjAwMDAwMDAwLTAwMDAtMDAwMC0wMDAwLTAwMDAwMDAwMDAwMCIsIklkIjoiOTVmMzM5YmItNWM4OC00NmViLWFlZjAtMjAxNGJjY2JkNTMxIiwiSW1wb3J0SWQiOm51bGwsIlRpdGxlIjoiTWlsZXN0b25lICMzIiwiTm90ZSI6bnVsbCwiSHlwZXJsaW5rIjp7IiRpZCI6IjI3MyIsIkFkZHJlc3MiOm51bGwsIlN1YkFkZHJlc3MiOm51bGx9LCJJc0NoYW5nZWQiOmZhbHNlLCJJc05ldyI6dHJ1ZX0seyIkaWQiOiIyNzQiLCJEYXRlIjoiMjAxOC0xMC0zMFQyMzo1OTowMFoiLCJTdHlsZSI6eyIkaWQiOiIyNzUiLCJTaGFwZSI6MSwiQ29ubmVjdG9yTWFyZ2luIjp7IiRyZWYiOiI2MSJ9LCJDb25uZWN0b3JTdHlsZSI6eyIkaWQiOiIyNzYiLCJMaW5lQ29sb3IiOnsiJGlkIjoiMjc3IiwiJHR5cGUiOiJOTFJFLkNvbW1vbi5Eb20uU29saWRDb2xvckJydXNoLCBOTFJFLkNvbW1vbiIsIkNvbG9yIjp7IiRpZCI6IjI3OCIsIkEiOjI1NSwiUiI6MCwiRyI6MTE0LCJCIjoxODh9fSwiTGluZVdlaWdodCI6MS4wLCJMaW5lVHlwZSI6MCwiUGFyZW50U3R5bGUiOnsiJHJlZiI6IjYyIn19LCJJc0JlbG93VGltZWJhbmQiOmZhbHNlLCJQb3NpdGlvbk9uVGFzayI6MCwiSGlkZURhdGUiOmZhbHNlLCJTaGFwZVNpemUiOjEsIlNwYWNpbmciOjEuMCwiUGFkZGluZyI6eyIkcmVmIjoiNjUifSwiU2hhcGVTdHlsZSI6eyIkaWQiOiIyNzkiLCJNYXJnaW4iOnsiJHJlZiI6IjY3In0sIlBhZGRpbmciOnsiJHJlZiI6IjY4In0sIkJhY2tncm91bmQiOnsiJHJlZiI6IjY5In0sIklzVmlzaWJsZSI6dHJ1ZSwiV2lkdGgiOjEzLjAsIkhlaWdodCI6MTMuMCwiQm9yZGVyU3R5bGUiOnsiJGlkIjoiMjgwIiwiTGluZUNvbG9yIjp7IiRyZWYiOiI3MiJ9LCJMaW5lV2VpZ2h0IjowLjAsIkxpbmVUeXBlIjowLCJQYXJlbnRTdHlsZSI6eyIkcmVmIjoiNzEifX0sIlBhcmVudFN0eWxlIjp7IiRyZWYiOiI2NiJ9fSwiVGl0bGVTdHlsZSI6eyIkaWQiOiIyODEiLCJGb250U2V0dGluZ3MiOnsiJGlkIjoiMjgyIiwiRm9udFNpemUiOjEyLCJGb250TmFtZSI6IkNhbGlicmkiLCJJc0JvbGQiOnRydWUsIklzSXRhbGljIjpmYWxzZSwiSXNVbmRlcmxpbmVkIjpmYWxzZSwiUGFyZW50U3R5bGUiOnsiJHJlZiI6Ijc1In19LCJBdXRvU2l6ZSI6MiwiRm9yZWdyb3VuZCI6eyIkcmVmIjoiNzYifSwiTWF4V2lkdGgiOjExMC42MjE4MTA5MTMwODU5N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ODMiLCJMaW5lQ29sb3IiOm51bGwsIkxpbmVXZWlnaHQiOjAuMCwiTGluZVR5cGUiOjAsIlBhcmVudFN0eWxlIjpudWxsfSwiUGFyZW50U3R5bGUiOnsiJHJlZiI6Ijc0In19LCJEYXRlU3R5bGUiOnsiJGlkIjoiMjg0IiwiRm9udFNldHRpbmdzIjp7IiRpZCI6IjI4NSIsIkZvbnRTaXplIjoxMCwiRm9udE5hbWUiOiJDYWxpYnJpIiwiSXNCb2xkIjpmYWxzZSwiSXNJdGFsaWMiOmZhbHNlLCJJc1VuZGVybGluZWQiOmZhbHNlLCJQYXJlbnRTdHlsZSI6eyIkcmVmIjoiODIifX0sIkF1dG9TaXplIjoyLCJGb3JlZ3JvdW5kIjp7IiRyZWYiOiI4MyJ9LCJNYXhXaWR0aCI6NjUuNzU1OTgxNDQ1MzEy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ODYiLCJMaW5lQ29sb3IiOm51bGwsIkxpbmVXZWlnaHQiOjAuMCwiTGluZVR5cGUiOjAsIlBhcmVudFN0eWxlIjpudWxsfSwiUGFyZW50U3R5bGUiOnsiJHJlZiI6IjgxIn19LCJEYXRlRm9ybWF0Ijp7IiRyZWYiOiI4OCJ9LCJXZWVrTnVtYmVyaW5nIjp7IiRpZCI6IjI4NyIsIkZvcm1hdCI6MCwiSXNWaXNpYmxlIjpmYWxzZSwiTGFzdEtub3duVmlzaWJpbGl0eVN0YXRlIjpmYWxzZX0sIklzVmlzaWJsZSI6dHJ1ZSwiUGFyZW50U3R5bGUiOnsiJHJlZiI6IjYwIn19LCJJbmRleCI6NiwiUGVyY2VudGFnZUNvbXBsZXRlIjpudWxsLCJQb3NpdGlvbiI6eyJSYXRpbyI6MC4xNjA5OTA4MjA5OTA2Njg0MiwiSXNDdXN0b20iOnRydWV9LCJEYXRlRm9ybWF0Ijp7IiRyZWYiOiI4OCJ9LCJXZWVrTnVtYmVyaW5nIjp7IiRpZCI6IjI4OCIsIkZvcm1hdCI6MCwiSXNWaXNpYmxlIjpmYWxzZSwiTGFzdEtub3duVmlzaWJpbGl0eVN0YXRlIjpmYWxzZX0sIlJlbGF0ZWRUYXNrSWQiOiIwMDAwMDAwMC0wMDAwLTAwMDAtMDAwMC0wMDAwMDAwMDAwMDAiLCJJZCI6IjZhMjgzYjM2LTczNzUtNDE1Yi05MmIwLWU1ZmM0ZTE2YTBjYyIsIkltcG9ydElkIjpudWxsLCJUaXRsZSI6Ik1pbGVzdG9uZSAjNSIsIk5vdGUiOm51bGwsIkh5cGVybGluayI6eyIkaWQiOiIyODkiLCJBZGRyZXNzIjpudWxsLCJTdWJBZGRyZXNzIjpudWxsfSwiSXNDaGFuZ2VkIjpmYWxzZSwiSXNOZXciOnRydWV9LHsiJGlkIjoiMjkwIiwiRGF0ZSI6IjIwMTgtMTItMjBUMjM6NTk6MDBaIiwiU3R5bGUiOnsiJGlkIjoiMjkxIiwiU2hhcGUiOjEsIkNvbm5lY3Rvck1hcmdpbiI6eyIkcmVmIjoiNjEifSwiQ29ubmVjdG9yU3R5bGUiOnsiJGlkIjoiMjkyIiwiTGluZUNvbG9yIjp7IiRpZCI6IjI5MyIsIiR0eXBlIjoiTkxSRS5Db21tb24uRG9tLlNvbGlkQ29sb3JCcnVzaCwgTkxSRS5Db21tb24iLCJDb2xvciI6eyIkaWQiOiIyOTQiLCJBIjoyNTUsIlIiOjIyMywiRyI6ODMsIkIiOjM5fX0sIkxpbmVXZWlnaHQiOjEuMCwiTGluZVR5cGUiOjAsIlBhcmVudFN0eWxlIjp7IiRyZWYiOiI2MiJ9fSwiSXNCZWxvd1RpbWViYW5kIjpmYWxzZSwiUG9zaXRpb25PblRhc2siOjAsIkhpZGVEYXRlIjpmYWxzZSwiU2hhcGVTaXplIjoxLCJTcGFjaW5nIjoxLjAsIlBhZGRpbmciOnsiJHJlZiI6IjY1In0sIlNoYXBlU3R5bGUiOnsiJGlkIjoiMjk1IiwiTWFyZ2luIjp7IiRyZWYiOiI2NyJ9LCJQYWRkaW5nIjp7IiRyZWYiOiI2OCJ9LCJCYWNrZ3JvdW5kIjp7IiRpZCI6IjI5NiIsIkNvbG9yIjp7IiRpZCI6IjI5NyIsIkEiOjI1NSwiUiI6MTY2LCJHIjoxODMsIkIiOjM5fX0sIklzVmlzaWJsZSI6dHJ1ZSwiV2lkdGgiOjEzLjAsIkhlaWdodCI6MTMuMCwiQm9yZGVyU3R5bGUiOnsiJGlkIjoiMjk4IiwiTGluZUNvbG9yIjp7IiRyZWYiOiI3MiJ9LCJMaW5lV2VpZ2h0IjowLjAsIkxpbmVUeXBlIjowLCJQYXJlbnRTdHlsZSI6eyIkcmVmIjoiNzEifX0sIlBhcmVudFN0eWxlIjp7IiRyZWYiOiI2NiJ9fSwiVGl0bGVTdHlsZSI6eyIkaWQiOiIyOTkiLCJGb250U2V0dGluZ3MiOnsiJGlkIjoiMzAwIiwiRm9udFNpemUiOjEyLCJGb250TmFtZSI6IkNhbGlicmkiLCJJc0JvbGQiOnRydWUsIklzSXRhbGljIjpmYWxzZSwiSXNVbmRlcmxpbmVkIjpmYWxzZSwiUGFyZW50U3R5bGUiOnsiJHJlZiI6Ijc1In19LCJBdXRvU2l6ZSI6MiwiRm9yZWdyb3VuZCI6eyIkcmVmIjoiNzYifSwiTWF4V2lkdGgiOjExMy4zMTk5MjM0MDA4Nzg5MS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zMDEiLCJMaW5lQ29sb3IiOm51bGwsIkxpbmVXZWlnaHQiOjAuMCwiTGluZVR5cGUiOjAsIlBhcmVudFN0eWxlIjpudWxsfSwiUGFyZW50U3R5bGUiOnsiJHJlZiI6Ijc0In19LCJEYXRlU3R5bGUiOnsiJGlkIjoiMzAyIiwiRm9udFNldHRpbmdzIjp7IiRpZCI6IjMwMyIsIkZvbnRTaXplIjoxMCwiRm9udE5hbWUiOiJDYWxpYnJpIiwiSXNCb2xkIjpmYWxzZSwiSXNJdGFsaWMiOmZhbHNlLCJJc1VuZGVybGluZWQiOmZhbHNlLCJQYXJlbnRTdHlsZSI6eyIkcmVmIjoiODIifX0sIkF1dG9TaXplIjoyLCJGb3JlZ3JvdW5kIjp7IiRyZWYiOiI4MyJ9LCJNYXhXaWR0aCI6NjkuNjI0MDE1ODA4MTA1NDY5LCJNYXhIZWlnaHQiOiJJbmZpbml0eSIsIlNtYXJ0Rm9yZWdyb3VuZElzQWN0aXZlIjpmYWxzZSwiSG9yaXpvbnRhbEFsaWdubWVudCI6MCwiVmVydGljYWxBbGlnbm1lbnQiOjAsIlNtYXJ0Rm9yZWdyb3VuZCI6bnVsbCwiQmFja2dyb3VuZEZpbGxUeXBlIjowLCJNYXJnaW4iOnsiJHJlZiI6Ijg1In0sIlBhZGRpbmciOnsiJHJlZiI6Ijg2In0sIkJhY2tncm91bmQiOnsiJHJlZiI6Ijg3In0sIklzVmlzaWJsZSI6dHJ1ZSwiV2lkdGgiOjAuMCwiSGVpZ2h0IjowLjAsIkJvcmRlclN0eWxlIjp7IiRpZCI6IjMwNCIsIkxpbmVDb2xvciI6bnVsbCwiTGluZVdlaWdodCI6MC4wLCJMaW5lVHlwZSI6MCwiUGFyZW50U3R5bGUiOm51bGx9LCJQYXJlbnRTdHlsZSI6eyIkcmVmIjoiODEifX0sIkRhdGVGb3JtYXQiOnsiJHJlZiI6Ijg4In0sIldlZWtOdW1iZXJpbmciOnsiJGlkIjoiMzA1IiwiRm9ybWF0IjowLCJJc1Zpc2libGUiOmZhbHNlLCJMYXN0S25vd25WaXNpYmlsaXR5U3RhdGUiOmZhbHNlfSwiSXNWaXNpYmxlIjp0cnVlLCJQYXJlbnRTdHlsZSI6eyIkcmVmIjoiNjAifX0sIkluZGV4Ijo3LCJQZXJjZW50YWdlQ29tcGxldGUiOm51bGwsIlBvc2l0aW9uIjp7IlJhdGlvIjowLjExODY4NTE3ODQwMzUwMTE1LCJJc0N1c3RvbSI6ZmFsc2V9LCJEYXRlRm9ybWF0Ijp7IiRyZWYiOiI4OCJ9LCJXZWVrTnVtYmVyaW5nIjp7IiRpZCI6IjMwNiIsIkZvcm1hdCI6MCwiSXNWaXNpYmxlIjpmYWxzZSwiTGFzdEtub3duVmlzaWJpbGl0eVN0YXRlIjpmYWxzZX0sIlJlbGF0ZWRUYXNrSWQiOiIwMDAwMDAwMC0wMDAwLTAwMDAtMDAwMC0wMDAwMDAwMDAwMDAiLCJJZCI6IjdiMDk5NjQ2LTRmZmQtNGNkMy1hM2IzLTgzYWIxYmEyMjQzOCIsIkltcG9ydElkIjpudWxsLCJUaXRsZSI6IkNoZWNrcG9pbnQgQiIsIk5vdGUiOm51bGwsIkh5cGVybGluayI6eyIkaWQiOiIzMDciLCJBZGRyZXNzIjpudWxsLCJTdWJBZGRyZXNzIjpudWxsfSwiSXNDaGFuZ2VkIjpmYWxzZSwiSXNOZXciOnRydWV9LHsiJGlkIjoiMzA4IiwiRGF0ZSI6IjIwMTktMDEtMzBUMjM6NTk6MDBaIiwiU3R5bGUiOnsiJGlkIjoiMzA5IiwiU2hhcGUiOjIsIkNvbm5lY3Rvck1hcmdpbiI6eyIkcmVmIjoiNjEifSwiQ29ubmVjdG9yU3R5bGUiOnsiJGlkIjoiMzEwIiwiTGluZUNvbG9yIjp7IiRpZCI6IjMxMSIsIiR0eXBlIjoiTkxSRS5Db21tb24uRG9tLlNvbGlkQ29sb3JCcnVzaCwgTkxSRS5Db21tb24iLCJDb2xvciI6eyIkaWQiOiIzMTIiLCJBIjoyNTUsIlIiOjI0NiwiRyI6MTQ2LCJCIjowfX0sIkxpbmVXZWlnaHQiOjEuMCwiTGluZVR5cGUiOjAsIlBhcmVudFN0eWxlIjp7IiRyZWYiOiI2MiJ9fSwiSXNCZWxvd1RpbWViYW5kIjpmYWxzZSwiUG9zaXRpb25PblRhc2siOjAsIkhpZGVEYXRlIjpmYWxzZSwiU2hhcGVTaXplIjoxLCJTcGFjaW5nIjoxLjAsIlBhZGRpbmciOnsiJHJlZiI6IjY1In0sIlNoYXBlU3R5bGUiOnsiJGlkIjoiMzEzIiwiTWFyZ2luIjp7IiRyZWYiOiI2NyJ9LCJQYWRkaW5nIjp7IiRyZWYiOiI2OCJ9LCJCYWNrZ3JvdW5kIjp7IiRpZCI6IjMxNCIsIkNvbG9yIjp7IiRpZCI6IjMxNSIsIkEiOjI1NSwiUiI6MjQ2LCJHIjoxNDYsIkIiOjB9fSwiSXNWaXNpYmxlIjp0cnVlLCJXaWR0aCI6MTMuMCwiSGVpZ2h0IjoxMy4wLCJCb3JkZXJTdHlsZSI6eyIkaWQiOiIzMTYiLCJMaW5lQ29sb3IiOnsiJHJlZiI6IjcyIn0sIkxpbmVXZWlnaHQiOjAuMCwiTGluZVR5cGUiOjAsIlBhcmVudFN0eWxlIjp7IiRyZWYiOiI3MSJ9fSwiUGFyZW50U3R5bGUiOnsiJHJlZiI6IjY2In19LCJUaXRsZVN0eWxlIjp7IiRpZCI6IjMxNyIsIkZvbnRTZXR0aW5ncyI6eyIkaWQiOiIzMTgiLCJGb250U2l6ZSI6MTIsIkZvbnROYW1lIjoiQ2FsaWJyaSIsIklzQm9sZCI6dHJ1ZSwiSXNJdGFsaWMiOmZhbHNlLCJJc1VuZGVybGluZWQiOmZhbHNlLCJQYXJlbnRTdHlsZSI6eyIkcmVmIjoiNzUifX0sIkF1dG9TaXplIjoyLCJGb3JlZ3JvdW5kIjp7IiRyZWYiOiI3NiJ9LCJNYXhXaWR0aCI6NTkuMzU4MDMyMjI2NTYyNS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kiLCJMaW5lQ29sb3IiOm51bGwsIkxpbmVXZWlnaHQiOjAuMCwiTGluZVR5cGUiOjAsIlBhcmVudFN0eWxlIjpudWxsfSwiUGFyZW50U3R5bGUiOnsiJHJlZiI6Ijc0In19LCJEYXRlU3R5bGUiOnsiJGlkIjoiMzIwIiwiRm9udFNldHRpbmdzIjp7IiRpZCI6IjMyMSIsIkZvbnRTaXplIjoxMCwiRm9udE5hbWUiOiJDYWxpYnJpIiwiSXNCb2xkIjpmYWxzZSwiSXNJdGFsaWMiOmZhbHNlLCJJc1VuZGVybGluZWQiOmZhbHNlLCJQYXJlbnRTdHlsZSI6eyIkcmVmIjoiODIifX0sIkF1dG9TaXplIjoyLCJGb3JlZ3JvdW5kIjp7IiRyZWYiOiI4MyJ9LCJNYXhXaWR0aCI6MzQu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YXRlRm9ybWF0Ijp7IiRyZWYiOiI4OCJ9LCJXZWVrTnVtYmVyaW5nIjp7IiRpZCI6IjMyMyIsIkZvcm1hdCI6MCwiSXNWaXNpYmxlIjpmYWxzZSwiTGFzdEtub3duVmlzaWJpbGl0eVN0YXRlIjpmYWxzZX0sIklzVmlzaWJsZSI6dHJ1ZSwiUGFyZW50U3R5bGUiOnsiJHJlZiI6IjYwIn19LCJJbmRleCI6OCwiUGVyY2VudGFnZUNvbXBsZXRlIjpudWxsLCJQb3NpdGlvbiI6eyJSYXRpbyI6MC4xNjA5OTA4MjA5OTA2Njg0MiwiSXNDdXN0b20iOnRydWV9LCJEYXRlRm9ybWF0Ijp7IiRyZWYiOiI4OCJ9LCJXZWVrTnVtYmVyaW5nIjp7IiRpZCI6IjMyNCIsIkZvcm1hdCI6MCwiSXNWaXNpYmxlIjpmYWxzZSwiTGFzdEtub3duVmlzaWJpbGl0eVN0YXRlIjpmYWxzZX0sIlJlbGF0ZWRUYXNrSWQiOiIwMDAwMDAwMC0wMDAwLTAwMDAtMDAwMC0wMDAwMDAwMDAwMDAiLCJJZCI6IjdmNTgzZGUwLTg1NGEtNGNhYy1iODk4LTM3ZjNhMzc5YmI0YSIsIkltcG9ydElkIjpudWxsLCJUaXRsZSI6IlNpZ24gT2ZmIiwiTm90ZSI6bnVsbCwiSHlwZXJsaW5rIjp7IiRpZCI6IjMyNSIsIkFkZHJlc3MiOm51bGwsIlN1YkFkZHJlc3MiOm51bGx9LCJJc0NoYW5nZWQiOmZhbHNlLCJJc05ldyI6dHJ1ZX1dLCJUYXNrcyI6W3siJGlkIjoiMzI2IiwiR3JvdXBOYW1lIjpudWxsLCJTdGFydERhdGUiOiIyMDE4LTA3LTI1VDAwOjAwOjAwWiIsIkVuZERhdGUiOiIyMDE4LTA4LTAxVDIzOjU5OjAwWiIsIlBlcmNlbnRhZ2VDb21wbGV0ZSI6MTAwLjAsIlN0eWxlIjp7IiRpZCI6IjMyNyIsIlNoYXBlIjoxLCJTaGFwZVRoaWNrbmVzcyI6MywiRHVyYXRpb25Gb3JtYXQiOjAsIkluY2x1ZGVOb25Xb3JraW5nRGF5c0luRHVyYXRpb24iOnRydWUsIlBlcmNlbnRhZ2VDb21wbGV0ZVN0eWxlIjp7IiRpZCI6IjMyOCIsIkZvbnRTZXR0aW5ncyI6eyIkaWQiOiIzMjkiLCJGb250U2l6ZSI6MTAsIkZvbnROYW1lIjoiQ2FsaWJyaSIsIklzQm9sZCI6ZmFsc2UsIklzSXRhbGljIjpmYWxzZSwiSXNVbmRlcmxpbmVkIjpmYWxzZSwiUGFyZW50U3R5bGUiOnsiJHJlZiI6IjkzIn19LCJBdXRvU2l6ZSI6MCwiRm9yZWdyb3VuZCI6eyIkaWQiOiIzMzAiLCJDb2xvciI6eyIkaWQiOiIzMzE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MzMyIiwiQ29sb3IiOnsiJGlkIjoiMzMzIiwiQSI6ODksIlIiOjk0LCJHIjo5NCwiQiI6OTR9fSwiSXNWaXNpYmxlIjp0cnVlLCJXaWR0aCI6MC4wLCJIZWlnaHQiOjAuMCwiQm9yZGVyU3R5bGUiOnsiJGlkIjoiMzM0IiwiTGluZUNvbG9yIjpudWxsLCJMaW5lV2VpZ2h0IjowLjAsIkxpbmVUeXBlIjowLCJQYXJlbnRTdHlsZSI6bnVsbH0sIlBhcmVudFN0eWxlIjp7IiRyZWYiOiI5MiJ9fSwiRHVyYXRpb25TdHlsZSI6eyIkaWQiOiIzMzUiLCJGb250U2V0dGluZ3MiOnsiJGlkIjoiMzM2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zNyIsIkxpbmVDb2xvciI6bnVsbCwiTGluZVdlaWdodCI6MC4wLCJMaW5lVHlwZSI6MCwiUGFyZW50U3R5bGUiOm51bGx9LCJQYXJlbnRTdHlsZSI6eyIkcmVmIjoiOTkifX0sIkhvcml6b250YWxDb25uZWN0b3JTdHlsZSI6eyIkaWQiOiIzMzgiLCJMaW5lQ29sb3IiOnsiJHJlZiI6IjEwNyJ9LCJMaW5lV2VpZ2h0IjowLjAsIkxpbmVUeXBlIjowLCJQYXJlbnRTdHlsZSI6eyIkcmVmIjoiMTA2In19LCJWZXJ0aWNhbENvbm5lY3RvclN0eWxlIjp7IiRpZCI6IjMzO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QwIiwiTWFyZ2luIjp7IiRyZWYiOiIxMTMifSwiUGFkZGluZyI6eyIkcmVmIjoiMTE0In0sIkJhY2tncm91bmQiOnsiJGlkIjoiMzQxIiwiQ29sb3IiOnsiJGlkIjoiMzQyIiwiQSI6MjU1LCJSIjo5NCwiRyI6OTQsIkIiOjk0fX0sIklzVmlzaWJsZSI6dHJ1ZSwiV2lkdGgiOjAuMCwiSGVpZ2h0IjoxMi4yMDY2OTI2OTU2MTc2NzYsIkJvcmRlclN0eWxlIjp7IiRpZCI6IjM0MyIsIkxpbmVDb2xvciI6eyIkcmVmIjoiMTE4In0sIkxpbmVXZWlnaHQiOjAuMCwiTGluZVR5cGUiOjAsIlBhcmVudFN0eWxlIjpudWxsfSwiUGFyZW50U3R5bGUiOnsiJHJlZiI6IjExMiJ9fSwiVGl0bGVTdHlsZSI6eyIkaWQiOiIzNDQiLCJGb250U2V0dGluZ3MiOnsiJGlkIjoiMzQ1IiwiRm9udFNpemUiOjEwLCJGb250TmFtZSI6IlNlZ29lIFVJIiwiSXNCb2xkIjp0cnVlLCJJc0l0YWxpYyI6ZmFsc2UsIklzVW5kZXJsaW5lZCI6ZmFsc2UsIlBhcmVudFN0eWxlIjp7IiRyZWYiOiIxMjEifX0sIkF1dG9TaXplIjoyLCJGb3JlZ3JvdW5kIjp7IiRpZCI6IjM0NiIsIkNvbG9yIjp7IiRpZCI6IjM0NyIsIkEiOjI1NSwiUiI6MTE1LCJHIjoxMTUsIkIiOjExNX19LCJNYXhXaWR0aCI6MTc0LjU3MDAwNzMyNDIxODc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0OCIsIkxpbmVDb2xvciI6bnVsbCwiTGluZVdlaWdodCI6MC4wLCJMaW5lVHlwZSI6MCwiUGFyZW50U3R5bGUiOm51bGx9LCJQYXJlbnRTdHlsZSI6eyIkcmVmIjoiMTIwIn19LCJEYXRlU3R5bGUiOnsiJGlkIjoiMzQ5IiwiRm9udFNldHRpbmdzIjp7IiRpZCI6IjM1MCIsIkZvbnRTaXplIjoxMCwiRm9udE5hbWUiOiJDYWxpYnJpIiwiSXNCb2xkIjpmYWxzZSwiSXNJdGFsaWMiOmZhbHNlLCJJc1VuZGVybGluZWQiOmZhbHNlLCJQYXJlbnRTdHlsZSI6eyIkcmVmIjoiMTI4In19LCJBdXRvU2l6ZSI6MiwiRm9yZWdyb3VuZCI6eyIkaWQiOiIzNTEiLCJDb2xvciI6eyIkaWQiOiIzNTIiLCJBIjoyNTUsIlIiOjExNSwiRyI6MTE1LCJCIjoxMTV9fSwiTWF4V2lkdGgiOjEwNC45ODE0MTQ3OTQ5MjE4O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NTMiLCJMaW5lQ29sb3IiOm51bGwsIkxpbmVXZWlnaHQiOjAuMCwiTGluZVR5cGUiOjAsIlBhcmVudFN0eWxlIjpudWxsfSwiUGFyZW50U3R5bGUiOnsiJHJlZiI6IjEyNyJ9fSwiRGF0ZUZvcm1hdCI6eyIkcmVmIjoiMTM0In0sIldlZWtOdW1iZXJpbmciOnsiJGlkIjoiMzU0IiwiRm9ybWF0IjowLCJJc1Zpc2libGUiOmZhbHNlLCJMYXN0S25vd25WaXNpYmlsaXR5U3RhdGUiOmZhbHNlfSwiSXNWaXNpYmxlIjp0cnVlLCJQYXJlbnRTdHlsZSI6eyIkcmVmIjoiOTEifX0sIkluZGV4Ijo5LCJTbWFydER1cmF0aW9uQWN0aXZhdGVkIjpmYWxzZSwiRGF0ZUZvcm1hdCI6eyIkcmVmIjoiMTM0In0sIldlZWtOdW1iZXJpbmciOnsiJGlkIjoiMzU1IiwiRm9ybWF0IjowLCJJc1Zpc2libGUiOmZhbHNlLCJMYXN0S25vd25WaXNpYmlsaXR5U3RhdGUiOmZhbHNlfSwiSWQiOiI3YzUxOGZiMy03ZjIxLTQyYmItOGUwNC00NTkyMGQwNDAzYjUiLCJJbXBvcnRJZCI6bnVsbCwiVGl0bGUiOiJQcmVwYXJhdG9yeSBQaGFzZSIsIk5vdGUiOm51bGwsIkh5cGVybGluayI6eyIkaWQiOiIzNTYiLCJBZGRyZXNzIjpudWxsLCJTdWJBZGRyZXNzIjpudWxsfSwiSXNDaGFuZ2VkIjpmYWxzZSwiSXNOZXciOnRydWV9LHsiJGlkIjoiMzU3IiwiR3JvdXBOYW1lIjpudWxsLCJTdGFydERhdGUiOiIyMDE4LTA4LTE1VDAwOjAwOjAwWiIsIkVuZERhdGUiOiIyMDE4LTA5LTA3VDIzOjU5OjAwWiIsIlBlcmNlbnRhZ2VDb21wbGV0ZSI6MTAwLjAsIlN0eWxlIjp7IiRpZCI6IjM1OCIsIlNoYXBlIjoxLCJTaGFwZVRoaWNrbmVzcyI6MywiRHVyYXRpb25Gb3JtYXQiOjAsIkluY2x1ZGVOb25Xb3JraW5nRGF5c0luRHVyYXRpb24iOnRydWUsIlBlcmNlbnRhZ2VDb21wbGV0ZVN0eWxlIjp7IiRpZCI6IjM1OSIsIkZvbnRTZXR0aW5ncyI6eyIkaWQiOiIzNjAiLCJGb250U2l6ZSI6MTAsIkZvbnROYW1lIjoiQ2FsaWJyaSIsIklzQm9sZCI6ZmFsc2UsIklzSXRhbGljIjpmYWxzZSwiSXNVbmRlcmxpbmVkIjpmYWxzZSwiUGFyZW50U3R5bGUiOnsiJHJlZiI6IjkzIn19LCJBdXRvU2l6ZSI6MCwiRm9yZWdyb3VuZCI6eyIkaWQiOiIzNjEiLCJDb2xvciI6eyIkaWQiOiIzNj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MzYzIiwiQ29sb3IiOnsiJGlkIjoiMzY0IiwiQSI6ODksIlIiOjk0LCJHIjo5NCwiQiI6OTR9fSwiSXNWaXNpYmxlIjp0cnVlLCJXaWR0aCI6MC4wLCJIZWlnaHQiOjAuMCwiQm9yZGVyU3R5bGUiOnsiJGlkIjoiMzY1IiwiTGluZUNvbG9yIjpudWxsLCJMaW5lV2VpZ2h0IjowLjAsIkxpbmVUeXBlIjowLCJQYXJlbnRTdHlsZSI6bnVsbH0sIlBhcmVudFN0eWxlIjp7IiRyZWYiOiI5MiJ9fSwiRHVyYXRpb25TdHlsZSI6eyIkaWQiOiIzNjYiLCJGb250U2V0dGluZ3MiOnsiJGlkIjoiMzY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2OCIsIkxpbmVDb2xvciI6bnVsbCwiTGluZVdlaWdodCI6MC4wLCJMaW5lVHlwZSI6MCwiUGFyZW50U3R5bGUiOm51bGx9LCJQYXJlbnRTdHlsZSI6eyIkcmVmIjoiOTkifX0sIkhvcml6b250YWxDb25uZWN0b3JTdHlsZSI6eyIkaWQiOiIzNjkiLCJMaW5lQ29sb3IiOnsiJHJlZiI6IjEwNyJ9LCJMaW5lV2VpZ2h0IjowLjAsIkxpbmVUeXBlIjowLCJQYXJlbnRTdHlsZSI6eyIkcmVmIjoiMTA2In19LCJWZXJ0aWNhbENvbm5lY3RvclN0eWxlIjp7IiRpZCI6IjM3MC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cxIiwiTWFyZ2luIjp7IiRyZWYiOiIxMTMifSwiUGFkZGluZyI6eyIkcmVmIjoiMTE0In0sIkJhY2tncm91bmQiOnsiJGlkIjoiMzcyIiwiQ29sb3IiOnsiJGlkIjoiMzczIiwiQSI6MjU1LCJSIjo2NSwiRyI6MTM4LCJCIjoxNzl9fSwiSXNWaXNpYmxlIjp0cnVlLCJXaWR0aCI6MC4wLCJIZWlnaHQiOjEyLjIwNjY5MjY5NTYxNzY3NiwiQm9yZGVyU3R5bGUiOnsiJGlkIjoiMzc0IiwiTGluZUNvbG9yIjp7IiRyZWYiOiIxMTgifSwiTGluZVdlaWdodCI6MC4wLCJMaW5lVHlwZSI6MCwiUGFyZW50U3R5bGUiOm51bGx9LCJQYXJlbnRTdHlsZSI6eyIkcmVmIjoiMTEyIn19LCJUaXRsZVN0eWxlIjp7IiRpZCI6IjM3NSIsIkZvbnRTZXR0aW5ncyI6eyIkaWQiOiIzNzYiLCJGb250U2l6ZSI6MTAsIkZvbnROYW1lIjoiU2Vnb2UgVUkiLCJJc0JvbGQiOnRydWUsIklzSXRhbGljIjpmYWxzZSwiSXNVbmRlcmxpbmVkIjpmYWxzZSwiUGFyZW50U3R5bGUiOnsiJHJlZiI6IjEyMSJ9fSwiQXV0b1NpemUiOjIsIkZvcmVncm91bmQiOnsiJGlkIjoiMzc3IiwiQ29sb3IiOnsiJGlkIjoiMzc4IiwiQSI6MjU1LCJSIjoxMTUsIkciOjExNSwiQiI6MTE1fX0sIk1heFdpZHRoIjoxOTguMjQwNDc4NTE1NjI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OSIsIkxpbmVDb2xvciI6bnVsbCwiTGluZVdlaWdodCI6MC4wLCJMaW5lVHlwZSI6MCwiUGFyZW50U3R5bGUiOm51bGx9LCJQYXJlbnRTdHlsZSI6eyIkcmVmIjoiMTIwIn19LCJEYXRlU3R5bGUiOnsiJGlkIjoiMzgwIiwiRm9udFNldHRpbmdzIjp7IiRpZCI6IjM4MSIsIkZvbnRTaXplIjoxMCwiRm9udE5hbWUiOiJDYWxpYnJpIiwiSXNCb2xkIjpmYWxzZSwiSXNJdGFsaWMiOmZhbHNlLCJJc1VuZGVybGluZWQiOmZhbHNlLCJQYXJlbnRTdHlsZSI6eyIkcmVmIjoiMTI4In19LCJBdXRvU2l6ZSI6MiwiRm9yZWdyb3VuZCI6eyIkaWQiOiIzODIiLCJDb2xvciI6eyIkaWQiOiIzODMiLCJBIjoyNTUsIlIiOjExNSwiRyI6MTE1LCJCIjoxMTV9fSwiTWF4V2lkdGgiOjEyMS45MTM4NTY1MDYzNDc2Ni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ODQiLCJMaW5lQ29sb3IiOm51bGwsIkxpbmVXZWlnaHQiOjAuMCwiTGluZVR5cGUiOjAsIlBhcmVudFN0eWxlIjpudWxsfSwiUGFyZW50U3R5bGUiOnsiJHJlZiI6IjEyNyJ9fSwiRGF0ZUZvcm1hdCI6eyIkcmVmIjoiMTM0In0sIldlZWtOdW1iZXJpbmciOnsiJGlkIjoiMzg1IiwiRm9ybWF0IjowLCJJc1Zpc2libGUiOmZhbHNlLCJMYXN0S25vd25WaXNpYmlsaXR5U3RhdGUiOmZhbHNlfSwiSXNWaXNpYmxlIjp0cnVlLCJQYXJlbnRTdHlsZSI6eyIkcmVmIjoiOTEifX0sIkluZGV4IjoxMCwiU21hcnREdXJhdGlvbkFjdGl2YXRlZCI6ZmFsc2UsIkRhdGVGb3JtYXQiOnsiJHJlZiI6IjEzNCJ9LCJXZWVrTnVtYmVyaW5nIjp7IiRpZCI6IjM4NiIsIkZvcm1hdCI6MCwiSXNWaXNpYmxlIjpmYWxzZSwiTGFzdEtub3duVmlzaWJpbGl0eVN0YXRlIjpmYWxzZX0sIklkIjoiYmUzYWUzOGYtNjBiMy00MDJkLThhMTMtZjFlOTFlZWM0MWY1IiwiSW1wb3J0SWQiOm51bGwsIlRpdGxlIjoiUGhhc2UgMSBXb3JrIEVmZm9ydCIsIk5vdGUiOm51bGwsIkh5cGVybGluayI6eyIkaWQiOiIzODciLCJBZGRyZXNzIjpudWxsLCJTdWJBZGRyZXNzIjpudWxsfSwiSXNDaGFuZ2VkIjpmYWxzZSwiSXNOZXciOnRydWV9LHsiJGlkIjoiMzg4IiwiR3JvdXBOYW1lIjpudWxsLCJTdGFydERhdGUiOiIyMDE4LTA4LTE1VDAwOjAwOjAwWiIsIkVuZERhdGUiOiIyMDE4LTA5LTE3VDIzOjU5OjAwWiIsIlBlcmNlbnRhZ2VDb21wbGV0ZSI6ODAuMCwiU3R5bGUiOnsiJGlkIjoiMzg5IiwiU2hhcGUiOjEsIlNoYXBlVGhpY2tuZXNzIjozLCJEdXJhdGlvbkZvcm1hdCI6MCwiSW5jbHVkZU5vbldvcmtpbmdEYXlzSW5EdXJhdGlvbiI6dHJ1ZSwiUGVyY2VudGFnZUNvbXBsZXRlU3R5bGUiOnsiJGlkIjoiMzkwIiwiRm9udFNldHRpbmdzIjp7IiRpZCI6IjM5MSIsIkZvbnRTaXplIjoxMCwiRm9udE5hbWUiOiJDYWxpYnJpIiwiSXNCb2xkIjpmYWxzZSwiSXNJdGFsaWMiOmZhbHNlLCJJc1VuZGVybGluZWQiOmZhbHNlLCJQYXJlbnRTdHlsZSI6eyIkcmVmIjoiOTMifX0sIkF1dG9TaXplIjowLCJGb3JlZ3JvdW5kIjp7IiRpZCI6IjM5MiIsIkNvbG9yIjp7IiRpZCI6IjM5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k0IiwiTGluZUNvbG9yIjpudWxsLCJMaW5lV2VpZ2h0IjowLjAsIkxpbmVUeXBlIjowLCJQYXJlbnRTdHlsZSI6bnVsbH0sIlBhcmVudFN0eWxlIjp7IiRyZWYiOiI5MiJ9fSwiRHVyYXRpb25TdHlsZSI6eyIkaWQiOiIzOTUiLCJGb250U2V0dGluZ3MiOnsiJGlkIjoiMzk2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5NyIsIkxpbmVDb2xvciI6bnVsbCwiTGluZVdlaWdodCI6MC4wLCJMaW5lVHlwZSI6MCwiUGFyZW50U3R5bGUiOm51bGx9LCJQYXJlbnRTdHlsZSI6eyIkcmVmIjoiOTkifX0sIkhvcml6b250YWxDb25uZWN0b3JTdHlsZSI6eyIkaWQiOiIzOTgiLCJMaW5lQ29sb3IiOnsiJHJlZiI6IjEwNyJ9LCJMaW5lV2VpZ2h0IjowLjAsIkxpbmVUeXBlIjowLCJQYXJlbnRTdHlsZSI6eyIkcmVmIjoiMTA2In19LCJWZXJ0aWNhbENvbm5lY3RvclN0eWxlIjp7IiRpZCI6IjM5O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AwIiwiTWFyZ2luIjp7IiRyZWYiOiIxMTMifSwiUGFkZGluZyI6eyIkcmVmIjoiMTE0In0sIkJhY2tncm91bmQiOnsiJGlkIjoiNDAxIiwiQ29sb3IiOnsiJGlkIjoiNDAyIiwiQSI6MjU1LCJSIjoyNDYsIkciOjE0NiwiQiI6MH19LCJJc1Zpc2libGUiOnRydWUsIldpZHRoIjowLjAsIkhlaWdodCI6MTIuMjA2NjkyNjk1NjE3Njc2LCJCb3JkZXJTdHlsZSI6eyIkaWQiOiI0MDMiLCJMaW5lQ29sb3IiOnsiJHJlZiI6IjExOCJ9LCJMaW5lV2VpZ2h0IjowLjAsIkxpbmVUeXBlIjowLCJQYXJlbnRTdHlsZSI6bnVsbH0sIlBhcmVudFN0eWxlIjp7IiRyZWYiOiIxMTIifX0sIlRpdGxlU3R5bGUiOnsiJGlkIjoiNDA0IiwiRm9udFNldHRpbmdzIjp7IiRpZCI6IjQwNSIsIkZvbnRTaXplIjoxMCwiRm9udE5hbWUiOiJTZWdvZSBVSSIsIklzQm9sZCI6dHJ1ZSwiSXNJdGFsaWMiOmZhbHNlLCJJc1VuZGVybGluZWQiOmZhbHNlLCJQYXJlbnRTdHlsZSI6eyIkcmVmIjoiMTIxIn19LCJBdXRvU2l6ZSI6MiwiRm9yZWdyb3VuZCI6eyIkaWQiOiI0MDYiLCJDb2xvciI6eyIkaWQiOiI0MDciLCJBIjoyNTUsIlIiOjExNSwiRyI6MTE1LCJCIjoxMTV9fSwiTWF4V2lkdGgiOjE5OC4yNDA0Nzg1MTU2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A4IiwiTGluZUNvbG9yIjpudWxsLCJMaW5lV2VpZ2h0IjowLjAsIkxpbmVUeXBlIjowLCJQYXJlbnRTdHlsZSI6bnVsbH0sIlBhcmVudFN0eWxlIjp7IiRyZWYiOiIxMjAifX0sIkRhdGVTdHlsZSI6eyIkaWQiOiI0MDkiLCJGb250U2V0dGluZ3MiOnsiJGlkIjoiNDEwIiwiRm9udFNpemUiOjEwLCJGb250TmFtZSI6IkNhbGlicmkiLCJJc0JvbGQiOmZhbHNlLCJJc0l0YWxpYyI6ZmFsc2UsIklzVW5kZXJsaW5lZCI6ZmFsc2UsIlBhcmVudFN0eWxlIjp7IiRyZWYiOiIxMjgifX0sIkF1dG9TaXplIjoyLCJGb3JlZ3JvdW5kIjp7IiRpZCI6IjQxMSIsIkNvbG9yIjp7IiRpZCI6IjQxMiIsIkEiOjI1NSwiUiI6MTE1LCJHIjoxMTUsIkIiOjExNX19LCJNYXhXaWR0aCI6MTIxLjkxMzg1NjUwNjM0NzY2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xMyIsIkxpbmVDb2xvciI6bnVsbCwiTGluZVdlaWdodCI6MC4wLCJMaW5lVHlwZSI6MCwiUGFyZW50U3R5bGUiOm51bGx9LCJQYXJlbnRTdHlsZSI6eyIkcmVmIjoiMTI3In19LCJEYXRlRm9ybWF0Ijp7IiRyZWYiOiIxMzQifSwiV2Vla051bWJlcmluZyI6eyIkaWQiOiI0MTQiLCJGb3JtYXQiOjAsIklzVmlzaWJsZSI6ZmFsc2UsIkxhc3RLbm93blZpc2liaWxpdHlTdGF0ZSI6ZmFsc2V9LCJJc1Zpc2libGUiOnRydWUsIlBhcmVudFN0eWxlIjp7IiRyZWYiOiI5MSJ9fSwiSW5kZXgiOjExLCJTbWFydER1cmF0aW9uQWN0aXZhdGVkIjpmYWxzZSwiRGF0ZUZvcm1hdCI6eyIkcmVmIjoiMTM0In0sIldlZWtOdW1iZXJpbmciOnsiJGlkIjoiNDE1IiwiRm9ybWF0IjowLCJJc1Zpc2libGUiOmZhbHNlLCJMYXN0S25vd25WaXNpYmlsaXR5U3RhdGUiOmZhbHNlfSwiSWQiOiI5YWExODNkNi01ZGYyLTRiMGMtOGZlYy1kMGEwMDI0NzE1ODMiLCJJbXBvcnRJZCI6bnVsbCwiVGl0bGUiOiJQaGFzZSAyIFdvcmsgRWZmb3J0IiwiTm90ZSI6bnVsbCwiSHlwZXJsaW5rIjp7IiRpZCI6IjQxNiIsIkFkZHJlc3MiOm51bGwsIlN1YkFkZHJlc3MiOm51bGx9LCJJc0NoYW5nZWQiOmZhbHNlLCJJc05ldyI6dHJ1ZX0seyIkaWQiOiI0MTciLCJHcm91cE5hbWUiOm51bGwsIlN0YXJ0RGF0ZSI6IjIwMTgtMDktMDhUMDA6MDA6MDBaIiwiRW5kRGF0ZSI6IjIwMTgtMDktMzBUMjM6NTk6MDBaIiwiUGVyY2VudGFnZUNvbXBsZXRlIjo2MC4wLCJTdHlsZSI6eyIkaWQiOiI0MTgiLCJTaGFwZSI6MSwiU2hhcGVUaGlja25lc3MiOjMsIkR1cmF0aW9uRm9ybWF0IjowLCJJbmNsdWRlTm9uV29ya2luZ0RheXNJbkR1cmF0aW9uIjp0cnVlLCJQZXJjZW50YWdlQ29tcGxldGVTdHlsZSI6eyIkaWQiOiI0MTkiLCJGb250U2V0dGluZ3MiOnsiJGlkIjoiNDIwIiwiRm9udFNpemUiOjEwLCJGb250TmFtZSI6IkNhbGlicmkiLCJJc0JvbGQiOmZhbHNlLCJJc0l0YWxpYyI6ZmFsc2UsIklzVW5kZXJsaW5lZCI6ZmFsc2UsIlBhcmVudFN0eWxlIjp7IiRyZWYiOiI5MyJ9fSwiQXV0b1NpemUiOjAsIkZvcmVncm91bmQiOnsiJGlkIjoiNDIxIiwiQ29sb3IiOnsiJGlkIjoiNDIy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MiLCJMaW5lQ29sb3IiOm51bGwsIkxpbmVXZWlnaHQiOjAuMCwiTGluZVR5cGUiOjAsIlBhcmVudFN0eWxlIjpudWxsfSwiUGFyZW50U3R5bGUiOnsiJHJlZiI6IjkyIn19LCJEdXJhdGlvblN0eWxlIjp7IiRpZCI6IjQyNCIsIkZvbnRTZXR0aW5ncyI6eyIkaWQiOiI0MjU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DI2IiwiTGluZUNvbG9yIjpudWxsLCJMaW5lV2VpZ2h0IjowLjAsIkxpbmVUeXBlIjowLCJQYXJlbnRTdHlsZSI6bnVsbH0sIlBhcmVudFN0eWxlIjp7IiRyZWYiOiI5OSJ9fSwiSG9yaXpvbnRhbENvbm5lY3RvclN0eWxlIjp7IiRpZCI6IjQyNyIsIkxpbmVDb2xvciI6eyIkcmVmIjoiMTA3In0sIkxpbmVXZWlnaHQiOjAuMCwiTGluZVR5cGUiOjAsIlBhcmVudFN0eWxlIjp7IiRyZWYiOiIxMDYifX0sIlZlcnRpY2FsQ29ubmVjdG9yU3R5bGUiOnsiJGlkIjoiNDI4IiwiTGluZUNvbG9yIjp7IiRyZWYiOiIxMTAifSwiTGluZVdlaWdodCI6MC4wLCJMaW5lVHlwZSI6MCwiUGFyZW50U3R5bGUiOnsiJHJlZiI6IjEwOSJ9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0MjkiLCJNYXJnaW4iOnsiJHJlZiI6IjExMyJ9LCJQYWRkaW5nIjp7IiRyZWYiOiIxMTQifSwiQmFja2dyb3VuZCI6eyIkaWQiOiI0MzAiLCJDb2xvciI6eyIkaWQiOiI0MzEiLCJBIjoyNTUsIlIiOjEzMSwiRyI6MTMxLCJCIjoxMzF9fSwiSXNWaXNpYmxlIjp0cnVlLCJXaWR0aCI6MC4wLCJIZWlnaHQiOjEyLjIwNjY5MjY5NTYxNzY3NiwiQm9yZGVyU3R5bGUiOnsiJGlkIjoiNDMyIiwiTGluZUNvbG9yIjp7IiRyZWYiOiIxMTgifSwiTGluZVdlaWdodCI6MC4wLCJMaW5lVHlwZSI6MCwiUGFyZW50U3R5bGUiOm51bGx9LCJQYXJlbnRTdHlsZSI6eyIkcmVmIjoiMTEyIn19LCJUaXRsZVN0eWxlIjp7IiRpZCI6IjQzMyIsIkZvbnRTZXR0aW5ncyI6eyIkaWQiOiI0MzQiLCJGb250U2l6ZSI6MTAsIkZvbnROYW1lIjoiU2Vnb2UgVUkiLCJJc0JvbGQiOnRydWUsIklzSXRhbGljIjpmYWxzZSwiSXNVbmRlcmxpbmVkIjpmYWxzZSwiUGFyZW50U3R5bGUiOnsiJHJlZiI6IjEyMSJ9fSwiQXV0b1NpemUiOjIsIkZvcmVncm91bmQiOnsiJGlkIjoiNDM1IiwiQ29sb3IiOnsiJGlkIjoiNDM2IiwiQSI6MjU1LCJSIjoxMTUsIkciOjExNSwiQiI6MTE1fX0sIk1heFdpZHRoIjoxOTguMjQwNDc4NTE1NjI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yIsIkxpbmVDb2xvciI6bnVsbCwiTGluZVdlaWdodCI6MC4wLCJMaW5lVHlwZSI6MCwiUGFyZW50U3R5bGUiOm51bGx9LCJQYXJlbnRTdHlsZSI6eyIkcmVmIjoiMTIwIn19LCJEYXRlU3R5bGUiOnsiJGlkIjoiNDM4IiwiRm9udFNldHRpbmdzIjp7IiRpZCI6IjQzOSIsIkZvbnRTaXplIjoxMCwiRm9udE5hbWUiOiJDYWxpYnJpIiwiSXNCb2xkIjpmYWxzZSwiSXNJdGFsaWMiOmZhbHNlLCJJc1VuZGVybGluZWQiOmZhbHNlLCJQYXJlbnRTdHlsZSI6eyIkcmVmIjoiMTI4In19LCJBdXRvU2l6ZSI6MiwiRm9yZWdyb3VuZCI6eyIkaWQiOiI0NDAiLCJDb2xvciI6eyIkaWQiOiI0NDEiLCJBIjoyNTUsIlIiOjExNSwiRyI6MTE1LCJCIjoxMTV9fSwiTWF4V2lkdGgiOjEwMS41OTQ4NzkxNTAzOTA2My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0NDIiLCJMaW5lQ29sb3IiOm51bGwsIkxpbmVXZWlnaHQiOjAuMCwiTGluZVR5cGUiOjAsIlBhcmVudFN0eWxlIjpudWxsfSwiUGFyZW50U3R5bGUiOnsiJHJlZiI6IjEyNyJ9fSwiRGF0ZUZvcm1hdCI6eyIkcmVmIjoiMTM0In0sIldlZWtOdW1iZXJpbmciOnsiJGlkIjoiNDQzIiwiRm9ybWF0IjowLCJJc1Zpc2libGUiOmZhbHNlLCJMYXN0S25vd25WaXNpYmlsaXR5U3RhdGUiOmZhbHNlfSwiSXNWaXNpYmxlIjp0cnVlLCJQYXJlbnRTdHlsZSI6eyIkcmVmIjoiOTEifX0sIkluZGV4IjoxMiwiU21hcnREdXJhdGlvbkFjdGl2YXRlZCI6ZmFsc2UsIkRhdGVGb3JtYXQiOnsiJHJlZiI6IjEzNCJ9LCJXZWVrTnVtYmVyaW5nIjp7IiRpZCI6IjQ0NCIsIkZvcm1hdCI6MCwiSXNWaXNpYmxlIjpmYWxzZSwiTGFzdEtub3duVmlzaWJpbGl0eVN0YXRlIjpmYWxzZX0sIklkIjoiMDZhNmEyMDAtMjFlYS00YWNkLWFjMjAtYjQxZjdiMzdiMGRkIiwiSW1wb3J0SWQiOm51bGwsIlRpdGxlIjoiUGhhc2UgMyBXb3JrIEVmZm9ydCIsIk5vdGUiOm51bGwsIkh5cGVybGluayI6eyIkaWQiOiI0NDUiLCJBZGRyZXNzIjpudWxsLCJTdWJBZGRyZXNzIjpudWxsfSwiSXNDaGFuZ2VkIjpmYWxzZSwiSXNOZXciOnRydWV9LHsiJGlkIjoiNDQ2IiwiR3JvdXBOYW1lIjpudWxsLCJTdGFydERhdGUiOiIyMDE4LTEwLTA0VDAwOjAwOjAwWiIsIkVuZERhdGUiOiIyMDE4LTExLTA3VDIzOjU5OjAwWiIsIlBlcmNlbnRhZ2VDb21wbGV0ZSI6bnVsbCwiU3R5bGUiOnsiJGlkIjoiNDQ3IiwiU2hhcGUiOjEsIlNoYXBlVGhpY2tuZXNzIjozLCJEdXJhdGlvbkZvcm1hdCI6MCwiSW5jbHVkZU5vbldvcmtpbmdEYXlzSW5EdXJhdGlvbiI6dHJ1ZSwiUGVyY2VudGFnZUNvbXBsZXRlU3R5bGUiOnsiJGlkIjoiNDQ4IiwiRm9udFNldHRpbmdzIjp7IiRpZCI6IjQ0O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UwIiwiTGluZUNvbG9yIjpudWxsLCJMaW5lV2VpZ2h0IjowLjAsIkxpbmVUeXBlIjowLCJQYXJlbnRTdHlsZSI6bnVsbH0sIlBhcmVudFN0eWxlIjp7IiRyZWYiOiI5MiJ9fSwiRHVyYXRpb25TdHlsZSI6eyIkaWQiOiI0NTEiLCJGb250U2V0dGluZ3MiOnsiJGlkIjoiNDUy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1MyIsIkxpbmVDb2xvciI6bnVsbCwiTGluZVdlaWdodCI6MC4wLCJMaW5lVHlwZSI6MCwiUGFyZW50U3R5bGUiOm51bGx9LCJQYXJlbnRTdHlsZSI6eyIkcmVmIjoiOTkifX0sIkhvcml6b250YWxDb25uZWN0b3JTdHlsZSI6eyIkaWQiOiI0NTQiLCJMaW5lQ29sb3IiOnsiJHJlZiI6IjEwNyJ9LCJMaW5lV2VpZ2h0IjowLjAsIkxpbmVUeXBlIjowLCJQYXJlbnRTdHlsZSI6eyIkcmVmIjoiMTA2In19LCJWZXJ0aWNhbENvbm5lY3RvclN0eWxlIjp7IiRpZCI6IjQ1N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U2IiwiTWFyZ2luIjp7IiRyZWYiOiIxMTMifSwiUGFkZGluZyI6eyIkcmVmIjoiMTE0In0sIkJhY2tncm91bmQiOnsiJGlkIjoiNDU3IiwiQ29sb3IiOnsiJGlkIjoiNDU4IiwiQSI6MjU1LCJSIjoyNTQsIkciOjE4NiwiQiI6MTB9fSwiSXNWaXNpYmxlIjp0cnVlLCJXaWR0aCI6MC4wLCJIZWlnaHQiOjEyLjAsIkJvcmRlclN0eWxlIjp7IiRpZCI6IjQ1OSIsIkxpbmVDb2xvciI6eyIkcmVmIjoiMTE4In0sIkxpbmVXZWlnaHQiOjAuMCwiTGluZVR5cGUiOjAsIlBhcmVudFN0eWxlIjpudWxsfSwiUGFyZW50U3R5bGUiOnsiJHJlZiI6IjExMiJ9fSwiVGl0bGVTdHlsZSI6eyIkaWQiOiI0NjAiLCJGb250U2V0dGluZ3MiOnsiJGlkIjoiNDYxIiwiRm9udFNpemUiOjEwLCJGb250TmFtZSI6IlNlZ29lIFVJIiwiSXNCb2xkIjp0cnVlLCJJc0l0YWxpYyI6ZmFsc2UsIklzVW5kZXJsaW5lZCI6ZmFsc2UsIlBhcmVudFN0eWxlIjp7IiRyZWYiOiIxMjEifX0sIkF1dG9TaXplIjoyLCJGb3JlZ3JvdW5kIjp7IiRpZCI6IjQ2MiIsIkNvbG9yIjp7IiRpZCI6IjQ2MyIsIkEiOjI1NSwiUiI6MTE1LCJHIjoxMTUsIkIiOjExNX19LCJNYXhXaWR0aCI6MTA5LjQ3NjA2NjU4OTM1NTQ3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NCIsIkxpbmVDb2xvciI6bnVsbCwiTGluZVdlaWdodCI6MC4wLCJMaW5lVHlwZSI6MCwiUGFyZW50U3R5bGUiOm51bGx9LCJQYXJlbnRTdHlsZSI6eyIkcmVmIjoiMTIwIn19LCJEYXRlU3R5bGUiOnsiJGlkIjoiNDY1IiwiRm9udFNldHRpbmdzIjp7IiRpZCI6IjQ2NiIsIkZvbnRTaXplIjoxMCwiRm9udE5hbWUiOiJDYWxpYnJpIiwiSXNCb2xkIjpmYWxzZSwiSXNJdGFsaWMiOmZhbHNlLCJJc1VuZGVybGluZWQiOmZhbHNlLCJQYXJlbnRTdHlsZSI6eyIkcmVmIjoiMTI4In19LCJBdXRvU2l6ZSI6MiwiRm9yZWdyb3VuZCI6eyIkaWQiOiI0NjciLCJDb2xvciI6eyIkaWQiOiI0NjgiLCJBIjoyNTUsIlIiOjExNSwiRyI6MTE1LCJCIjoxMTV9fSwiTWF4V2lkdGgiOjEwMS41OTQ4NzkxNTAzOTA2My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0NjkiLCJMaW5lQ29sb3IiOm51bGwsIkxpbmVXZWlnaHQiOjAuMCwiTGluZVR5cGUiOjAsIlBhcmVudFN0eWxlIjpudWxsfSwiUGFyZW50U3R5bGUiOnsiJHJlZiI6IjEyNyJ9fSwiRGF0ZUZvcm1hdCI6eyIkcmVmIjoiMTM0In0sIldlZWtOdW1iZXJpbmciOnsiJGlkIjoiNDcwIiwiRm9ybWF0IjowLCJJc1Zpc2libGUiOmZhbHNlLCJMYXN0S25vd25WaXNpYmlsaXR5U3RhdGUiOmZhbHNlfSwiSXNWaXNpYmxlIjp0cnVlLCJQYXJlbnRTdHlsZSI6eyIkcmVmIjoiOTEifX0sIkluZGV4IjoxMywiU21hcnREdXJhdGlvbkFjdGl2YXRlZCI6ZmFsc2UsIkRhdGVGb3JtYXQiOnsiJHJlZiI6IjEzNCJ9LCJXZWVrTnVtYmVyaW5nIjp7IiRpZCI6IjQ3MSIsIkZvcm1hdCI6MCwiSXNWaXNpYmxlIjpmYWxzZSwiTGFzdEtub3duVmlzaWJpbGl0eVN0YXRlIjpmYWxzZX0sIklkIjoiZTZmNWM5MTgtYmRkNi00OWExLWFjOTEtOWNmMjI0NjhhMjNiIiwiSW1wb3J0SWQiOm51bGwsIlRpdGxlIjoiVGVzdGluZyBQaGFzZSIsIk5vdGUiOm51bGwsIkh5cGVybGluayI6eyIkaWQiOiI0NzIiLCJBZGRyZXNzIjpudWxsLCJTdWJBZGRyZXNzIjpudWxsfSwiSXNDaGFuZ2VkIjpmYWxzZSwiSXNOZXciOnRydWV9LHsiJGlkIjoiNDczIiwiR3JvdXBOYW1lIjpudWxsLCJTdGFydERhdGUiOiIyMDE4LTExLTExVDAwOjAwOjAwWiIsIkVuZERhdGUiOiIyMDE4LTEyLTExVDIzOjU5OjAwWiIsIlBlcmNlbnRhZ2VDb21wbGV0ZSI6bnVsbCwiU3R5bGUiOnsiJGlkIjoiNDc0IiwiU2hhcGUiOjEsIlNoYXBlVGhpY2tuZXNzIjozLCJEdXJhdGlvbkZvcm1hdCI6MCwiSW5jbHVkZU5vbldvcmtpbmdEYXlzSW5EdXJhdGlvbiI6dHJ1ZSwiUGVyY2VudGFnZUNvbXBsZXRlU3R5bGUiOnsiJGlkIjoiNDc1IiwiRm9udFNldHRpbmdzIjp7IiRpZCI6IjQ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3IiwiTGluZUNvbG9yIjpudWxsLCJMaW5lV2VpZ2h0IjowLjAsIkxpbmVUeXBlIjowLCJQYXJlbnRTdHlsZSI6bnVsbH0sIlBhcmVudFN0eWxlIjp7IiRyZWYiOiI5MiJ9fSwiRHVyYXRpb25TdHlsZSI6eyIkaWQiOiI0NzgiLCJGb250U2V0dGluZ3MiOnsiJGlkIjoiNDc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4MCIsIkxpbmVDb2xvciI6bnVsbCwiTGluZVdlaWdodCI6MC4wLCJMaW5lVHlwZSI6MCwiUGFyZW50U3R5bGUiOm51bGx9LCJQYXJlbnRTdHlsZSI6eyIkcmVmIjoiOTkifX0sIkhvcml6b250YWxDb25uZWN0b3JTdHlsZSI6eyIkaWQiOiI0ODEiLCJMaW5lQ29sb3IiOnsiJHJlZiI6IjEwNyJ9LCJMaW5lV2VpZ2h0IjowLjAsIkxpbmVUeXBlIjowLCJQYXJlbnRTdHlsZSI6eyIkcmVmIjoiMTA2In19LCJWZXJ0aWNhbENvbm5lY3RvclN0eWxlIjp7IiRpZCI6IjQ4Mi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gzIiwiTWFyZ2luIjp7IiRyZWYiOiIxMTMifSwiUGFkZGluZyI6eyIkcmVmIjoiMTE0In0sIkJhY2tncm91bmQiOnsiJHJlZiI6IjExNSJ9LCJJc1Zpc2libGUiOnRydWUsIldpZHRoIjowLjAsIkhlaWdodCI6MTIuMCwiQm9yZGVyU3R5bGUiOnsiJGlkIjoiNDg0IiwiTGluZUNvbG9yIjp7IiRyZWYiOiIxMTgifSwiTGluZVdlaWdodCI6MC4wLCJMaW5lVHlwZSI6MCwiUGFyZW50U3R5bGUiOm51bGx9LCJQYXJlbnRTdHlsZSI6eyIkcmVmIjoiMTEyIn19LCJUaXRsZVN0eWxlIjp7IiRpZCI6IjQ4NSIsIkZvbnRTZXR0aW5ncyI6eyIkaWQiOiI0ODYiLCJGb250U2l6ZSI6MTAsIkZvbnROYW1lIjoiU2Vnb2UgVUkiLCJJc0JvbGQiOnRydWUsIklzSXRhbGljIjpmYWxzZSwiSXNVbmRlcmxpbmVkIjpmYWxzZSwiUGFyZW50U3R5bGUiOnsiJHJlZiI6IjEyMSJ9fSwiQXV0b1NpemUiOjIsIkZvcmVncm91bmQiOnsiJGlkIjoiNDg3IiwiQ29sb3IiOnsiJGlkIjoiNDg4IiwiQSI6MjU1LCJSIjoxMTUsIkciOjExNSwiQiI6MTE1fX0sIk1heFdpZHRoIjoxMjQuMjcwMTU2ODYwMzUxNTY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g5IiwiTGluZUNvbG9yIjpudWxsLCJMaW5lV2VpZ2h0IjowLjAsIkxpbmVUeXBlIjowLCJQYXJlbnRTdHlsZSI6bnVsbH0sIlBhcmVudFN0eWxlIjp7IiRyZWYiOiIxMjAifX0sIkRhdGVTdHlsZSI6eyIkaWQiOiI0OTAiLCJGb250U2V0dGluZ3MiOnsiJGlkIjoiNDkxIiwiRm9udFNpemUiOjEwLCJGb250TmFtZSI6IkNhbGlicmkiLCJJc0JvbGQiOmZhbHNlLCJJc0l0YWxpYyI6ZmFsc2UsIklzVW5kZXJsaW5lZCI6ZmFsc2UsIlBhcmVudFN0eWxlIjp7IiRyZWYiOiIxMjgifX0sIkF1dG9TaXplIjoyLCJGb3JlZ3JvdW5kIjp7IiRpZCI6IjQ5MiIsIkNvbG9yIjp7IiRpZCI6IjQ5MyIsIkEiOjI1NSwiUiI6MTE1LCJHIjoxMTUsIkIiOjExNX19LCJNYXhXaWR0aCI6MTI1LjMwMDM5MjE1MDg3ODkx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5NCIsIkxpbmVDb2xvciI6bnVsbCwiTGluZVdlaWdodCI6MC4wLCJMaW5lVHlwZSI6MCwiUGFyZW50U3R5bGUiOm51bGx9LCJQYXJlbnRTdHlsZSI6eyIkcmVmIjoiMTI3In19LCJEYXRlRm9ybWF0Ijp7IiRyZWYiOiIxMzQifSwiV2Vla051bWJlcmluZyI6eyIkaWQiOiI0OTUiLCJGb3JtYXQiOjAsIklzVmlzaWJsZSI6ZmFsc2UsIkxhc3RLbm93blZpc2liaWxpdHlTdGF0ZSI6ZmFsc2V9LCJJc1Zpc2libGUiOnRydWUsIlBhcmVudFN0eWxlIjp7IiRyZWYiOiI5MSJ9fSwiSW5kZXgiOjE0LCJTbWFydER1cmF0aW9uQWN0aXZhdGVkIjpmYWxzZSwiRGF0ZUZvcm1hdCI6eyIkcmVmIjoiMTM0In0sIldlZWtOdW1iZXJpbmciOnsiJGlkIjoiNDk2IiwiRm9ybWF0IjowLCJJc1Zpc2libGUiOmZhbHNlLCJMYXN0S25vd25WaXNpYmlsaXR5U3RhdGUiOmZhbHNlfSwiSWQiOiJjMTA5YmU5ZC05MWY4LTRmM2UtOTllNC05MjljZTU2NWRkMGMiLCJJbXBvcnRJZCI6bnVsbCwiVGl0bGUiOiJEZWxpdmVyeSBQaGFzZSIsIk5vdGUiOm51bGwsIkh5cGVybGluayI6eyIkaWQiOiI0OTciLCJBZGRyZXNzIjpudWxsLCJTdWJBZGRyZXNzIjpudWxsfSwiSXNDaGFuZ2VkIjpmYWxzZSwiSXNOZXciOnRydWV9XSwiU3dpbWxhbmVzIjpbXSwiTXNQcm9qZWN0SXRlbXNUcmVlIjpudWxsLCJNZXRhZGF0YSI6eyIkaWQiOiI0OT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k5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Db25maWd1cmF0aW9uIjp7IiRpZCI6IjUwMCIsIlVzZVRpbWUiOmZhbHNlLCJXb3JrRGF5U3RhcnQiOiIwMDowMDowMCIsIldvcmtEYXlFbmQiOiIyMzo1OTowMCJ9LCJMYXN0VXNlZFRlbXBsYXRlSWQiOiI3MzU1YjYzMy1hYzY2LTQ1MjgtOGI0ZC0yOTlmYWVkYzllZTk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2"/>
  <p:tag name="OTLDATE" val="2018-07-2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heckpoint A"/>
  <p:tag name="OTLDATE" val="2018-08-12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3"/>
  <p:tag name="OTLDATE" val="2018-09-2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7-25T00:00:00.0000000Z"/>
  <p:tag name="OTLENDDATE" val="2018-08-01T23:59:00.0000000Z"/>
  <p:tag name="OTLPERCENTAGE" val="10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8-15T00:00:00.0000000Z"/>
  <p:tag name="OTLENDDATE" val="2018-09-07T23:59:00.0000000Z"/>
  <p:tag name="OTLPERCENTAGE" val="10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8-15T00:00:00.0000000Z"/>
  <p:tag name="OTLENDDATE" val="2018-09-17T23:59:00.0000000Z"/>
  <p:tag name="OTLPERCENTAGE" val="8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9-08T00:00:00.0000000Z"/>
  <p:tag name="OTLENDDATE" val="2018-09-30T23:59:00.0000000Z"/>
  <p:tag name="OTLPERCENTAGE" val="6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Gel"/>
  <p:tag name="OTLTIMEBANDAUTODATERANGE" val="True"/>
  <p:tag name="OTLTIMEBANDSTARTDATE" val="2015-05-10T23:59:59.9990000Z"/>
  <p:tag name="OTLTIMEBANDENDDATE" val="2019-01-30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10-04T00:00:00.0000000Z"/>
  <p:tag name="OTLENDDATE" val="2018-11-07T23:59:00.0000000Z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11-11T00:00:00.0000000Z"/>
  <p:tag name="OTLENDDATE" val="2018-12-11T23:59:00.0000000Z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1_Office Theme</vt:lpstr>
      <vt:lpstr>2_Office Theme</vt:lpstr>
      <vt:lpstr>Goals for Thesis</vt:lpstr>
      <vt:lpstr>How we work</vt:lpstr>
      <vt:lpstr>What have I done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2018-09-05T06:26:27Z</dcterms:created>
  <dcterms:modified xsi:type="dcterms:W3CDTF">2022-05-24T00:08:25Z</dcterms:modified>
</cp:coreProperties>
</file>