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2" r:id="rId2"/>
  </p:sldMasterIdLst>
  <p:sldIdLst>
    <p:sldId id="276" r:id="rId3"/>
    <p:sldId id="27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78" d="100"/>
          <a:sy n="78" d="100"/>
        </p:scale>
        <p:origin x="-78" y="-19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737E1-9278-46FA-A61C-AA2805A4427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45D4B-39CC-4AC7-AD55-0119B83211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439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737E1-9278-46FA-A61C-AA2805A4427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45D4B-39CC-4AC7-AD55-0119B83211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19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737E1-9278-46FA-A61C-AA2805A4427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45D4B-39CC-4AC7-AD55-0119B83211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073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44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676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182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475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384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140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73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84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737E1-9278-46FA-A61C-AA2805A4427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45D4B-39CC-4AC7-AD55-0119B83211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11024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764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3951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18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737E1-9278-46FA-A61C-AA2805A4427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45D4B-39CC-4AC7-AD55-0119B83211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722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737E1-9278-46FA-A61C-AA2805A4427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45D4B-39CC-4AC7-AD55-0119B83211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64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737E1-9278-46FA-A61C-AA2805A4427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45D4B-39CC-4AC7-AD55-0119B83211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107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737E1-9278-46FA-A61C-AA2805A4427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45D4B-39CC-4AC7-AD55-0119B83211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41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737E1-9278-46FA-A61C-AA2805A4427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45D4B-39CC-4AC7-AD55-0119B83211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93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737E1-9278-46FA-A61C-AA2805A4427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45D4B-39CC-4AC7-AD55-0119B83211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95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737E1-9278-46FA-A61C-AA2805A4427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45D4B-39CC-4AC7-AD55-0119B83211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878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737E1-9278-46FA-A61C-AA2805A4427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45D4B-39CC-4AC7-AD55-0119B83211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727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93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210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Goals for Thesis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31008"/>
            <a:ext cx="9144000" cy="2526792"/>
          </a:xfrm>
        </p:spPr>
        <p:txBody>
          <a:bodyPr/>
          <a:lstStyle/>
          <a:p>
            <a:r>
              <a:rPr lang="en-US" dirty="0" smtClean="0"/>
              <a:t>Predict age and dyslexia from EEG data</a:t>
            </a:r>
          </a:p>
          <a:p>
            <a:r>
              <a:rPr lang="en-US" dirty="0" smtClean="0"/>
              <a:t>Compare </a:t>
            </a:r>
            <a:r>
              <a:rPr lang="en-US" dirty="0" smtClean="0"/>
              <a:t>deep </a:t>
            </a:r>
            <a:r>
              <a:rPr lang="en-US" dirty="0" smtClean="0"/>
              <a:t>learning </a:t>
            </a:r>
            <a:r>
              <a:rPr lang="en-US" dirty="0" smtClean="0"/>
              <a:t>models on EEG classification tasks</a:t>
            </a:r>
            <a:endParaRPr lang="en-US" dirty="0" smtClean="0"/>
          </a:p>
          <a:p>
            <a:r>
              <a:rPr lang="en-US" dirty="0" smtClean="0"/>
              <a:t>Explain and visualise the reasoning behind the models</a:t>
            </a:r>
          </a:p>
          <a:p>
            <a:r>
              <a:rPr lang="en-US" dirty="0" smtClean="0"/>
              <a:t>Make the code reproducable </a:t>
            </a:r>
            <a:r>
              <a:rPr lang="en-US" dirty="0" smtClean="0"/>
              <a:t>for other </a:t>
            </a:r>
            <a:r>
              <a:rPr lang="en-US" dirty="0" smtClean="0"/>
              <a:t>projects and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0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10299"/>
            <a:ext cx="9144000" cy="1157541"/>
          </a:xfrm>
        </p:spPr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60320"/>
            <a:ext cx="9144000" cy="269748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Code for thesis:</a:t>
            </a:r>
          </a:p>
          <a:p>
            <a:r>
              <a:rPr lang="en-US" dirty="0" smtClean="0"/>
              <a:t>Load </a:t>
            </a:r>
            <a:r>
              <a:rPr lang="en-US" dirty="0" smtClean="0"/>
              <a:t>data/metadata/events ePOD dataset</a:t>
            </a:r>
            <a:endParaRPr lang="en-US" dirty="0" smtClean="0"/>
          </a:p>
          <a:p>
            <a:r>
              <a:rPr lang="en-US" dirty="0" smtClean="0"/>
              <a:t>Created </a:t>
            </a:r>
            <a:r>
              <a:rPr lang="en-US" dirty="0" smtClean="0"/>
              <a:t>dummy data</a:t>
            </a:r>
          </a:p>
          <a:p>
            <a:r>
              <a:rPr lang="en-US" dirty="0" smtClean="0"/>
              <a:t>Trained simple deep learning model</a:t>
            </a:r>
          </a:p>
          <a:p>
            <a:endParaRPr lang="en-US" dirty="0" smtClean="0"/>
          </a:p>
          <a:p>
            <a:r>
              <a:rPr lang="en-US" dirty="0" smtClean="0"/>
              <a:t>Learning to work in team</a:t>
            </a:r>
          </a:p>
          <a:p>
            <a:r>
              <a:rPr lang="en-US" dirty="0"/>
              <a:t>GitHub </a:t>
            </a:r>
            <a:r>
              <a:rPr lang="en-US" dirty="0" smtClean="0"/>
              <a:t>+ Kanban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01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16" name="OTLSHAPE_M_a58f29487c0343c08abcf41913e40cae_Connector1"/>
          <p:cNvCxnSpPr/>
          <p:nvPr>
            <p:custDataLst>
              <p:tags r:id="rId2"/>
            </p:custDataLst>
          </p:nvPr>
        </p:nvCxnSpPr>
        <p:spPr>
          <a:xfrm>
            <a:off x="616123" y="2692811"/>
            <a:ext cx="0" cy="45901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93" name="OTLSHAPE_TB_00000000000000000000000000000000_LeftEndCaps" hidden="1"/>
          <p:cNvSpPr txBox="1"/>
          <p:nvPr>
            <p:custDataLst>
              <p:tags r:id="rId3"/>
            </p:custDataLst>
          </p:nvPr>
        </p:nvSpPr>
        <p:spPr>
          <a:xfrm>
            <a:off x="317500" y="319421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A6B72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2018</a:t>
            </a:r>
          </a:p>
        </p:txBody>
      </p:sp>
      <p:sp>
        <p:nvSpPr>
          <p:cNvPr id="7094" name="OTLSHAPE_TB_00000000000000000000000000000000_RightEndCaps" hidden="1"/>
          <p:cNvSpPr txBox="1"/>
          <p:nvPr>
            <p:custDataLst>
              <p:tags r:id="rId4"/>
            </p:custDataLst>
          </p:nvPr>
        </p:nvSpPr>
        <p:spPr>
          <a:xfrm>
            <a:off x="11411034" y="319421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2019</a:t>
            </a:r>
          </a:p>
        </p:txBody>
      </p:sp>
      <p:sp>
        <p:nvSpPr>
          <p:cNvPr id="7095" name="OTLSHAPE_TB_00000000000000000000000000000000_ScaleContainer"/>
          <p:cNvSpPr/>
          <p:nvPr>
            <p:custDataLst>
              <p:tags r:id="rId5"/>
            </p:custDataLst>
          </p:nvPr>
        </p:nvSpPr>
        <p:spPr>
          <a:xfrm>
            <a:off x="597408" y="3143250"/>
            <a:ext cx="11100041" cy="615767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96" name="OTLSHAPE_TB_00000000000000000000000000000000_ElapsedTim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97" name="OTLSHAPE_TB_00000000000000000000000000000000_TodayMarkerShape" hidden="1"/>
          <p:cNvSpPr/>
          <p:nvPr>
            <p:custDataLst>
              <p:tags r:id="rId7"/>
            </p:custDataLst>
          </p:nvPr>
        </p:nvSpPr>
        <p:spPr>
          <a:xfrm>
            <a:off x="5158760" y="352425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98" name="OTLSHAPE_TB_00000000000000000000000000000000_TodayMarkerText" hidden="1"/>
          <p:cNvSpPr txBox="1"/>
          <p:nvPr>
            <p:custDataLst>
              <p:tags r:id="rId8"/>
            </p:custDataLst>
          </p:nvPr>
        </p:nvSpPr>
        <p:spPr>
          <a:xfrm>
            <a:off x="5213188" y="3651250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Today</a:t>
            </a:r>
          </a:p>
        </p:txBody>
      </p:sp>
      <p:cxnSp>
        <p:nvCxnSpPr>
          <p:cNvPr id="7100" name="OTLSHAPE_TB_00000000000000000000000000000000_Separator1"/>
          <p:cNvCxnSpPr/>
          <p:nvPr>
            <p:custDataLst>
              <p:tags r:id="rId9"/>
            </p:custDataLst>
          </p:nvPr>
        </p:nvCxnSpPr>
        <p:spPr>
          <a:xfrm>
            <a:off x="2104995" y="3237241"/>
            <a:ext cx="0" cy="410511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1" name="OTLSHAPE_TB_00000000000000000000000000000000_TimescaleInterval2"/>
          <p:cNvSpPr txBox="1"/>
          <p:nvPr>
            <p:custDataLst>
              <p:tags r:id="rId10"/>
            </p:custDataLst>
          </p:nvPr>
        </p:nvSpPr>
        <p:spPr>
          <a:xfrm>
            <a:off x="2168496" y="3286730"/>
            <a:ext cx="232186" cy="25055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lvl="0">
              <a:defRPr/>
            </a:pPr>
            <a:r>
              <a:rPr lang="en-US" sz="2000" spc="-8" dirty="0">
                <a:solidFill>
                  <a:prstClr val="white"/>
                </a:solidFill>
                <a:latin typeface="Calibri" panose="020F0502020204030204" pitchFamily="34" charset="0"/>
              </a:rPr>
              <a:t>Jun</a:t>
            </a:r>
            <a:endParaRPr kumimoji="0" lang="en-US" sz="2000" b="0" i="0" u="none" strike="noStrike" kern="1200" cap="none" spc="-8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cxnSp>
        <p:nvCxnSpPr>
          <p:cNvPr id="7102" name="OTLSHAPE_TB_00000000000000000000000000000000_Separator2"/>
          <p:cNvCxnSpPr/>
          <p:nvPr>
            <p:custDataLst>
              <p:tags r:id="rId11"/>
            </p:custDataLst>
          </p:nvPr>
        </p:nvCxnSpPr>
        <p:spPr>
          <a:xfrm>
            <a:off x="3658225" y="3237241"/>
            <a:ext cx="0" cy="410511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3" name="OTLSHAPE_TB_00000000000000000000000000000000_TimescaleInterval3"/>
          <p:cNvSpPr txBox="1"/>
          <p:nvPr>
            <p:custDataLst>
              <p:tags r:id="rId12"/>
            </p:custDataLst>
          </p:nvPr>
        </p:nvSpPr>
        <p:spPr>
          <a:xfrm>
            <a:off x="3721724" y="3286730"/>
            <a:ext cx="182433" cy="25055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8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Jul</a:t>
            </a:r>
          </a:p>
        </p:txBody>
      </p:sp>
      <p:cxnSp>
        <p:nvCxnSpPr>
          <p:cNvPr id="7104" name="OTLSHAPE_TB_00000000000000000000000000000000_Separator3"/>
          <p:cNvCxnSpPr/>
          <p:nvPr>
            <p:custDataLst>
              <p:tags r:id="rId13"/>
            </p:custDataLst>
          </p:nvPr>
        </p:nvCxnSpPr>
        <p:spPr>
          <a:xfrm>
            <a:off x="5174327" y="3237241"/>
            <a:ext cx="0" cy="410511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5" name="OTLSHAPE_TB_00000000000000000000000000000000_TimescaleInterval4"/>
          <p:cNvSpPr txBox="1"/>
          <p:nvPr>
            <p:custDataLst>
              <p:tags r:id="rId14"/>
            </p:custDataLst>
          </p:nvPr>
        </p:nvSpPr>
        <p:spPr>
          <a:xfrm>
            <a:off x="5237827" y="3286730"/>
            <a:ext cx="265355" cy="25055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8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Aug</a:t>
            </a:r>
          </a:p>
        </p:txBody>
      </p:sp>
      <p:cxnSp>
        <p:nvCxnSpPr>
          <p:cNvPr id="7106" name="OTLSHAPE_TB_00000000000000000000000000000000_Separator4"/>
          <p:cNvCxnSpPr/>
          <p:nvPr>
            <p:custDataLst>
              <p:tags r:id="rId15"/>
            </p:custDataLst>
          </p:nvPr>
        </p:nvCxnSpPr>
        <p:spPr>
          <a:xfrm>
            <a:off x="6730670" y="3237241"/>
            <a:ext cx="0" cy="410511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7" name="OTLSHAPE_TB_00000000000000000000000000000000_TimescaleInterval5"/>
          <p:cNvSpPr txBox="1"/>
          <p:nvPr>
            <p:custDataLst>
              <p:tags r:id="rId16"/>
            </p:custDataLst>
          </p:nvPr>
        </p:nvSpPr>
        <p:spPr>
          <a:xfrm>
            <a:off x="6794169" y="3286730"/>
            <a:ext cx="248771" cy="25055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8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Sep</a:t>
            </a:r>
          </a:p>
        </p:txBody>
      </p:sp>
      <p:cxnSp>
        <p:nvCxnSpPr>
          <p:cNvPr id="7108" name="OTLSHAPE_TB_00000000000000000000000000000000_Separator5"/>
          <p:cNvCxnSpPr/>
          <p:nvPr>
            <p:custDataLst>
              <p:tags r:id="rId17"/>
            </p:custDataLst>
          </p:nvPr>
        </p:nvCxnSpPr>
        <p:spPr>
          <a:xfrm>
            <a:off x="8299800" y="3237240"/>
            <a:ext cx="0" cy="410511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9" name="OTLSHAPE_TB_00000000000000000000000000000000_TimescaleInterval6"/>
          <p:cNvSpPr txBox="1"/>
          <p:nvPr>
            <p:custDataLst>
              <p:tags r:id="rId18"/>
            </p:custDataLst>
          </p:nvPr>
        </p:nvSpPr>
        <p:spPr>
          <a:xfrm>
            <a:off x="8363299" y="3286729"/>
            <a:ext cx="238640" cy="25055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8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Oct</a:t>
            </a:r>
          </a:p>
        </p:txBody>
      </p:sp>
      <p:cxnSp>
        <p:nvCxnSpPr>
          <p:cNvPr id="7110" name="OTLSHAPE_TB_00000000000000000000000000000000_Separator6"/>
          <p:cNvCxnSpPr/>
          <p:nvPr>
            <p:custDataLst>
              <p:tags r:id="rId19"/>
            </p:custDataLst>
          </p:nvPr>
        </p:nvCxnSpPr>
        <p:spPr>
          <a:xfrm>
            <a:off x="9814445" y="3237241"/>
            <a:ext cx="0" cy="410511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11" name="OTLSHAPE_TB_00000000000000000000000000000000_TimescaleInterval7"/>
          <p:cNvSpPr txBox="1"/>
          <p:nvPr>
            <p:custDataLst>
              <p:tags r:id="rId20"/>
            </p:custDataLst>
          </p:nvPr>
        </p:nvSpPr>
        <p:spPr>
          <a:xfrm>
            <a:off x="9877946" y="3286730"/>
            <a:ext cx="271130" cy="25055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8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Nov</a:t>
            </a:r>
          </a:p>
        </p:txBody>
      </p:sp>
      <p:sp>
        <p:nvSpPr>
          <p:cNvPr id="7120" name="OTLSHAPE_M_a58f29487c0343c08abcf41913e40cae_Title"/>
          <p:cNvSpPr txBox="1"/>
          <p:nvPr>
            <p:custDataLst>
              <p:tags r:id="rId21"/>
            </p:custDataLst>
          </p:nvPr>
        </p:nvSpPr>
        <p:spPr>
          <a:xfrm>
            <a:off x="551048" y="2197532"/>
            <a:ext cx="996679" cy="31642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14" normalizeH="0" baseline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Start </a:t>
            </a:r>
            <a:endParaRPr kumimoji="0" lang="en-US" sz="1200" b="1" i="0" u="none" strike="noStrike" kern="1200" cap="none" spc="-14" normalizeH="0" baseline="0" noProof="0" dirty="0" smtClean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-14" noProof="0" dirty="0" smtClean="0">
                <a:solidFill>
                  <a:srgbClr val="737373"/>
                </a:solidFill>
                <a:latin typeface="Calibri" panose="020F0502020204030204" pitchFamily="34" charset="0"/>
              </a:rPr>
              <a:t>Main </a:t>
            </a:r>
            <a:r>
              <a:rPr lang="en-US" sz="1200" b="1" spc="-14" noProof="0" dirty="0" smtClean="0">
                <a:solidFill>
                  <a:srgbClr val="737373"/>
                </a:solidFill>
                <a:latin typeface="Calibri" panose="020F0502020204030204" pitchFamily="34" charset="0"/>
              </a:rPr>
              <a:t>Thesis</a:t>
            </a:r>
            <a:endParaRPr kumimoji="0" lang="en-US" sz="1200" b="1" i="0" u="none" strike="noStrike" kern="1200" cap="none" spc="-14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21" name="OTLSHAPE_M_a58f29487c0343c08abcf41913e40cae_Date"/>
          <p:cNvSpPr txBox="1"/>
          <p:nvPr>
            <p:custDataLst>
              <p:tags r:id="rId22"/>
            </p:custDataLst>
          </p:nvPr>
        </p:nvSpPr>
        <p:spPr>
          <a:xfrm>
            <a:off x="655688" y="270570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8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May </a:t>
            </a:r>
            <a:r>
              <a:rPr kumimoji="0" lang="en-US" sz="1000" b="0" i="0" u="none" strike="noStrike" kern="1200" cap="none" spc="-8" normalizeH="0" baseline="0" noProof="0" dirty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7122" name="OTLSHAPE_M_a58f29487c0343c08abcf41913e40cae_Shape"/>
          <p:cNvSpPr/>
          <p:nvPr>
            <p:custDataLst>
              <p:tags r:id="rId23"/>
            </p:custDataLst>
          </p:nvPr>
        </p:nvSpPr>
        <p:spPr>
          <a:xfrm rot="16200000">
            <a:off x="617117" y="2561606"/>
            <a:ext cx="165100" cy="165100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23" name="OTLSHAPE_M_52743de8bb6d4044896f473898fe9da7_Title"/>
          <p:cNvSpPr txBox="1"/>
          <p:nvPr>
            <p:custDataLst>
              <p:tags r:id="rId24"/>
            </p:custDataLst>
          </p:nvPr>
        </p:nvSpPr>
        <p:spPr>
          <a:xfrm>
            <a:off x="3119219" y="2475025"/>
            <a:ext cx="1078009" cy="300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8" normalizeH="0" baseline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Finish preprocessing pipeline</a:t>
            </a:r>
            <a:endParaRPr kumimoji="0" lang="en-US" sz="1200" b="1" i="0" u="none" strike="noStrike" kern="1200" cap="none" spc="-8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25" name="OTLSHAPE_M_52743de8bb6d4044896f473898fe9da7_Shape"/>
          <p:cNvSpPr/>
          <p:nvPr>
            <p:custDataLst>
              <p:tags r:id="rId25"/>
            </p:custDataLst>
          </p:nvPr>
        </p:nvSpPr>
        <p:spPr>
          <a:xfrm>
            <a:off x="3508962" y="2937994"/>
            <a:ext cx="298526" cy="410511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27" name="OTLSHAPE_M_a54bc827b05146d18b559f618723e2b4_Date"/>
          <p:cNvSpPr txBox="1"/>
          <p:nvPr>
            <p:custDataLst>
              <p:tags r:id="rId26"/>
            </p:custDataLst>
          </p:nvPr>
        </p:nvSpPr>
        <p:spPr>
          <a:xfrm>
            <a:off x="5322412" y="2921009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6" normalizeH="0" baseline="0" noProof="0" dirty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Aug1</a:t>
            </a:r>
            <a:endParaRPr kumimoji="0" lang="en-US" sz="1000" b="0" i="0" u="none" strike="noStrike" kern="1200" cap="none" spc="-6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34" name="OTLSHAPE_M_95f339bb5c8846ebaef02014bccbd531_Shape"/>
          <p:cNvSpPr/>
          <p:nvPr>
            <p:custDataLst>
              <p:tags r:id="rId27"/>
            </p:custDataLst>
          </p:nvPr>
        </p:nvSpPr>
        <p:spPr>
          <a:xfrm>
            <a:off x="10463262" y="2944128"/>
            <a:ext cx="298526" cy="410511"/>
          </a:xfrm>
          <a:prstGeom prst="diamond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46" name="OTLSHAPE_T_7c518fb37f2142bb8e0445920d0403b5_Duration" hidden="1"/>
          <p:cNvSpPr txBox="1"/>
          <p:nvPr>
            <p:custDataLst>
              <p:tags r:id="rId28"/>
            </p:custDataLst>
          </p:nvPr>
        </p:nvSpPr>
        <p:spPr>
          <a:xfrm>
            <a:off x="0" y="372745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8 days</a:t>
            </a:r>
          </a:p>
        </p:txBody>
      </p:sp>
      <p:sp>
        <p:nvSpPr>
          <p:cNvPr id="7147" name="OTLSHAPE_T_7c518fb37f2142bb8e0445920d0403b5_StartDate" hidden="1"/>
          <p:cNvSpPr txBox="1"/>
          <p:nvPr>
            <p:custDataLst>
              <p:tags r:id="rId29"/>
            </p:custDataLst>
          </p:nvPr>
        </p:nvSpPr>
        <p:spPr>
          <a:xfrm>
            <a:off x="0" y="38824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48" name="OTLSHAPE_T_7c518fb37f2142bb8e0445920d0403b5_EndDate" hidden="1"/>
          <p:cNvSpPr txBox="1"/>
          <p:nvPr>
            <p:custDataLst>
              <p:tags r:id="rId30"/>
            </p:custDataLst>
          </p:nvPr>
        </p:nvSpPr>
        <p:spPr>
          <a:xfrm>
            <a:off x="0" y="38824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54" name="OTLSHAPE_T_be3ae38f60b3402d8a13f1e91eec41f5_Duration" hidden="1"/>
          <p:cNvSpPr txBox="1"/>
          <p:nvPr>
            <p:custDataLst>
              <p:tags r:id="rId31"/>
            </p:custDataLst>
          </p:nvPr>
        </p:nvSpPr>
        <p:spPr>
          <a:xfrm>
            <a:off x="0" y="39598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24 days</a:t>
            </a:r>
          </a:p>
        </p:txBody>
      </p:sp>
      <p:sp>
        <p:nvSpPr>
          <p:cNvPr id="7155" name="OTLSHAPE_T_be3ae38f60b3402d8a13f1e91eec41f5_StartDate" hidden="1"/>
          <p:cNvSpPr txBox="1"/>
          <p:nvPr>
            <p:custDataLst>
              <p:tags r:id="rId32"/>
            </p:custDataLst>
          </p:nvPr>
        </p:nvSpPr>
        <p:spPr>
          <a:xfrm>
            <a:off x="0" y="4114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56" name="OTLSHAPE_T_be3ae38f60b3402d8a13f1e91eec41f5_EndDate" hidden="1"/>
          <p:cNvSpPr txBox="1"/>
          <p:nvPr>
            <p:custDataLst>
              <p:tags r:id="rId33"/>
            </p:custDataLst>
          </p:nvPr>
        </p:nvSpPr>
        <p:spPr>
          <a:xfrm>
            <a:off x="0" y="4114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57" name="OTLSHAPE_T_be3ae38f60b3402d8a13f1e91eec41f5_Title"/>
          <p:cNvSpPr txBox="1"/>
          <p:nvPr>
            <p:custDataLst>
              <p:tags r:id="rId34"/>
            </p:custDataLst>
          </p:nvPr>
        </p:nvSpPr>
        <p:spPr>
          <a:xfrm>
            <a:off x="8601940" y="387358"/>
            <a:ext cx="2733140" cy="15087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4" normalizeH="0" baseline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MAIN GOALS: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4" normalizeH="0" baseline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1</a:t>
            </a:r>
            <a:r>
              <a:rPr kumimoji="0" lang="en-US" sz="1000" b="1" i="0" u="none" strike="noStrike" kern="1200" cap="none" spc="-4" normalizeH="0" baseline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: Reproduce</a:t>
            </a:r>
            <a:r>
              <a:rPr kumimoji="0" lang="en-US" sz="1000" b="1" i="0" u="none" strike="noStrike" kern="1200" cap="none" spc="-4" normalizeH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000" b="1" i="0" u="none" strike="noStrike" kern="1200" cap="none" spc="-4" normalizeH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age prediction results</a:t>
            </a:r>
          </a:p>
          <a:p>
            <a:pPr>
              <a:defRPr/>
            </a:pPr>
            <a:r>
              <a:rPr lang="en-US" sz="1000" b="1" spc="-4" dirty="0" smtClean="0">
                <a:solidFill>
                  <a:srgbClr val="737373"/>
                </a:solidFill>
                <a:latin typeface="Segoe UI" panose="020B0502040204020203" pitchFamily="34" charset="0"/>
              </a:rPr>
              <a:t>2. Predict familial dyslexia</a:t>
            </a:r>
            <a:endParaRPr kumimoji="0" lang="en-US" sz="1000" b="1" i="0" u="none" strike="noStrike" kern="1200" cap="none" spc="-4" normalizeH="0" noProof="0" dirty="0" smtClean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  <a:p>
            <a:pPr>
              <a:defRPr/>
            </a:pPr>
            <a:r>
              <a:rPr lang="en-US" sz="1000" b="1" spc="-4" dirty="0" smtClean="0">
                <a:solidFill>
                  <a:srgbClr val="737373"/>
                </a:solidFill>
                <a:latin typeface="Segoe UI" panose="020B0502040204020203" pitchFamily="34" charset="0"/>
              </a:rPr>
              <a:t>3: </a:t>
            </a:r>
            <a:r>
              <a:rPr lang="en-US" sz="1000" b="1" spc="-4" dirty="0">
                <a:solidFill>
                  <a:srgbClr val="737373"/>
                </a:solidFill>
                <a:latin typeface="Segoe UI" panose="020B0502040204020203" pitchFamily="34" charset="0"/>
              </a:rPr>
              <a:t>Use </a:t>
            </a:r>
            <a:r>
              <a:rPr lang="en-US" sz="1000" b="1" spc="-4" dirty="0" smtClean="0">
                <a:solidFill>
                  <a:srgbClr val="737373"/>
                </a:solidFill>
                <a:latin typeface="Segoe UI" panose="020B0502040204020203" pitchFamily="34" charset="0"/>
              </a:rPr>
              <a:t>state-of-the-art models</a:t>
            </a:r>
          </a:p>
          <a:p>
            <a:pPr>
              <a:defRPr/>
            </a:pPr>
            <a:r>
              <a:rPr lang="en-US" sz="1000" b="1" spc="-4" dirty="0">
                <a:solidFill>
                  <a:srgbClr val="737373"/>
                </a:solidFill>
                <a:latin typeface="Segoe UI" panose="020B0502040204020203" pitchFamily="34" charset="0"/>
              </a:rPr>
              <a:t>4</a:t>
            </a:r>
            <a:r>
              <a:rPr lang="en-US" sz="1000" b="1" spc="-4" dirty="0" smtClean="0">
                <a:solidFill>
                  <a:srgbClr val="737373"/>
                </a:solidFill>
                <a:latin typeface="Segoe UI" panose="020B0502040204020203" pitchFamily="34" charset="0"/>
              </a:rPr>
              <a:t>. Make DL models explainable</a:t>
            </a:r>
          </a:p>
          <a:p>
            <a:pPr>
              <a:defRPr/>
            </a:pPr>
            <a:r>
              <a:rPr lang="en-US" sz="1000" b="1" spc="-4" dirty="0" smtClean="0">
                <a:solidFill>
                  <a:srgbClr val="737373"/>
                </a:solidFill>
                <a:latin typeface="Segoe UI" panose="020B0502040204020203" pitchFamily="34" charset="0"/>
              </a:rPr>
              <a:t>5. </a:t>
            </a:r>
            <a:r>
              <a:rPr lang="en-US" sz="1000" b="1" spc="-4" dirty="0">
                <a:solidFill>
                  <a:srgbClr val="737373"/>
                </a:solidFill>
                <a:latin typeface="Segoe UI" panose="020B0502040204020203" pitchFamily="34" charset="0"/>
              </a:rPr>
              <a:t>Make code reusable</a:t>
            </a:r>
          </a:p>
          <a:p>
            <a:pPr>
              <a:defRPr/>
            </a:pPr>
            <a:endParaRPr lang="en-US" sz="1000" b="1" spc="-4" dirty="0">
              <a:solidFill>
                <a:srgbClr val="737373"/>
              </a:solidFill>
              <a:latin typeface="Segoe UI" panose="020B0502040204020203" pitchFamily="34" charset="0"/>
            </a:endParaRPr>
          </a:p>
        </p:txBody>
      </p:sp>
      <p:sp>
        <p:nvSpPr>
          <p:cNvPr id="7162" name="OTLSHAPE_T_9aa183d65df24b0c8fecd0a002471583_Duration" hidden="1"/>
          <p:cNvSpPr txBox="1"/>
          <p:nvPr>
            <p:custDataLst>
              <p:tags r:id="rId35"/>
            </p:custDataLst>
          </p:nvPr>
        </p:nvSpPr>
        <p:spPr>
          <a:xfrm>
            <a:off x="0" y="419227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34 days</a:t>
            </a:r>
          </a:p>
        </p:txBody>
      </p:sp>
      <p:sp>
        <p:nvSpPr>
          <p:cNvPr id="7163" name="OTLSHAPE_T_9aa183d65df24b0c8fecd0a002471583_StartDate" hidden="1"/>
          <p:cNvSpPr txBox="1"/>
          <p:nvPr>
            <p:custDataLst>
              <p:tags r:id="rId36"/>
            </p:custDataLst>
          </p:nvPr>
        </p:nvSpPr>
        <p:spPr>
          <a:xfrm>
            <a:off x="0" y="434729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64" name="OTLSHAPE_T_9aa183d65df24b0c8fecd0a002471583_EndDate" hidden="1"/>
          <p:cNvSpPr txBox="1"/>
          <p:nvPr>
            <p:custDataLst>
              <p:tags r:id="rId37"/>
            </p:custDataLst>
          </p:nvPr>
        </p:nvSpPr>
        <p:spPr>
          <a:xfrm>
            <a:off x="0" y="434729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70" name="OTLSHAPE_T_06a6a20021ea4acdac20b41f7b37b0dd_Duration" hidden="1"/>
          <p:cNvSpPr txBox="1"/>
          <p:nvPr>
            <p:custDataLst>
              <p:tags r:id="rId38"/>
            </p:custDataLst>
          </p:nvPr>
        </p:nvSpPr>
        <p:spPr>
          <a:xfrm>
            <a:off x="0" y="442468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23 days</a:t>
            </a:r>
          </a:p>
        </p:txBody>
      </p:sp>
      <p:sp>
        <p:nvSpPr>
          <p:cNvPr id="7171" name="OTLSHAPE_T_06a6a20021ea4acdac20b41f7b37b0dd_StartDate" hidden="1"/>
          <p:cNvSpPr txBox="1"/>
          <p:nvPr>
            <p:custDataLst>
              <p:tags r:id="rId39"/>
            </p:custDataLst>
          </p:nvPr>
        </p:nvSpPr>
        <p:spPr>
          <a:xfrm>
            <a:off x="0" y="457970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72" name="OTLSHAPE_T_06a6a20021ea4acdac20b41f7b37b0dd_EndDate" hidden="1"/>
          <p:cNvSpPr txBox="1"/>
          <p:nvPr>
            <p:custDataLst>
              <p:tags r:id="rId40"/>
            </p:custDataLst>
          </p:nvPr>
        </p:nvSpPr>
        <p:spPr>
          <a:xfrm>
            <a:off x="0" y="457970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73" name="OTLSHAPE_T_06a6a20021ea4acdac20b41f7b37b0dd_Title"/>
          <p:cNvSpPr txBox="1"/>
          <p:nvPr>
            <p:custDataLst>
              <p:tags r:id="rId41"/>
            </p:custDataLst>
          </p:nvPr>
        </p:nvSpPr>
        <p:spPr>
          <a:xfrm>
            <a:off x="2168496" y="4273739"/>
            <a:ext cx="1489729" cy="159061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spc="-4" dirty="0" smtClean="0">
                <a:solidFill>
                  <a:srgbClr val="737373"/>
                </a:solidFill>
                <a:latin typeface="Segoe UI" panose="020B0502040204020203" pitchFamily="34" charset="0"/>
              </a:rPr>
              <a:t>Create p</a:t>
            </a:r>
            <a:r>
              <a:rPr kumimoji="0" lang="en-US" sz="1000" b="1" i="0" u="none" strike="noStrike" kern="1200" cap="none" spc="-4" normalizeH="0" baseline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reprocessing data pipeline</a:t>
            </a:r>
            <a:endParaRPr kumimoji="0" lang="en-US" sz="1000" b="1" i="0" u="none" strike="noStrike" kern="1200" cap="none" spc="-4" normalizeH="0" baseline="0" noProof="0" dirty="0" smtClean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-4" normalizeH="0" baseline="0" noProof="0" dirty="0" smtClean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4" normalizeH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Research </a:t>
            </a:r>
            <a:r>
              <a:rPr kumimoji="0" lang="en-US" sz="1000" b="1" i="0" u="none" strike="noStrike" kern="1200" cap="none" spc="-4" normalizeH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and implement multiple </a:t>
            </a:r>
            <a:r>
              <a:rPr kumimoji="0" lang="en-US" sz="1000" b="1" i="0" u="none" strike="noStrike" kern="1200" cap="none" spc="-4" normalizeH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models: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spc="-4" dirty="0" smtClean="0">
                <a:solidFill>
                  <a:srgbClr val="737373"/>
                </a:solidFill>
                <a:latin typeface="Segoe UI" panose="020B0502040204020203" pitchFamily="34" charset="0"/>
              </a:rPr>
              <a:t>FCNN/CNN/RNN/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spc="-4" dirty="0" smtClean="0">
                <a:solidFill>
                  <a:srgbClr val="737373"/>
                </a:solidFill>
                <a:latin typeface="Segoe UI" panose="020B0502040204020203" pitchFamily="34" charset="0"/>
              </a:rPr>
              <a:t>  Transformer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1" spc="-4" baseline="0" dirty="0">
              <a:solidFill>
                <a:srgbClr val="737373"/>
              </a:solidFill>
              <a:latin typeface="Segoe UI" panose="020B0502040204020203" pitchFamily="34" charset="0"/>
            </a:endParaRPr>
          </a:p>
          <a:p>
            <a:pPr>
              <a:defRPr/>
            </a:pPr>
            <a:r>
              <a:rPr lang="en-US" sz="1000" b="1" spc="-4" dirty="0">
                <a:solidFill>
                  <a:srgbClr val="737373"/>
                </a:solidFill>
                <a:latin typeface="Segoe UI" panose="020B0502040204020203" pitchFamily="34" charset="0"/>
              </a:rPr>
              <a:t>Train on real EEG data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1" spc="-4" baseline="0" dirty="0">
              <a:solidFill>
                <a:srgbClr val="737373"/>
              </a:solidFill>
              <a:latin typeface="Segoe UI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-4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7177" name="OTLSHAPE_T_e6f5c918bdd649a1ac919cf22468a23b_ShapePercentage" hidden="1"/>
          <p:cNvSpPr/>
          <p:nvPr>
            <p:custDataLst>
              <p:tags r:id="rId42"/>
            </p:custDataLst>
          </p:nvPr>
        </p:nvSpPr>
        <p:spPr>
          <a:xfrm>
            <a:off x="6769388" y="4665345"/>
            <a:ext cx="127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78" name="OTLSHAPE_T_e6f5c918bdd649a1ac919cf22468a23b_Duration" hidden="1"/>
          <p:cNvSpPr txBox="1"/>
          <p:nvPr>
            <p:custDataLst>
              <p:tags r:id="rId43"/>
            </p:custDataLst>
          </p:nvPr>
        </p:nvSpPr>
        <p:spPr>
          <a:xfrm>
            <a:off x="0" y="465709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35 days</a:t>
            </a:r>
          </a:p>
        </p:txBody>
      </p:sp>
      <p:sp>
        <p:nvSpPr>
          <p:cNvPr id="7179" name="OTLSHAPE_T_e6f5c918bdd649a1ac919cf22468a23b_StartDate" hidden="1"/>
          <p:cNvSpPr txBox="1"/>
          <p:nvPr>
            <p:custDataLst>
              <p:tags r:id="rId44"/>
            </p:custDataLst>
          </p:nvPr>
        </p:nvSpPr>
        <p:spPr>
          <a:xfrm>
            <a:off x="0" y="481211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80" name="OTLSHAPE_T_e6f5c918bdd649a1ac919cf22468a23b_EndDate" hidden="1"/>
          <p:cNvSpPr txBox="1"/>
          <p:nvPr>
            <p:custDataLst>
              <p:tags r:id="rId45"/>
            </p:custDataLst>
          </p:nvPr>
        </p:nvSpPr>
        <p:spPr>
          <a:xfrm>
            <a:off x="0" y="481211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83" name="OTLSHAPE_T_e6f5c918bdd649a1ac919cf22468a23b_TextPercentage" hidden="1"/>
          <p:cNvSpPr txBox="1"/>
          <p:nvPr>
            <p:custDataLst>
              <p:tags r:id="rId46"/>
            </p:custDataLst>
          </p:nvPr>
        </p:nvSpPr>
        <p:spPr>
          <a:xfrm>
            <a:off x="6782088" y="474154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EEECE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85" name="OTLSHAPE_T_c109be9d91f84f3e99e4929ce565dd0c_ShapePercentage" hidden="1"/>
          <p:cNvSpPr/>
          <p:nvPr>
            <p:custDataLst>
              <p:tags r:id="rId47"/>
            </p:custDataLst>
          </p:nvPr>
        </p:nvSpPr>
        <p:spPr>
          <a:xfrm>
            <a:off x="8190982" y="4897755"/>
            <a:ext cx="127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86" name="OTLSHAPE_T_c109be9d91f84f3e99e4929ce565dd0c_Duration" hidden="1"/>
          <p:cNvSpPr txBox="1"/>
          <p:nvPr>
            <p:custDataLst>
              <p:tags r:id="rId48"/>
            </p:custDataLst>
          </p:nvPr>
        </p:nvSpPr>
        <p:spPr>
          <a:xfrm>
            <a:off x="0" y="48895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31 days</a:t>
            </a:r>
          </a:p>
        </p:txBody>
      </p:sp>
      <p:sp>
        <p:nvSpPr>
          <p:cNvPr id="7187" name="OTLSHAPE_T_c109be9d91f84f3e99e4929ce565dd0c_StartDate" hidden="1"/>
          <p:cNvSpPr txBox="1"/>
          <p:nvPr>
            <p:custDataLst>
              <p:tags r:id="rId49"/>
            </p:custDataLst>
          </p:nvPr>
        </p:nvSpPr>
        <p:spPr>
          <a:xfrm>
            <a:off x="0" y="50445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88" name="OTLSHAPE_T_c109be9d91f84f3e99e4929ce565dd0c_EndDate" hidden="1"/>
          <p:cNvSpPr txBox="1"/>
          <p:nvPr>
            <p:custDataLst>
              <p:tags r:id="rId50"/>
            </p:custDataLst>
          </p:nvPr>
        </p:nvSpPr>
        <p:spPr>
          <a:xfrm>
            <a:off x="0" y="50445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89" name="OTLSHAPE_T_c109be9d91f84f3e99e4929ce565dd0c_Title"/>
          <p:cNvSpPr txBox="1"/>
          <p:nvPr>
            <p:custDataLst>
              <p:tags r:id="rId51"/>
            </p:custDataLst>
          </p:nvPr>
        </p:nvSpPr>
        <p:spPr>
          <a:xfrm>
            <a:off x="10761788" y="2779236"/>
            <a:ext cx="573291" cy="1681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2" normalizeH="0" baseline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End Date</a:t>
            </a:r>
            <a:endParaRPr kumimoji="0" lang="en-US" sz="1000" b="1" i="0" u="none" strike="noStrike" kern="1200" cap="none" spc="-2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7190" name="OTLSHAPE_T_c109be9d91f84f3e99e4929ce565dd0c_JoinedDate"/>
          <p:cNvSpPr txBox="1"/>
          <p:nvPr>
            <p:custDataLst>
              <p:tags r:id="rId52"/>
            </p:custDataLst>
          </p:nvPr>
        </p:nvSpPr>
        <p:spPr>
          <a:xfrm>
            <a:off x="10761788" y="2944128"/>
            <a:ext cx="524152" cy="1543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Nov </a:t>
            </a:r>
            <a:r>
              <a:rPr kumimoji="0" lang="en-US" sz="1000" b="0" i="0" u="none" strike="noStrike" kern="1200" cap="none" spc="-4" normalizeH="0" baseline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14</a:t>
            </a:r>
            <a:endParaRPr kumimoji="0" lang="en-US" sz="1000" b="0" i="0" u="none" strike="noStrike" kern="1200" cap="none" spc="-4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91" name="OTLSHAPE_T_c109be9d91f84f3e99e4929ce565dd0c_TextPercentage" hidden="1"/>
          <p:cNvSpPr txBox="1"/>
          <p:nvPr>
            <p:custDataLst>
              <p:tags r:id="rId53"/>
            </p:custDataLst>
          </p:nvPr>
        </p:nvSpPr>
        <p:spPr>
          <a:xfrm>
            <a:off x="8203682" y="49739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EEECE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691" name="Title 1"/>
          <p:cNvSpPr txBox="1">
            <a:spLocks/>
          </p:cNvSpPr>
          <p:nvPr/>
        </p:nvSpPr>
        <p:spPr>
          <a:xfrm>
            <a:off x="343227" y="263475"/>
            <a:ext cx="4913092" cy="700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494949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PowerPoint</a:t>
            </a: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srgbClr val="494949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494949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Gantt Chart</a:t>
            </a:r>
          </a:p>
        </p:txBody>
      </p:sp>
      <p:sp>
        <p:nvSpPr>
          <p:cNvPr id="87" name="OTLSHAPE_TB_00000000000000000000000000000000_TimescaleInterval2"/>
          <p:cNvSpPr txBox="1"/>
          <p:nvPr>
            <p:custDataLst>
              <p:tags r:id="rId54"/>
            </p:custDataLst>
          </p:nvPr>
        </p:nvSpPr>
        <p:spPr>
          <a:xfrm>
            <a:off x="674438" y="3286730"/>
            <a:ext cx="232186" cy="25055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lvl="0">
              <a:defRPr/>
            </a:pPr>
            <a:r>
              <a:rPr lang="en-US" sz="2000" spc="-8" dirty="0" smtClean="0">
                <a:solidFill>
                  <a:prstClr val="white"/>
                </a:solidFill>
                <a:latin typeface="Calibri" panose="020F0502020204030204" pitchFamily="34" charset="0"/>
              </a:rPr>
              <a:t>May</a:t>
            </a:r>
            <a:endParaRPr kumimoji="0" lang="en-US" sz="2000" b="0" i="0" u="none" strike="noStrike" kern="1200" cap="none" spc="-8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88" name="OTLSHAPE_T_06a6a20021ea4acdac20b41f7b37b0dd_Title"/>
          <p:cNvSpPr txBox="1"/>
          <p:nvPr>
            <p:custDataLst>
              <p:tags r:id="rId55"/>
            </p:custDataLst>
          </p:nvPr>
        </p:nvSpPr>
        <p:spPr>
          <a:xfrm>
            <a:off x="614174" y="4223278"/>
            <a:ext cx="1455322" cy="19671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4" normalizeH="0" baseline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Load data/metadata/events </a:t>
            </a:r>
            <a:r>
              <a:rPr lang="en-US" sz="1000" b="1" spc="-4" dirty="0" smtClean="0">
                <a:solidFill>
                  <a:srgbClr val="737373"/>
                </a:solidFill>
                <a:latin typeface="Segoe UI" panose="020B0502040204020203" pitchFamily="34" charset="0"/>
              </a:rPr>
              <a:t>ePOD dataset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-4" normalizeH="0" baseline="0" noProof="0" dirty="0" smtClean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4" normalizeH="0" baseline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Create dummy data generator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1" spc="-4" dirty="0">
              <a:solidFill>
                <a:srgbClr val="737373"/>
              </a:solidFill>
              <a:latin typeface="Segoe UI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4" normalizeH="0" baseline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Create simple </a:t>
            </a:r>
            <a:r>
              <a:rPr kumimoji="0" lang="en-US" sz="1000" b="1" i="0" u="none" strike="noStrike" kern="1200" cap="none" spc="-4" normalizeH="0" baseline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DL classificication </a:t>
            </a:r>
            <a:r>
              <a:rPr kumimoji="0" lang="en-US" sz="1000" b="1" i="0" u="none" strike="noStrike" kern="1200" cap="none" spc="-4" normalizeH="0" baseline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model for EEG data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1" spc="-4" dirty="0">
              <a:solidFill>
                <a:srgbClr val="737373"/>
              </a:solidFill>
              <a:latin typeface="Segoe UI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4" normalizeH="0" baseline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Learn</a:t>
            </a:r>
            <a:r>
              <a:rPr kumimoji="0" lang="en-US" sz="1000" b="1" i="0" u="none" strike="noStrike" kern="1200" cap="none" spc="-4" normalizeH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 about </a:t>
            </a:r>
            <a:r>
              <a:rPr kumimoji="0" lang="en-US" sz="1000" b="1" i="0" u="none" strike="noStrike" kern="1200" cap="none" spc="-4" normalizeH="0" baseline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GitHub/Kanban/Surf</a:t>
            </a:r>
            <a:endParaRPr kumimoji="0" lang="en-US" sz="1000" b="1" i="0" u="none" strike="noStrike" kern="1200" cap="none" spc="-4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-4" normalizeH="0" baseline="0" noProof="0" dirty="0" smtClean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cxnSp>
        <p:nvCxnSpPr>
          <p:cNvPr id="89" name="OTLSHAPE_M_a58f29487c0343c08abcf41913e40cae_Connector1"/>
          <p:cNvCxnSpPr/>
          <p:nvPr>
            <p:custDataLst>
              <p:tags r:id="rId56"/>
            </p:custDataLst>
          </p:nvPr>
        </p:nvCxnSpPr>
        <p:spPr>
          <a:xfrm>
            <a:off x="2522560" y="2569641"/>
            <a:ext cx="0" cy="58218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TLSHAPE_M_a58f29487c0343c08abcf41913e40cae_Title"/>
          <p:cNvSpPr txBox="1"/>
          <p:nvPr>
            <p:custDataLst>
              <p:tags r:id="rId57"/>
            </p:custDataLst>
          </p:nvPr>
        </p:nvSpPr>
        <p:spPr>
          <a:xfrm>
            <a:off x="2211086" y="2171029"/>
            <a:ext cx="738321" cy="31642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14" normalizeH="0" baseline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This Meeting</a:t>
            </a:r>
            <a:endParaRPr kumimoji="0" lang="en-US" sz="1200" b="1" i="0" u="none" strike="noStrike" kern="1200" cap="none" spc="-14" normalizeH="0" baseline="0" noProof="0" dirty="0" smtClean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91" name="OTLSHAPE_M_a58f29487c0343c08abcf41913e40cae_Date"/>
          <p:cNvSpPr txBox="1"/>
          <p:nvPr>
            <p:custDataLst>
              <p:tags r:id="rId58"/>
            </p:custDataLst>
          </p:nvPr>
        </p:nvSpPr>
        <p:spPr>
          <a:xfrm>
            <a:off x="2588940" y="2744029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8" normalizeH="0" baseline="0" noProof="0" dirty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June 8</a:t>
            </a:r>
          </a:p>
        </p:txBody>
      </p:sp>
      <p:sp>
        <p:nvSpPr>
          <p:cNvPr id="92" name="OTLSHAPE_M_a58f29487c0343c08abcf41913e40cae_Shape"/>
          <p:cNvSpPr/>
          <p:nvPr>
            <p:custDataLst>
              <p:tags r:id="rId59"/>
            </p:custDataLst>
          </p:nvPr>
        </p:nvSpPr>
        <p:spPr>
          <a:xfrm rot="16200000">
            <a:off x="2506390" y="2535413"/>
            <a:ext cx="165100" cy="165100"/>
          </a:xfrm>
          <a:prstGeom prst="flowChartMerg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3" name="OTLSHAPE_TB_00000000000000000000000000000000_Separator1"/>
          <p:cNvCxnSpPr/>
          <p:nvPr>
            <p:custDataLst>
              <p:tags r:id="rId60"/>
            </p:custDataLst>
          </p:nvPr>
        </p:nvCxnSpPr>
        <p:spPr>
          <a:xfrm>
            <a:off x="2104995" y="4050587"/>
            <a:ext cx="31750" cy="2133335"/>
          </a:xfrm>
          <a:prstGeom prst="line">
            <a:avLst/>
          </a:prstGeom>
          <a:ln w="6350" cap="flat" cmpd="sng" algn="ctr">
            <a:solidFill>
              <a:schemeClr val="tx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TLSHAPE_T_06a6a20021ea4acdac20b41f7b37b0dd_Title"/>
          <p:cNvSpPr txBox="1"/>
          <p:nvPr>
            <p:custDataLst>
              <p:tags r:id="rId61"/>
            </p:custDataLst>
          </p:nvPr>
        </p:nvSpPr>
        <p:spPr>
          <a:xfrm>
            <a:off x="3721723" y="3993588"/>
            <a:ext cx="1383007" cy="21333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4" normalizeH="0" baseline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Predict age on DDP and ePOD dataset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1" spc="-4" dirty="0">
              <a:solidFill>
                <a:srgbClr val="737373"/>
              </a:solidFill>
              <a:latin typeface="Segoe UI" panose="020B0502040204020203" pitchFamily="34" charset="0"/>
            </a:endParaRPr>
          </a:p>
          <a:p>
            <a:pPr>
              <a:defRPr/>
            </a:pPr>
            <a:r>
              <a:rPr lang="en-US" sz="1000" b="1" spc="-4" dirty="0">
                <a:solidFill>
                  <a:srgbClr val="737373"/>
                </a:solidFill>
                <a:latin typeface="Segoe UI" panose="020B0502040204020203" pitchFamily="34" charset="0"/>
              </a:rPr>
              <a:t>Make code </a:t>
            </a:r>
            <a:r>
              <a:rPr lang="en-US" sz="1000" b="1" spc="-4" dirty="0" smtClean="0">
                <a:solidFill>
                  <a:srgbClr val="737373"/>
                </a:solidFill>
                <a:latin typeface="Segoe UI" panose="020B0502040204020203" pitchFamily="34" charset="0"/>
              </a:rPr>
              <a:t>reproducable (the code should at minimum be able to process DDP and ePOD dataset)</a:t>
            </a:r>
            <a:endParaRPr lang="en-US" sz="1000" b="1" spc="-4" dirty="0">
              <a:solidFill>
                <a:srgbClr val="737373"/>
              </a:solidFill>
              <a:latin typeface="Segoe UI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1" spc="-4" dirty="0">
              <a:solidFill>
                <a:srgbClr val="737373"/>
              </a:solidFill>
              <a:latin typeface="Segoe UI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4" normalizeH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Implement most promising DL models</a:t>
            </a:r>
            <a:endParaRPr kumimoji="0" lang="en-US" sz="1000" b="1" i="0" u="none" strike="noStrike" kern="1200" cap="none" spc="-4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cxnSp>
        <p:nvCxnSpPr>
          <p:cNvPr id="100" name="OTLSHAPE_TB_00000000000000000000000000000000_Separator1"/>
          <p:cNvCxnSpPr/>
          <p:nvPr>
            <p:custDataLst>
              <p:tags r:id="rId62"/>
            </p:custDataLst>
          </p:nvPr>
        </p:nvCxnSpPr>
        <p:spPr>
          <a:xfrm>
            <a:off x="3664320" y="3993588"/>
            <a:ext cx="31750" cy="2133335"/>
          </a:xfrm>
          <a:prstGeom prst="line">
            <a:avLst/>
          </a:prstGeom>
          <a:ln w="6350" cap="flat" cmpd="sng" algn="ctr">
            <a:solidFill>
              <a:schemeClr val="tx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TLSHAPE_M_52743de8bb6d4044896f473898fe9da7_Title"/>
          <p:cNvSpPr txBox="1"/>
          <p:nvPr>
            <p:custDataLst>
              <p:tags r:id="rId63"/>
            </p:custDataLst>
          </p:nvPr>
        </p:nvSpPr>
        <p:spPr>
          <a:xfrm>
            <a:off x="6079283" y="2373711"/>
            <a:ext cx="1332620" cy="48034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-8" dirty="0" smtClean="0">
                <a:solidFill>
                  <a:srgbClr val="737373"/>
                </a:solidFill>
                <a:latin typeface="Calibri" panose="020F0502020204030204" pitchFamily="34" charset="0"/>
              </a:rPr>
              <a:t>Model </a:t>
            </a:r>
            <a:r>
              <a:rPr lang="en-US" sz="1200" b="1" spc="-8" dirty="0" smtClean="0">
                <a:solidFill>
                  <a:srgbClr val="737373"/>
                </a:solidFill>
                <a:latin typeface="Calibri" panose="020F0502020204030204" pitchFamily="34" charset="0"/>
              </a:rPr>
              <a:t>evaluation</a:t>
            </a:r>
            <a:endParaRPr kumimoji="0" lang="en-US" sz="1200" b="1" i="0" u="none" strike="noStrike" kern="1200" cap="none" spc="-8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3" name="OTLSHAPE_M_52743de8bb6d4044896f473898fe9da7_Shape"/>
          <p:cNvSpPr/>
          <p:nvPr>
            <p:custDataLst>
              <p:tags r:id="rId64"/>
            </p:custDataLst>
          </p:nvPr>
        </p:nvSpPr>
        <p:spPr>
          <a:xfrm>
            <a:off x="6578054" y="2913377"/>
            <a:ext cx="298526" cy="410511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OTLSHAPE_M_52743de8bb6d4044896f473898fe9da7_Title"/>
          <p:cNvSpPr txBox="1"/>
          <p:nvPr>
            <p:custDataLst>
              <p:tags r:id="rId65"/>
            </p:custDataLst>
          </p:nvPr>
        </p:nvSpPr>
        <p:spPr>
          <a:xfrm>
            <a:off x="4508464" y="2338176"/>
            <a:ext cx="1332620" cy="5532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-8" dirty="0" smtClean="0">
                <a:solidFill>
                  <a:srgbClr val="737373"/>
                </a:solidFill>
                <a:latin typeface="Calibri" panose="020F0502020204030204" pitchFamily="34" charset="0"/>
              </a:rPr>
              <a:t>Finish age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-8" dirty="0" smtClean="0">
                <a:solidFill>
                  <a:srgbClr val="737373"/>
                </a:solidFill>
                <a:latin typeface="Calibri" panose="020F0502020204030204" pitchFamily="34" charset="0"/>
              </a:rPr>
              <a:t>prediction model</a:t>
            </a:r>
            <a:endParaRPr kumimoji="0" lang="en-US" sz="1200" b="1" i="0" u="none" strike="noStrike" kern="1200" cap="none" spc="-8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6" name="OTLSHAPE_M_52743de8bb6d4044896f473898fe9da7_Shape"/>
          <p:cNvSpPr/>
          <p:nvPr>
            <p:custDataLst>
              <p:tags r:id="rId66"/>
            </p:custDataLst>
          </p:nvPr>
        </p:nvSpPr>
        <p:spPr>
          <a:xfrm>
            <a:off x="5023886" y="2922194"/>
            <a:ext cx="298526" cy="410511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OTLSHAPE_M_52743de8bb6d4044896f473898fe9da7_Title"/>
          <p:cNvSpPr txBox="1"/>
          <p:nvPr>
            <p:custDataLst>
              <p:tags r:id="rId67"/>
            </p:custDataLst>
          </p:nvPr>
        </p:nvSpPr>
        <p:spPr>
          <a:xfrm>
            <a:off x="7631088" y="2338176"/>
            <a:ext cx="1332620" cy="5011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-8" dirty="0" smtClean="0">
                <a:solidFill>
                  <a:srgbClr val="737373"/>
                </a:solidFill>
                <a:latin typeface="Calibri" panose="020F0502020204030204" pitchFamily="34" charset="0"/>
              </a:rPr>
              <a:t>Finish dyslexia prediction model</a:t>
            </a:r>
            <a:endParaRPr kumimoji="0" lang="en-US" sz="1200" b="1" i="0" u="none" strike="noStrike" kern="1200" cap="none" spc="-8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9" name="OTLSHAPE_M_52743de8bb6d4044896f473898fe9da7_Shape"/>
          <p:cNvSpPr/>
          <p:nvPr>
            <p:custDataLst>
              <p:tags r:id="rId68"/>
            </p:custDataLst>
          </p:nvPr>
        </p:nvSpPr>
        <p:spPr>
          <a:xfrm>
            <a:off x="8148135" y="2934264"/>
            <a:ext cx="298526" cy="410511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OTLSHAPE_T_06a6a20021ea4acdac20b41f7b37b0dd_Title"/>
          <p:cNvSpPr txBox="1"/>
          <p:nvPr>
            <p:custDataLst>
              <p:tags r:id="rId69"/>
            </p:custDataLst>
          </p:nvPr>
        </p:nvSpPr>
        <p:spPr>
          <a:xfrm>
            <a:off x="5227194" y="4147496"/>
            <a:ext cx="1489490" cy="152178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spc="-4" dirty="0" smtClean="0">
                <a:solidFill>
                  <a:srgbClr val="737373"/>
                </a:solidFill>
                <a:latin typeface="Segoe UI" panose="020B0502040204020203" pitchFamily="34" charset="0"/>
              </a:rPr>
              <a:t>Make system to </a:t>
            </a:r>
            <a:r>
              <a:rPr kumimoji="0" lang="en-US" sz="1000" b="1" i="0" u="none" strike="noStrike" kern="1200" cap="none" spc="-4" normalizeH="0" baseline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evaluate</a:t>
            </a:r>
            <a:r>
              <a:rPr kumimoji="0" lang="en-US" sz="1000" b="1" i="0" u="none" strike="noStrike" kern="1200" cap="none" spc="-4" normalizeH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 EEG </a:t>
            </a:r>
            <a:r>
              <a:rPr kumimoji="0" lang="en-US" sz="1000" b="1" i="0" u="none" strike="noStrike" kern="1200" cap="none" spc="-4" normalizeH="0" baseline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DL classification/ regression models on: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00" b="1" i="0" u="none" strike="noStrike" kern="1200" cap="none" spc="-4" normalizeH="0" baseline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1. learning speed</a:t>
            </a:r>
            <a:r>
              <a:rPr lang="en-US" sz="1000" b="1" spc="-4" dirty="0" smtClean="0">
                <a:solidFill>
                  <a:srgbClr val="737373"/>
                </a:solidFill>
                <a:latin typeface="Segoe UI" panose="020B0502040204020203" pitchFamily="34" charset="0"/>
              </a:rPr>
              <a:t>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000" b="1" spc="-4" dirty="0" smtClean="0">
                <a:solidFill>
                  <a:srgbClr val="737373"/>
                </a:solidFill>
                <a:latin typeface="Segoe UI" panose="020B0502040204020203" pitchFamily="34" charset="0"/>
              </a:rPr>
              <a:t>2. maximum performance on classification tasks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4" normalizeH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3. explainability.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1" spc="-4" baseline="0" dirty="0">
              <a:solidFill>
                <a:srgbClr val="737373"/>
              </a:solidFill>
              <a:latin typeface="Segoe UI" panose="020B0502040204020203" pitchFamily="34" charset="0"/>
            </a:endParaRPr>
          </a:p>
        </p:txBody>
      </p:sp>
      <p:cxnSp>
        <p:nvCxnSpPr>
          <p:cNvPr id="111" name="OTLSHAPE_TB_00000000000000000000000000000000_Separator1"/>
          <p:cNvCxnSpPr/>
          <p:nvPr>
            <p:custDataLst>
              <p:tags r:id="rId70"/>
            </p:custDataLst>
          </p:nvPr>
        </p:nvCxnSpPr>
        <p:spPr>
          <a:xfrm>
            <a:off x="5159176" y="3993588"/>
            <a:ext cx="31750" cy="2133335"/>
          </a:xfrm>
          <a:prstGeom prst="line">
            <a:avLst/>
          </a:prstGeom>
          <a:ln w="6350" cap="flat" cmpd="sng" algn="ctr">
            <a:solidFill>
              <a:schemeClr val="tx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TLSHAPE_T_06a6a20021ea4acdac20b41f7b37b0dd_Title"/>
          <p:cNvSpPr txBox="1"/>
          <p:nvPr>
            <p:custDataLst>
              <p:tags r:id="rId71"/>
            </p:custDataLst>
          </p:nvPr>
        </p:nvSpPr>
        <p:spPr>
          <a:xfrm>
            <a:off x="6812051" y="4152483"/>
            <a:ext cx="1383007" cy="23946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4" normalizeH="0" baseline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Train</a:t>
            </a:r>
            <a:r>
              <a:rPr kumimoji="0" lang="en-US" sz="1000" b="1" i="0" u="none" strike="noStrike" kern="1200" cap="none" spc="-4" normalizeH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 the models to predict the parental risk of dyslexia.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1" spc="-4" baseline="0" dirty="0" smtClean="0">
              <a:solidFill>
                <a:srgbClr val="737373"/>
              </a:solidFill>
              <a:latin typeface="Segoe UI" panose="020B0502040204020203" pitchFamily="34" charset="0"/>
            </a:endParaRPr>
          </a:p>
          <a:p>
            <a:pPr lvl="0">
              <a:defRPr/>
            </a:pPr>
            <a:r>
              <a:rPr lang="en-US" sz="1000" b="1" spc="-4" dirty="0">
                <a:solidFill>
                  <a:srgbClr val="737373"/>
                </a:solidFill>
                <a:latin typeface="Segoe UI" panose="020B0502040204020203" pitchFamily="34" charset="0"/>
              </a:rPr>
              <a:t>Make models explainable </a:t>
            </a:r>
          </a:p>
          <a:p>
            <a:pPr lvl="0">
              <a:defRPr/>
            </a:pPr>
            <a:r>
              <a:rPr lang="en-US" sz="1000" b="1" spc="-4" dirty="0">
                <a:solidFill>
                  <a:srgbClr val="737373"/>
                </a:solidFill>
                <a:latin typeface="Segoe UI" panose="020B0502040204020203" pitchFamily="34" charset="0"/>
              </a:rPr>
              <a:t>(e.g. by by comparing </a:t>
            </a:r>
            <a:r>
              <a:rPr lang="en-US" sz="1000" b="1" spc="-4" dirty="0" smtClean="0">
                <a:solidFill>
                  <a:srgbClr val="737373"/>
                </a:solidFill>
                <a:latin typeface="Segoe UI" panose="020B0502040204020203" pitchFamily="34" charset="0"/>
              </a:rPr>
              <a:t>predicted signals </a:t>
            </a:r>
            <a:r>
              <a:rPr lang="en-US" sz="1000" b="1" spc="-4" dirty="0">
                <a:solidFill>
                  <a:srgbClr val="737373"/>
                </a:solidFill>
                <a:latin typeface="Segoe UI" panose="020B0502040204020203" pitchFamily="34" charset="0"/>
              </a:rPr>
              <a:t>from different </a:t>
            </a:r>
            <a:r>
              <a:rPr lang="en-US" sz="1000" b="1" spc="-4" dirty="0" smtClean="0">
                <a:solidFill>
                  <a:srgbClr val="737373"/>
                </a:solidFill>
                <a:latin typeface="Segoe UI" panose="020B0502040204020203" pitchFamily="34" charset="0"/>
              </a:rPr>
              <a:t>categories, </a:t>
            </a:r>
          </a:p>
          <a:p>
            <a:pPr lvl="0">
              <a:defRPr/>
            </a:pPr>
            <a:r>
              <a:rPr lang="en-US" sz="1000" b="1" spc="-4" dirty="0" smtClean="0">
                <a:solidFill>
                  <a:srgbClr val="737373"/>
                </a:solidFill>
                <a:latin typeface="Segoe UI" panose="020B0502040204020203" pitchFamily="34" charset="0"/>
              </a:rPr>
              <a:t>or by visualising the model’s attention to individual data segments)</a:t>
            </a:r>
            <a:endParaRPr lang="en-US" sz="1000" b="1" spc="-4" dirty="0">
              <a:solidFill>
                <a:srgbClr val="737373"/>
              </a:solidFill>
              <a:latin typeface="Segoe UI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1" spc="-4" baseline="0" dirty="0">
              <a:solidFill>
                <a:srgbClr val="737373"/>
              </a:solidFill>
              <a:latin typeface="Segoe UI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4" normalizeH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Start writing thesis.</a:t>
            </a:r>
            <a:endParaRPr kumimoji="0" lang="en-US" sz="1000" b="1" i="0" u="none" strike="noStrike" kern="1200" cap="none" spc="-4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cxnSp>
        <p:nvCxnSpPr>
          <p:cNvPr id="113" name="OTLSHAPE_TB_00000000000000000000000000000000_Separator1"/>
          <p:cNvCxnSpPr/>
          <p:nvPr>
            <p:custDataLst>
              <p:tags r:id="rId72"/>
            </p:custDataLst>
          </p:nvPr>
        </p:nvCxnSpPr>
        <p:spPr>
          <a:xfrm>
            <a:off x="6740420" y="3993588"/>
            <a:ext cx="31750" cy="2133335"/>
          </a:xfrm>
          <a:prstGeom prst="line">
            <a:avLst/>
          </a:prstGeom>
          <a:ln w="6350" cap="flat" cmpd="sng" algn="ctr">
            <a:solidFill>
              <a:schemeClr val="tx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TLSHAPE_T_06a6a20021ea4acdac20b41f7b37b0dd_Title"/>
          <p:cNvSpPr txBox="1"/>
          <p:nvPr>
            <p:custDataLst>
              <p:tags r:id="rId73"/>
            </p:custDataLst>
          </p:nvPr>
        </p:nvSpPr>
        <p:spPr>
          <a:xfrm>
            <a:off x="8371766" y="4152484"/>
            <a:ext cx="1406237" cy="13339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4" normalizeH="0" baseline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Write thesis</a:t>
            </a:r>
            <a:endParaRPr lang="en-US" sz="1000" b="1" spc="-4" dirty="0">
              <a:solidFill>
                <a:srgbClr val="737373"/>
              </a:solidFill>
              <a:latin typeface="Segoe UI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1" spc="-4" dirty="0">
              <a:solidFill>
                <a:srgbClr val="737373"/>
              </a:solidFill>
              <a:latin typeface="Segoe UI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4" normalizeH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Wrap up unfinished tasks</a:t>
            </a:r>
            <a:endParaRPr kumimoji="0" lang="en-US" sz="1000" b="1" i="0" u="none" strike="noStrike" kern="1200" cap="none" spc="-4" normalizeH="0" noProof="0" dirty="0" smtClean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1" spc="-4" baseline="0" dirty="0" smtClean="0">
              <a:solidFill>
                <a:srgbClr val="737373"/>
              </a:solidFill>
              <a:latin typeface="Segoe UI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spc="-4" dirty="0" smtClean="0">
                <a:solidFill>
                  <a:srgbClr val="737373"/>
                </a:solidFill>
                <a:latin typeface="Segoe UI" panose="020B0502040204020203" pitchFamily="34" charset="0"/>
              </a:rPr>
              <a:t>Clean up code for easy reusability</a:t>
            </a:r>
            <a:endParaRPr lang="en-US" sz="1000" b="1" spc="-4" baseline="0" dirty="0">
              <a:solidFill>
                <a:srgbClr val="737373"/>
              </a:solidFill>
              <a:latin typeface="Segoe UI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-4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cxnSp>
        <p:nvCxnSpPr>
          <p:cNvPr id="115" name="OTLSHAPE_TB_00000000000000000000000000000000_Separator1"/>
          <p:cNvCxnSpPr/>
          <p:nvPr>
            <p:custDataLst>
              <p:tags r:id="rId74"/>
            </p:custDataLst>
          </p:nvPr>
        </p:nvCxnSpPr>
        <p:spPr>
          <a:xfrm>
            <a:off x="8319661" y="3993588"/>
            <a:ext cx="31750" cy="2133335"/>
          </a:xfrm>
          <a:prstGeom prst="line">
            <a:avLst/>
          </a:prstGeom>
          <a:ln w="6350" cap="flat" cmpd="sng" algn="ctr">
            <a:solidFill>
              <a:schemeClr val="tx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TLSHAPE_T_06a6a20021ea4acdac20b41f7b37b0dd_Title"/>
          <p:cNvSpPr txBox="1"/>
          <p:nvPr>
            <p:custDataLst>
              <p:tags r:id="rId75"/>
            </p:custDataLst>
          </p:nvPr>
        </p:nvSpPr>
        <p:spPr>
          <a:xfrm>
            <a:off x="9921021" y="4152483"/>
            <a:ext cx="1383007" cy="5531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4" normalizeH="0" baseline="0" noProof="0" dirty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Finish Thesis</a:t>
            </a:r>
            <a:endParaRPr kumimoji="0" lang="en-US" sz="1000" b="1" i="0" u="none" strike="noStrike" kern="1200" cap="none" spc="-4" normalizeH="0" noProof="0" dirty="0" smtClean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1" spc="-4" baseline="0" dirty="0">
              <a:solidFill>
                <a:srgbClr val="737373"/>
              </a:solidFill>
              <a:latin typeface="Segoe UI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-4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cxnSp>
        <p:nvCxnSpPr>
          <p:cNvPr id="117" name="OTLSHAPE_TB_00000000000000000000000000000000_Separator1"/>
          <p:cNvCxnSpPr/>
          <p:nvPr>
            <p:custDataLst>
              <p:tags r:id="rId76"/>
            </p:custDataLst>
          </p:nvPr>
        </p:nvCxnSpPr>
        <p:spPr>
          <a:xfrm>
            <a:off x="9814445" y="3993588"/>
            <a:ext cx="31750" cy="2133335"/>
          </a:xfrm>
          <a:prstGeom prst="line">
            <a:avLst/>
          </a:prstGeom>
          <a:ln w="6350" cap="flat" cmpd="sng" algn="ctr">
            <a:solidFill>
              <a:schemeClr val="tx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TLSHAPE_M_a54bc827b05146d18b559f618723e2b4_Date"/>
          <p:cNvSpPr txBox="1"/>
          <p:nvPr>
            <p:custDataLst>
              <p:tags r:id="rId77"/>
            </p:custDataLst>
          </p:nvPr>
        </p:nvSpPr>
        <p:spPr>
          <a:xfrm>
            <a:off x="3807488" y="2922194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6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Jul </a:t>
            </a:r>
            <a:r>
              <a:rPr kumimoji="0" lang="en-US" sz="1000" b="0" i="0" u="none" strike="noStrike" kern="1200" cap="none" spc="-6" normalizeH="0" baseline="0" noProof="0" dirty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kumimoji="0" lang="en-US" sz="1000" b="0" i="0" u="none" strike="noStrike" kern="1200" cap="none" spc="-6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19" name="OTLSHAPE_M_a54bc827b05146d18b559f618723e2b4_Date"/>
          <p:cNvSpPr txBox="1"/>
          <p:nvPr>
            <p:custDataLst>
              <p:tags r:id="rId78"/>
            </p:custDataLst>
          </p:nvPr>
        </p:nvSpPr>
        <p:spPr>
          <a:xfrm>
            <a:off x="6918554" y="2937994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6" normalizeH="0" baseline="0" noProof="0" dirty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Sep 1</a:t>
            </a:r>
            <a:endParaRPr kumimoji="0" lang="en-US" sz="1000" b="0" i="0" u="none" strike="noStrike" kern="1200" cap="none" spc="-6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20" name="OTLSHAPE_M_a54bc827b05146d18b559f618723e2b4_Date"/>
          <p:cNvSpPr txBox="1"/>
          <p:nvPr>
            <p:custDataLst>
              <p:tags r:id="rId79"/>
            </p:custDataLst>
          </p:nvPr>
        </p:nvSpPr>
        <p:spPr>
          <a:xfrm>
            <a:off x="8446661" y="2921010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6" normalizeH="0" baseline="0" noProof="0" dirty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Oct 1</a:t>
            </a:r>
            <a:endParaRPr kumimoji="0" lang="en-US" sz="1000" b="0" i="0" u="none" strike="noStrike" kern="1200" cap="none" spc="-6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44696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iJTdGFuZGFyZCIsIlZlcnNpb24iOnsiJGlkIjoiMiIsIlZlcnNpb24iOiIzLjQuMiIsIk9yaWdpbmFsQXNzZW1ibHlWZXJzaW9uIjoiMS4wMC4wMC4wMCIsIkVkaXRpb24iOiJQbHVzIiwiTGFzdFNhdmVkRWRpdGlvbiI6MSwiSXNQbHVzRWRpdGlvbiI6dHJ1ZSwiSXNQcm9FZGl0aW9uIjpmYWxzZX0sIkVmZmVjdCI6MSwiU3R5bGUiOnsiJGlkIjoiMyIsIlRpbWViYW5kU3R5bGUiOnsiJGlkIjoiNCIsIlNjYWxlTWFya2luZyI6MCwiU2hhcGUiOjAsIlNoYXBlU3R5bGUiOnsiJGlkIjoiNSIsIk1hcmdpbiI6eyIkaWQiOiI2IiwiVG9wIjowLjAsIkxlZnQiOjEyLjAsIlJpZ2h0IjoxMi4wLCJCb3R0b20iOjAuMH0sIlBhZGRpbmciOnsiJGlkIjoiNyIsIlRvcCI6NS4wLCJMZWZ0IjowLjAsIlJpZ2h0IjowLjAsIkJvdHRvbSI6NS4wfSwiQmFja2dyb3VuZCI6eyIkaWQiOiI4IiwiQ29sb3IiOnsiJGlkIjoiOSIsIkEiOjI1NSwiUiI6NjgsIkciOjg0LCJCIjoxMD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TWlkZGxlVGllclNoYXBlU3R5bGUiOnsiJGlkIjoiMTMiLCJNYXJnaW4iOnsiJHJlZiI6IjYifSwiUGFkZGluZyI6eyIkcmVmIjoiNyJ9LCJCYWNrZ3JvdW5kIjp7IiRyZWYiOiI4In0sIklzVmlzaWJsZSI6dHJ1ZSwiV2lkdGgiOjg1OC4wLCJIZWlnaHQiOjMwLjAsIkJvcmRlclN0eWxlIjpudWxsLCJQYXJlbnRTdHlsZSI6bnVsbH0sIkJvdHRvbVRpZXJTaGFwZVN0eWxlIjp7IiRpZCI6IjE0IiwiTWFyZ2luIjp7IiRyZWYiOiI2In0sIlBhZGRpbmciOnsiJHJlZiI6IjcifSwiQmFja2dyb3VuZCI6eyIkcmVmIjoiOCJ9LCJJc1Zpc2libGUiOnRydWUsIldpZHRoIjo4NTguMCwiSGVpZ2h0IjozMC4wLCJCb3JkZXJTdHlsZSI6bnVsbCwiUGFyZW50U3R5bGUiOm51bGx9LCJSaWdodEVuZENhcHNTdHlsZSI6eyIkaWQiOiIxNSIsIkZvbnRTZXR0aW5ncyI6eyIkaWQiOiIxNiIsIkZvbnRTaXplIjoxOCwiRm9udE5hbWUiOiJDYWxpYnJpIiwiSXNCb2xkIjp0cnVlLCJJc0l0YWxpYyI6ZmFsc2UsIklzVW5kZXJsaW5lZCI6ZmFsc2UsIlBhcmVudFN0eWxlIjpudWxsfSwiQXV0b1NpemUiOjAsIkZvcmVncm91bmQiOnsiJGlkIjoiMTciLCJDb2xvciI6eyIkaWQiOiIxO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kiLCJUb3AiOjAuMCwiTGVmdCI6MC4wLCJSaWdodCI6MjUuMCwiQm90dG9tIjowLjB9LCJQYWRkaW5nIjp7IiRpZCI6IjIwIiwiVG9wIjowLjAsIkxlZnQiOjAuMCwiUmlnaHQiOjAuMCwiQm90dG9tIjowLjB9LCJCYWNrZ3JvdW5kIjp7IiRpZCI6IjIxIiwiQ29sb3IiOnsiJGlkIjoiMjIiLCJBIjo4OSwiUiI6MCwiRyI6MCwiQiI6MH19LCJJc1Zpc2libGUiOmZhbHNlLCJXaWR0aCI6MC4wLCJIZWlnaHQiOjAuMCwiQm9yZGVyU3R5bGUiOm51bGwsIlBhcmVudFN0eWxlIjpudWxsfSwiTGVmdEVuZENhcHNTdHlsZSI6eyIkaWQiOiIyMyIsIkZvbnRTZXR0aW5ncyI6eyIkaWQiOiIyNCIsIkZvbnRTaXplIjoxOCwiRm9udE5hbWUiOiJDYWxpYnJpIiwiSXNCb2xkIjp0cnVlLCJJc0l0YWxpYyI6ZmFsc2UsIklzVW5kZXJsaW5lZCI6ZmFsc2UsIlBhcmVudFN0eWxlIjpudWxsfSwiQXV0b1NpemUiOjAsIkZvcmVncm91bmQiOnsiJGlkIjoiMjUiLCJDb2xvciI6eyIkaWQiOiIyNiIsIkEiOjI1NSwiUiI6MTY2LCJHIjoxODMsIkIiOjM5fX0sIk1heFdpZHRoIjoiSW5maW5pdHkiLCJNYXhIZWlnaHQiOiJJbmZpbml0eSIsIlNtYXJ0Rm9yZWdyb3VuZElzQWN0aXZlIjpmYWxzZSwiSG9yaXpvbnRhbEFsaWdubWVudCI6MCwiVmVydGljYWxBbGlnbm1lbnQiOjAsIlNtYXJ0Rm9yZWdyb3VuZCI6bnVsbCwiQmFja2dyb3VuZEZpbGxUeXBlIjowLCJNYXJnaW4iOnsiJGlkIjoiMjciLCJUb3AiOjAuMCwiTGVmdCI6MjUuMCwiUmlnaHQiOjAuMCwiQm90dG9tIjowLjB9LCJQYWRkaW5nIjp7IiRpZCI6IjI4IiwiVG9wIjowLjAsIkxlZnQiOjAuMCwiUmlnaHQiOjAuMCwiQm90dG9tIjowLjB9LCJCYWNrZ3JvdW5kIjp7IiRpZCI6IjI5IiwiQ29sb3IiOnsiJHJlZiI6IjIyIn19LCJJc1Zpc2libGUiOmZhbHNlLCJXaWR0aCI6MC4wLCJIZWlnaHQiOjAuMCwiQm9yZGVyU3R5bGUiOm51bGwsIlBhcmVudFN0eWxlIjpudWxsfSwiVG9kYXlUZXh0U3R5bGUiOnsiJGlkIjoiMzAiLCJGb250U2V0dGluZ3MiOnsiJGlkIjoiMzEiLCJGb250U2l6ZSI6MTIsIkZvbnROYW1lIjoiQ2FsaWJyaSIsIklzQm9sZCI6ZmFsc2UsIklzSXRhbGljIjpmYWxzZSwiSXNVbmRlcmxpbmVkIjpmYWxzZSwiUGFyZW50U3R5bGUiOm51bGx9LCJBdXRvU2l6ZSI6MCwiRm9yZWdyb3VuZCI6eyIkaWQiOiIzMiIsIkNvbG9yIjp7IiRpZCI6IjMz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0IiwiVG9wIjowLjAsIkxlZnQiOjAuMCwiUmlnaHQiOjAuMCwiQm90dG9tIjowLjB9LCJQYWRkaW5nIjp7IiRpZCI6IjM1IiwiVG9wIjowLjAsIkxlZnQiOjAuMCwiUmlnaHQiOjAuMCwiQm90dG9tIjowLjB9LCJCYWNrZ3JvdW5kIjp7IiRpZCI6IjM2IiwiQ29sb3IiOnsiJHJlZiI6IjIyIn19LCJJc1Zpc2libGUiOnRydWUsIldpZHRoIjowLjAsIkhlaWdodCI6MC4wLCJCb3JkZXJTdHlsZSI6bnVsbCwiUGFyZW50U3R5bGUiOm51bGx9LCJUb2RheU1hcmtlclN0eWxlIjp7IiRpZCI6IjM3IiwiTWFyZ2luIjp7IiRpZCI6IjM4IiwiVG9wIjowLjAsIkxlZnQiOjAuMCwiUmlnaHQiOjAuMCwiQm90dG9tIjowLjB9LCJQYWRkaW5nIjp7IiRpZCI6IjM5IiwiVG9wIjowLjAsIkxlZnQiOjAuMCwiUmlnaHQiOjAuMCwiQm90dG9tIjowLjB9LCJCYWNrZ3JvdW5kIjp7IiRpZCI6IjQwIiwiQ29sb3IiOnsiJGlkIjoiNDEiLCJBIjoyNTUsIlIiOjI1NSwiRyI6MCwiQiI6MH19LCJJc1Zpc2libGUiOnRydWUsIldpZHRoIjowLjAsIkhlaWdodCI6MC4wLCJCb3JkZXJTdHlsZSI6bnVsbCwiUGFyZW50U3R5bGUiOm51bGx9LCJTY2FsZVN0eWxlIjp7IiRpZCI6IjQyIiwiU2hhcGUiOjAsIlNob3dTZWdtZW50U2VwYXJhdG9ycyI6dHJ1ZSwiU2VnbWVudFNlcGFyYXRvck9wYWNpdHkiOjMwLCJIYXNCZWVuVmlzaWJsZUJlZm9yZSI6dHJ1ZSwiRm9udFNldHRpbmdzIjp7IiRpZCI6IjQzIiwiRm9udFNpemUiOjEwLCJGb250TmFtZSI6IkNhbGlicmkiLCJJc0JvbGQiOmZhbHNlLCJJc0l0YWxpYyI6ZmFsc2UsIklzVW5kZXJsaW5lZCI6ZmFsc2UsIlBhcmVudFN0eWxlIjpudWxsfSwiQXV0b1NpemUiOjAsIkZvcmVncm91bmQiOnsiJGlkIjoiNDQiLCJDb2xvciI6eyIkaWQiOiI0NS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iIsIlRvcCI6MC4wLCJMZWZ0Ijo1LjAsIlJpZ2h0IjowLjAsIkJvdHRvbSI6MC4wfSwiUGFkZGluZyI6eyIkaWQiOiI0NyIsIlRvcCI6MC4wLCJMZWZ0IjowLjAsIlJpZ2h0IjowLjAsIkJvdHRvbSI6MC4wfSwiQmFja2dyb3VuZCI6eyIkaWQiOiI0OCIsIkNvbG9yIjp7IiRyZWYiOiIyMiJ9fSwiSXNWaXNpYmxlIjp0cnVlLCJXaWR0aCI6MC4wLCJIZWlnaHQiOjAuMCwiQm9yZGVyU3R5bGUiOm51bGwsIlBhcmVudFN0eWxlIjpudWxsfSwiU2luZ2xlU2NhbGVTaGFwZVN0eWxlIjp7IiRpZCI6IjQ5IiwiU2hhcGUiOjAsIkhlaWdodCI6MzAuMH0sIk1pZGRsZVRpZXJTY2FsZVN0eWxlIjp7IiRpZCI6IjUwIiwiU2hhcGUiOjAsIlNob3dTZWdtZW50U2VwYXJhdG9ycyI6dHJ1ZSwiU2VnbWVudFNlcGFyYXRvck9wYWNpdHkiOjMwLCJIYXNCZWVuVmlzaWJsZUJlZm9yZSI6ZmFsc2UsIkZvbnRTZXR0aW5ncyI6eyIkaWQiOiI1MSIsIkZvbnRTaXplIjoxMCwiRm9udE5hbWUiOiJDYWxpYnJpIiwiSXNCb2xkIjpmYWxzZSwiSXNJdGFsaWMiOmZhbHNlLCJJc1VuZGVybGluZWQiOmZhbHNlLCJQYXJlbnRTdHlsZSI6bnVsbH0sIkF1dG9TaXplIjowLCJGb3JlZ3JvdW5kIjp7IiRyZWYiOiI0NCJ9LCJNYXhXaWR0aCI6MjAwLjAsIk1heEhlaWdodCI6IkluZmluaXR5IiwiU21hcnRGb3JlZ3JvdW5kSXNBY3RpdmUiOmZhbHNlLCJIb3Jpem9udGFsQWxpZ25tZW50IjowLCJWZXJ0aWNhbEFsaWdubWVudCI6MSwiU21hcnRGb3JlZ3JvdW5kIjpudWxsLCJCYWNrZ3JvdW5kRmlsbFR5cGUiOjAsIk1hcmdpbiI6eyIkcmVmIjoiNDYifSwiUGFkZGluZyI6eyIkcmVmIjoiNDcifSwiQmFja2dyb3VuZCI6eyIkcmVmIjoiNDgifSwiSXNWaXNpYmxlIjpmYWxzZSwiV2lkdGgiOjAuMCwiSGVpZ2h0IjowLjAsIkJvcmRlclN0eWxlIjpudWxsLCJQYXJlbnRTdHlsZSI6bnVsbH0sIkJvdHRvbVRpZXJTY2FsZVN0eWxlIjp7IiRpZCI6IjUyIiwiU2hhcGUiOjAsIlNob3dTZWdtZW50U2VwYXJhdG9ycyI6dHJ1ZSwiU2VnbWVudFNlcGFyYXRvck9wYWNpdHkiOjMwLCJIYXNCZWVuVmlzaWJsZUJlZm9yZSI6ZmFsc2UsIkZvbnRTZXR0aW5ncyI6eyIkaWQiOiI1MyIsIkZvbnRTaXplIjoxMCwiRm9udE5hbWUiOiJDYWxpYnJpIiwiSXNCb2xkIjpmYWxzZSwiSXNJdGFsaWMiOmZhbHNlLCJJc1VuZGVybGluZWQiOmZhbHNlLCJQYXJlbnRTdHlsZSI6bnVsbH0sIkF1dG9TaXplIjowLCJGb3JlZ3JvdW5kIjp7IiRyZWYiOiI0NCJ9LCJNYXhXaWR0aCI6MjAwLjAsIk1heEhlaWdodCI6IkluZmluaXR5IiwiU21hcnRGb3JlZ3JvdW5kSXNBY3RpdmUiOmZhbHNlLCJIb3Jpem9udGFsQWxpZ25tZW50IjowLCJWZXJ0aWNhbEFsaWdubWVudCI6MSwiU21hcnRGb3JlZ3JvdW5kIjpudWxsLCJCYWNrZ3JvdW5kRmlsbFR5cGUiOjAsIk1hcmdpbiI6eyIkcmVmIjoiNDYifSwiUGFkZGluZyI6eyIkcmVmIjoiNDcifSwiQmFja2dyb3VuZCI6eyIkcmVmIjoiNDgifSwiSXNWaXNpYmxlIjpmYWxzZSwiV2lkdGgiOjAuMCwiSGVpZ2h0IjowLjAsIkJvcmRlclN0eWxlIjpudWxsLCJQYXJlbnRTdHlsZSI6bnVsbH0sIkVsYXBzZWRUaW1lQmFja2dyb3VuZCI6eyIkaWQiOiI1NCIsIkNvbG9yIjp7IiRpZCI6IjU1IiwiQSI6NzcsIlIiOjAsIkciOjAsIkIiOjB9fSwiQXBwZW5kWWVhck9uWWVhckNoYW5nZSI6dHJ1ZSwiRWxhcHNlZFRpbWVGb3JtYXQiOjAsIlRvZGF5TWFya2VyUG9zaXRpb24iOjAsIlF1aWNrUG9zaXRpb24iOjMsIkFic29sdXRlUG9zaXRpb24iOjI0Ny41LCJNYXJnaW4iOnsiJGlkIjoiNTYiLCJUb3AiOjAuMCwiTGVmdCI6MTAuMCwiUmlnaHQiOjEwLjAsIkJvdHRvbSI6MC4wfSwiUGFkZGluZyI6eyIkaWQiOiI1NyIsIlRvcCI6MC4wLCJMZWZ0IjowLjAsIlJpZ2h0IjowLjAsIkJvdHRvbSI6MC4wfSwiQmFja2dyb3VuZCI6eyIkaWQiOiI1OCIsIkNvbG9yIjp7IiRpZCI6IjU5IiwiQSI6MjU1LCJSIjozMSwiRyI6NzMsIkIiOjEyNX19LCJJc1Zpc2libGUiOnRydWUsIldpZHRoIjowLjAsIkhlaWdodCI6MC4wLCJCb3JkZXJTdHlsZSI6bnVsbCwiUGFyZW50U3R5bGUiOm51bGx9LCJEZWZhdWx0TWlsZXN0b25lU3R5bGUiOnsiJGlkIjoiNjAiLCJTaGFwZSI6MCwiQ29ubmVjdG9yTWFyZ2luIjp7IiRpZCI6IjYxIiwiVG9wIjowLjAsIkxlZnQiOjIuMCwiUmlnaHQiOjIuMCwiQm90dG9tIjowLjB9LCJDb25uZWN0b3JTdHlsZSI6eyIkaWQiOiI2MiIsIkxpbmVDb2xvciI6eyIkaWQiOiI2MyIsIiR0eXBlIjoiTkxSRS5Db21tb24uRG9tLlNvbGlkQ29sb3JCcnVzaCwgTkxSRS5Db21tb24iLCJDb2xvciI6eyIkaWQiOiI2NCIsIkEiOjI1NSwiUiI6MzEsIkciOjczLCJCIjoxMjZ9fSwiTGluZVdlaWdodCI6MS4wLCJMaW5lVHlwZSI6MCwiUGFyZW50U3R5bGUiOm51bGx9LCJJc0JlbG93VGltZWJhbmQiOmZhbHNlLCJQb3NpdGlvbk9uVGFzayI6MCwiSGlkZURhdGUiOmZhbHNlLCJTaGFwZVNpemUiOjEsIlNwYWNpbmciOjEuMCwiUGFkZGluZyI6eyIkaWQiOiI2NSIsIlRvcCI6Ny4wLCJMZWZ0IjozLjAsIlJpZ2h0IjowLjAsIkJvdHRvbSI6Mi4wfSwiU2hhcGVTdHlsZSI6eyIkaWQiOiI2NiIsIk1hcmdpbiI6eyIkaWQiOiI2NyIsIlRvcCI6MC4wLCJMZWZ0IjowLjAsIlJpZ2h0IjowLjAsIkJvdHRvbSI6MC4wfSwiUGFkZGluZyI6eyIkaWQiOiI2OCIsIlRvcCI6MC4wLCJMZWZ0IjowLjAsIlJpZ2h0IjowLjAsIkJvdHRvbSI6MC4wfSwiQmFja2dyb3VuZCI6eyIkaWQiOiI2OSIsIkNvbG9yIjp7IiRpZCI6IjcwIiwiQSI6MjU1LCJSIjowLCJHIjoxMTQsIkIiOjE4OH19LCJJc1Zpc2libGUiOnRydWUsIldpZHRoIjoxOC4wLCJIZWlnaHQiOjIwLjAsIkJvcmRlclN0eWxlIjp7IiRpZCI6IjcxIiwiTGluZUNvbG9yIjp7IiRpZCI6IjcyIiwiJHR5cGUiOiJOTFJFLkNvbW1vbi5Eb20uU29saWRDb2xvckJydXNoLCBOTFJFLkNvbW1vbiIsIkNvbG9yIjp7IiRpZCI6IjczIiwiQSI6MjU1LCJSIjoyNTUsIkciOjAsIkIiOjB9fSwiTGluZVdlaWdodCI6MC4wLCJMaW5lVHlwZSI6MCwiUGFyZW50U3R5bGUiOm51bGx9LCJQYXJlbnRTdHlsZSI6bnVsbH0sIlRpdGxlU3R5bGUiOnsiJGlkIjoiNzQiLCJGb250U2V0dGluZ3MiOnsiJGlkIjoiNzUiLCJGb250U2l6ZSI6MTIsIkZvbnROYW1lIjoiQ2FsaWJyaSIsIklzQm9sZCI6dHJ1ZSwiSXNJdGFsaWMiOmZhbHNlLCJJc1VuZGVybGluZWQiOmZhbHNlLCJQYXJlbnRTdHlsZSI6bnVsbH0sIkF1dG9TaXplIjowLCJGb3JlZ3JvdW5kIjp7IiRpZCI6Ijc2IiwiQ29sb3IiOnsiJGlkIjoiNzciLCJBIjoyNTUsIlIiOjExNSwiRyI6MTE1LCJCIjoxMTV9fSwiTWF4V2lkdGgiOjIwMC4wLCJNYXhIZWlnaHQiOiJJbmZpbml0eSIsIlNtYXJ0Rm9yZWdyb3VuZElzQWN0aXZlIjpmYWxzZSwiSG9yaXpvbnRhbEFsaWdubWVudCI6MSwiVmVydGljYWxBbGlnbm1lbnQiOjAsIlNtYXJ0Rm9yZWdyb3VuZCI6bnVsbCwiQmFja2dyb3VuZEZpbGxUeXBlIjowLCJNYXJnaW4iOnsiJGlkIjoiNzgiLCJUb3AiOjAuMCwiTGVmdCI6MC4wLCJSaWdodCI6MC4wLCJCb3R0b20iOjAuMH0sIlBhZGRpbmciOnsiJGlkIjoiNzkiLCJUb3AiOjAuMCwiTGVmdCI6MC4wLCJSaWdodCI6MC4wLCJCb3R0b20iOjAuMH0sIkJhY2tncm91bmQiOnsiJGlkIjoiODAiLCJDb2xvciI6eyIkcmVmIjoiMjIifX0sIklzVmlzaWJsZSI6dHJ1ZSwiV2lkdGgiOjAuMCwiSGVpZ2h0IjowLjAsIkJvcmRlclN0eWxlIjpudWxsLCJQYXJlbnRTdHlsZSI6bnVsbH0sIkRhdGVTdHlsZSI6eyIkaWQiOiI4MSIsIkZvbnRTZXR0aW5ncyI6eyIkaWQiOiI4MiIsIkZvbnRTaXplIjoxMCwiRm9udE5hbWUiOiJDYWxpYnJpIiwiSXNCb2xkIjpmYWxzZSwiSXNJdGFsaWMiOmZhbHNlLCJJc1VuZGVybGluZWQiOmZhbHNlLCJQYXJlbnRTdHlsZSI6bnVsbH0sIkF1dG9TaXplIjowLCJGb3JlZ3JvdW5kIjp7IiRpZCI6IjgzIiwiQ29sb3IiOnsiJGlkIjoiODQiLCJBIjoyNTUsIlIiOjE2NiwiRyI6MTY2LCJCIjoxNjZ9fSwiTWF4V2lkdGgiOjIwMC4wLCJNYXhIZWlnaHQiOiJJbmZpbml0eSIsIlNtYXJ0Rm9yZWdyb3VuZElzQWN0aXZlIjpmYWxzZSwiSG9yaXpvbnRhbEFsaWdubWVudCI6MCwiVmVydGljYWxBbGlnbm1lbnQiOjAsIlNtYXJ0Rm9yZWdyb3VuZCI6bnVsbCwiQmFja2dyb3VuZEZpbGxUeXBlIjowLCJNYXJnaW4iOnsiJGlkIjoiODUiLCJUb3AiOjAuMCwiTGVmdCI6MC4wLCJSaWdodCI6MC4wLCJCb3R0b20iOjAuMH0sIlBhZGRpbmciOnsiJGlkIjoiODYiLCJUb3AiOjAuMCwiTGVmdCI6MC4wLCJSaWdodCI6MC4wLCJCb3R0b20iOjAuMH0sIkJhY2tncm91bmQiOnsiJGlkIjoiODciLCJDb2xvciI6eyIkcmVmIjoiMjIifX0sIklzVmlzaWJsZSI6dHJ1ZSwiV2lkdGgiOjAuMCwiSGVpZ2h0IjowLjAsIkJvcmRlclN0eWxlIjpudWxsLCJQYXJlbnRTdHlsZSI6bnVsbH0sIkRhdGVGb3JtYXQiOnsiJGlkIjoiODg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4OSIsIkRhdGVQYXJ0SXNWaXNpYmxlIjpmYWxzZSwiVGltZVBhcnRJc1Zpc2libGUiOmZhbHNlfX0sIldlZWtOdW1iZXJpbmciOnsiJGlkIjoiOTAiLCJGb3JtYXQiOjAsIklzVmlzaWJsZSI6ZmFsc2UsIkxhc3RLbm93blZpc2liaWxpdHlTdGF0ZSI6ZmFsc2V9LCJJc1Zpc2libGUiOnRydWUsIlBhcmVudFN0eWxlIjpudWxsfSwiRGVmYXVsdFRhc2tTdHlsZSI6eyIkaWQiOiI5MSIsIlNoYXBlIjowLCJTaGFwZVRoaWNrbmVzcyI6MSwiRHVyYXRpb25Gb3JtYXQiOjAsIkluY2x1ZGVOb25Xb3JraW5nRGF5c0luRHVyYXRpb24iOnRydWUsIlBlcmNlbnRhZ2VDb21wbGV0ZVN0eWxlIjp7IiRpZCI6IjkyIiwiRm9udFNldHRpbmdzIjp7IiRpZCI6IjkzIiwiRm9udFNpemUiOjEwLCJGb250TmFtZSI6IkNhbGlicmkiLCJJc0JvbGQiOmZhbHNlLCJJc0l0YWxpYyI6ZmFsc2UsIklzVW5kZXJsaW5lZCI6ZmFsc2UsIlBhcmVudFN0eWxlIjpudWxsfSwiQXV0b1NpemUiOjAsIkZvcmVncm91bmQiOnsiJGlkIjoiOTQiLCJDb2xvciI6eyIkaWQiOiI5NSIsIkEiOjI1NSwiUiI6MjM4LCJHIjoyMzYsIkIiOjIyNX19LCJNYXhXaWR0aCI6MjAwLjAsIk1heEhlaWdodCI6IkluZmluaXR5IiwiU21hcnRGb3JlZ3JvdW5kSXNBY3RpdmUiOmZhbHNlLCJIb3Jpem9udGFsQWxpZ25tZW50IjowLCJWZXJ0aWNhbEFsaWdubWVudCI6MCwiU21hcnRGb3JlZ3JvdW5kIjpudWxsLCJCYWNrZ3JvdW5kRmlsbFR5cGUiOjAsIk1hcmdpbiI6eyIkaWQiOiI5NiIsIlRvcCI6MC4wLCJMZWZ0IjowLjAsIlJpZ2h0IjowLjAsIkJvdHRvbSI6MC4wfSwiUGFkZGluZyI6eyIkaWQiOiI5NyIsIlRvcCI6MC4wLCJMZWZ0IjowLjAsIlJpZ2h0IjowLjAsIkJvdHRvbSI6MC4wfSwiQmFja2dyb3VuZCI6eyIkaWQiOiI5OCIsIkNvbG9yIjp7IiRyZWYiOiIyMiJ9fSwiSXNWaXNpYmxlIjp0cnVlLCJXaWR0aCI6MC4wLCJIZWlnaHQiOjAuMCwiQm9yZGVyU3R5bGUiOm51bGwsIlBhcmVudFN0eWxlIjpudWxsfSwiRHVyYXRpb25TdHlsZSI6eyIkaWQiOiI5OSIsIkZvbnRTZXR0aW5ncyI6eyIkaWQiOiIxMDAiLCJGb250U2l6ZSI6MTAsIkZvbnROYW1lIjoiQ2FsaWJyaSIsIklzQm9sZCI6ZmFsc2UsIklzSXRhbGljIjpmYWxzZSwiSXNVbmRlcmxpbmVkIjpmYWxzZSwiUGFyZW50U3R5bGUiOm51bGx9LCJBdXRvU2l6ZSI6MCwiRm9yZWdyb3VuZCI6eyIkaWQiOiIxMDEiLCJDb2xvciI6eyIkaWQiOiIxMD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MDMiLCJUb3AiOjAuMCwiTGVmdCI6MC4wLCJSaWdodCI6MC4wLCJCb3R0b20iOjAuMH0sIlBhZGRpbmciOnsiJGlkIjoiMTA0IiwiVG9wIjowLjAsIkxlZnQiOjAuMCwiUmlnaHQiOjAuMCwiQm90dG9tIjowLjB9LCJCYWNrZ3JvdW5kIjp7IiRpZCI6IjEwNSIsIkNvbG9yIjp7IiRyZWYiOiIyMiJ9fSwiSXNWaXNpYmxlIjp0cnVlLCJXaWR0aCI6MC4wLCJIZWlnaHQiOjAuMCwiQm9yZGVyU3R5bGUiOm51bGwsIlBhcmVudFN0eWxlIjpudWxsfSwiSG9yaXpvbnRhbENvbm5lY3RvclN0eWxlIjp7IiRpZCI6IjEwNiIsIkxpbmVDb2xvciI6eyIkaWQiOiIxMDciLCIkdHlwZSI6Ik5MUkUuQ29tbW9uLkRvbS5Tb2xpZENvbG9yQnJ1c2gsIE5MUkUuQ29tbW9uIiwiQ29sb3IiOnsiJGlkIjoiMTA4IiwiQSI6MjU1LCJSIjoyMDQsIkciOjIwNCwiQiI6MjA0fX0sIkxpbmVXZWlnaHQiOjAuMCwiTGluZVR5cGUiOjAsIlBhcmVudFN0eWxlIjpudWxsfSwiVmVydGljYWxDb25uZWN0b3JTdHlsZSI6eyIkaWQiOiIxMDkiLCJMaW5lQ29sb3IiOnsiJGlkIjoiMTEwIiwiJHR5cGUiOiJOTFJFLkNvbW1vbi5Eb20uU29saWRDb2xvckJydXNoLCBOTFJFLkNvbW1vbiIsIkNvbG9yIjp7IiRpZCI6IjExMSIsIkEiOjI1NSwiUiI6MjA0LCJHIjoyMDQsIkIiOjIwNH19LCJMaW5lV2VpZ2h0IjowLjAsIkxpbmVUeXBlIjowLCJQYXJlbnRTdHlsZSI6bnVsbH0sIk1hcmdpbiI6bnVsbCwiU3RhcnREYXRlUG9zaXRpb24iOjQsIkVuZERhdGVQb3NpdGlvbiI6NCwiRGF0ZUlzVmlzaWJsZSI6dHJ1ZSwiVGl0bGVQb3NpdGlvbiI6MywiRHVyYXRpb25Qb3NpdGlvbiI6NiwiUGVyY2VudGFnZUNvbXBsZXRlZFBvc2l0aW9uIjoyLCJTcGFjaW5nIjo1LCJJc0JlbG93VGltZWJhbmQiOnRydWUsIlBlcmNlbnRhZ2VDb21wbGV0ZVNoYXBlT3BhY2l0eSI6MzUsIlNoYXBlU3R5bGUiOnsiJGlkIjoiMTEyIiwiTWFyZ2luIjp7IiRpZCI6IjExMyIsIlRvcCI6MC4wLCJMZWZ0Ijo0LjAsIlJpZ2h0Ijo0LjAsIkJvdHRvbSI6MC4wfSwiUGFkZGluZyI6eyIkaWQiOiIxMTQiLCJUb3AiOjAuMCwiTGVmdCI6MC4wLCJSaWdodCI6MC4wLCJCb3R0b20iOjAuMH0sIkJhY2tncm91bmQiOnsiJGlkIjoiMTE1IiwiQ29sb3IiOnsiJGlkIjoiMTE2IiwiQSI6MjU1LCJSIjowLCJHIjoxMTQsIkIiOjE4OH19LCJJc1Zpc2libGUiOnRydWUsIldpZHRoIjowLjAsIkhlaWdodCI6MTYuMCwiQm9yZGVyU3R5bGUiOnsiJGlkIjoiMTE3IiwiTGluZUNvbG9yIjp7IiRpZCI6IjExOCIsIiR0eXBlIjoiTkxSRS5Db21tb24uRG9tLlNvbGlkQ29sb3JCcnVzaCwgTkxSRS5Db21tb24iLCJDb2xvciI6eyIkaWQiOiIxMTkiLCJBIjoyNTUsIlIiOjI1NSwiRyI6MCwiQiI6MH19LCJMaW5lV2VpZ2h0IjowLjAsIkxpbmVUeXBlIjowLCJQYXJlbnRTdHlsZSI6bnVsbH0sIlBhcmVudFN0eWxlIjpudWxsfSwiVGl0bGVTdHlsZSI6eyIkaWQiOiIxMjAiLCJGb250U2V0dGluZ3MiOnsiJGlkIjoiMTIxIiwiRm9udFNpemUiOjEyLCJGb250TmFtZSI6IkNhbGlicmkiLCJJc0JvbGQiOnRydWUsIklzSXRhbGljIjpmYWxzZSwiSXNVbmRlcmxpbmVkIjpmYWxzZSwiUGFyZW50U3R5bGUiOm51bGx9LCJBdXRvU2l6ZSI6MCwiRm9yZWdyb3VuZCI6eyIkaWQiOiIxMjIiLCJDb2xvciI6eyIkaWQiOiIxMjMiLCJBIjoyNTUsIlIiOjk0LCJHIjo5NCwiQiI6OTR9fSwiTWF4V2lkdGgiOjIwMC4wLCJNYXhIZWlnaHQiOiJJbmZpbml0eSIsIlNtYXJ0Rm9yZWdyb3VuZElzQWN0aXZlIjpmYWxzZSwiSG9yaXpvbnRhbEFsaWdubWVudCI6MiwiVmVydGljYWxBbGlnbm1lbnQiOjAsIlNtYXJ0Rm9yZWdyb3VuZCI6bnVsbCwiQmFja2dyb3VuZEZpbGxUeXBlIjowLCJNYXJnaW4iOnsiJGlkIjoiMTI0IiwiVG9wIjowLjAsIkxlZnQiOjAuMCwiUmlnaHQiOjAuMCwiQm90dG9tIjowLjB9LCJQYWRkaW5nIjp7IiRpZCI6IjEyNSIsIlRvcCI6MC4wLCJMZWZ0IjowLjAsIlJpZ2h0IjowLjAsIkJvdHRvbSI6MC4wfSwiQmFja2dyb3VuZCI6eyIkaWQiOiIxMjYiLCJDb2xvciI6eyIkcmVmIjoiMjIifX0sIklzVmlzaWJsZSI6dHJ1ZSwiV2lkdGgiOjAuMCwiSGVpZ2h0IjowLjAsIkJvcmRlclN0eWxlIjpudWxsLCJQYXJlbnRTdHlsZSI6bnVsbH0sIkRhdGVTdHlsZSI6eyIkaWQiOiIxMjciLCJGb250U2V0dGluZ3MiOnsiJGlkIjoiMTI4IiwiRm9udFNpemUiOjEwLCJGb250TmFtZSI6IkNhbGlicmkiLCJJc0JvbGQiOmZhbHNlLCJJc0l0YWxpYyI6ZmFsc2UsIklzVW5kZXJsaW5lZCI6ZmFsc2UsIlBhcmVudFN0eWxlIjpudWxsfSwiQXV0b1NpemUiOjAsIkZvcmVncm91bmQiOnsiJGlkIjoiMTI5IiwiQ29sb3IiOnsiJGlkIjoiMTMwIiwiQSI6MjU1LCJSIjoyMjMsIkciOjgzLCJCIjozOX19LCJNYXhXaWR0aCI6MjAwLjAsIk1heEhlaWdodCI6IkluZmluaXR5IiwiU21hcnRGb3JlZ3JvdW5kSXNBY3RpdmUiOmZhbHNlLCJIb3Jpem9udGFsQWxpZ25tZW50IjowLCJWZXJ0aWNhbEFsaWdubWVudCI6MCwiU21hcnRGb3JlZ3JvdW5kIjpudWxsLCJCYWNrZ3JvdW5kRmlsbFR5cGUiOjAsIk1hcmdpbiI6eyIkaWQiOiIxMzEiLCJUb3AiOjAuMCwiTGVmdCI6MC4wLCJSaWdodCI6MC4wLCJCb3R0b20iOjAuMH0sIlBhZGRpbmciOnsiJGlkIjoiMTMyIiwiVG9wIjowLjAsIkxlZnQiOjAuMCwiUmlnaHQiOjAuMCwiQm90dG9tIjowLjB9LCJCYWNrZ3JvdW5kIjp7IiRpZCI6IjEzMyIsIkNvbG9yIjp7IiRyZWYiOiIyMiJ9fSwiSXNWaXNpYmxlIjp0cnVlLCJXaWR0aCI6MC4wLCJIZWlnaHQiOjAuMCwiQm9yZGVyU3R5bGUiOm51bGwsIlBhcmVudFN0eWxlIjpudWxsfSwiRGF0ZUZvcm1hdCI6eyIkaWQiOiIxMzQ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xMzUiLCJEYXRlUGFydElzVmlzaWJsZSI6ZmFsc2UsIlRpbWVQYXJ0SXNWaXNpYmxlIjpmYWxzZX19LCJXZWVrTnVtYmVyaW5nIjp7IiRpZCI6IjEzNiIsIkZvcm1hdCI6MCwiSXNWaXNpYmxlIjpmYWxzZSwiTGFzdEtub3duVmlzaWJpbGl0eVN0YXRlIjpmYWxzZX0sIklzVmlzaWJsZSI6dHJ1ZSwiUGFyZW50U3R5bGUiOm51bGwsIl9leHBsaWNpdGx5U2V0Ijp7IiRpZCI6IjEzNy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LCJXZWVrTnVtYmVyaW5nIjpmYWxzZX19LCJHcmlkbGluZVBhbmVsU3R5bGUiOnsiJGlkIjoiMTM4IiwiR3JpZGxpbmVTdHlsZSI6eyIkaWQiOiIxMzkiLCJMaW5lQ29sb3IiOnsiJGlkIjoiMTQwIiwiJHR5cGUiOiJOTFJFLkNvbW1vbi5Eb20uU29saWRDb2xvckJydXNoLCBOTFJFLkNvbW1vbiIsIkNvbG9yIjp7IiRpZCI6IjE0MSIsIkEiOjM4LCJSIjo5MSwiRyI6MTU1LCJCIjoyMTN9fSwiTGluZVdlaWdodCI6MS4wLCJMaW5lVHlwZSI6MCwiUGFyZW50U3R5bGUiOm51bGx9LCJNYXJnaW4iOnsiJGlkIjoiMTQyIiwiVG9wIjowLjAsIkxlZnQiOjAuMCwiUmlnaHQiOjAuMCwiQm90dG9tIjowLjB9LCJQYWRkaW5nIjp7IiRpZCI6IjE0MyIsIlRvcCI6MC4wLCJMZWZ0IjowLjAsIlJpZ2h0IjowLjAsIkJvdHRvbSI6MC4wfSwiQmFja2dyb3VuZCI6bnVsbCwiSXNWaXNpYmxlIjp0cnVlLCJXaWR0aCI6MC4wLCJIZWlnaHQiOjAuMCwiQm9yZGVyU3R5bGUiOm51bGwsIlBhcmVudFN0eWxlIjpudWxsfSwiQWN0aXZpdHlMaW5lUGFuZWxTdHlsZSI6eyIkaWQiOiIxNDQiLCJBY3Rpdml0eUxpbmVTdHlsZSI6eyIkaWQiOiIxNDUiLCJMaW5lQ29sb3IiOnsiJGlkIjoiMTQ2IiwiJHR5cGUiOiJOTFJFLkNvbW1vbi5Eb20uU29saWRDb2xvckJydXNoLCBOTFJFLkNvbW1vbiIsIkNvbG9yIjp7IiRpZCI6IjE0NyIsIkEiOjM4LCJSIjo5MSwiRyI6MTU1LCJCIjoyMTN9fSwiTGluZVdlaWdodCI6MS4wLCJMaW5lVHlwZSI6MCwiUGFyZW50U3R5bGUiOm51bGx9LCJNYXJnaW4iOnsiJGlkIjoiMTQ4IiwiVG9wIjowLjAsIkxlZnQiOjAuMCwiUmlnaHQiOjAuMCwiQm90dG9tIjowLjB9LCJQYWRkaW5nIjp7IiRpZCI6IjE0OSIsIlRvcCI6MC4wLCJMZWZ0IjowLjAsIlJpZ2h0IjowLjAsIkJvdHRvbSI6MC4wfSwiQmFja2dyb3VuZCI6bnVsbCwiSXNWaXNpYmxlIjp0cnVlLCJXaWR0aCI6MC4wLCJIZWlnaHQiOjAuMCwiQm9yZGVyU3R5bGUiOm51bGwsIlBhcmVudFN0eWxlIjpudWxsfSwiU2hvd0VsYXBzZWRUaW1lR3JhZGllbnRTdHlsZSI6ZmFsc2UsIlRpbWViYW5kUmVzZXJ2ZWRMZWZ0QXJlYVN0eWxlIjp7IiRpZCI6IjE1MCIsIkFjdGl2aXR5SGVhZGVyV2lkdGgiOjAuMCwiSXNTZXQiOmZhbHNlfSwiRGVmYXVsdFN3aW1sYW5lU3R5bGUiOnsiJGlkIjoiMTUxIiwiSGVhZGVyU3R5bGUiOnsiJGlkIjoiMTUyIiwiVGV4dFN0eWxlIjp7IiRpZCI6IjE1MyIsIkZvbnRTZXR0aW5ncyI6eyIkaWQiOiIxNTQiLCJGb250U2l6ZSI6MTIsIkZvbnROYW1lIjoiQ2FsaWJyaSIsIklzQm9sZCI6ZmFsc2UsIklzSXRhbGljIjpmYWxzZSwiSXNVbmRlcmxpbmVkIjpmYWxzZSwiUGFyZW50U3R5bGUiOm51bGx9LCJBdXRvU2l6ZSI6MCwiRm9yZWdyb3VuZCI6eyIkaWQiOiIxNTUiLCJDb2xvciI6eyIkaWQiOiIxNTYiLCJBIjoyNTUsIlIiOjI1NSwiRyI6MjU1LCJCIjoyNTV9fSwiTWF4V2lkdGgiOiJJbmZpbml0eSIsIk1heEhlaWdodCI6IkluZmluaXR5IiwiU21hcnRGb3JlZ3JvdW5kSXNBY3RpdmUiOmZhbHNlLCJIb3Jpem9udGFsQWxpZ25tZW50IjowLCJWZXJ0aWNhbEFsaWdubWVudCI6MCwiU21hcnRGb3JlZ3JvdW5kIjpudWxsLCJCYWNrZ3JvdW5kRmlsbFR5cGUiOjAsIk1hcmdpbiI6eyIkaWQiOiIxNTciLCJUb3AiOjAuMCwiTGVmdCI6MC4wLCJSaWdodCI6MC4wLCJCb3R0b20iOjAuMH0sIlBhZGRpbmciOnsiJGlkIjoiMTU4IiwiVG9wIjowLjAsIkxlZnQiOjAuMCwiUmlnaHQiOjAuMCwiQm90dG9tIjowLjB9LCJCYWNrZ3JvdW5kIjpudWxsLCJJc1Zpc2libGUiOnRydWUsIldpZHRoIjowLjAsIkhlaWdodCI6MC4wLCJCb3JkZXJTdHlsZSI6bnVsbCwiUGFyZW50U3R5bGUiOm51bGx9LCJSZWN0YW5nbGVTdHlsZSI6eyIkaWQiOiIxNTkiLCJNYXJnaW4iOnsiJGlkIjoiMTYwIiwiVG9wIjowLjAsIkxlZnQiOjAuMCwiUmlnaHQiOjAuMCwiQm90dG9tIjowLjB9LCJQYWRkaW5nIjp7IiRpZCI6IjE2MSIsIlRvcCI6MC4wLCJMZWZ0IjowLjAsIlJpZ2h0IjowLjAsIkJvdHRvbSI6MC4wfSwiQmFja2dyb3VuZCI6eyIkaWQiOiIxNjIiLCJDb2xvciI6eyIkaWQiOiIxNjMiLCJBIjoxMjcsIlIiOjkxLCJHIjoxNTUsIkIiOjIxM319LCJJc1Zpc2libGUiOnRydWUsIldpZHRoIjowLjAsIkhlaWdodCI6MC4wLCJCb3JkZXJTdHlsZSI6eyIkaWQiOiIxNjQiLCJMaW5lQ29sb3IiOnsiJGlkIjoiMTY1IiwiJHR5cGUiOiJOTFJFLkNvbW1vbi5Eb20uU29saWRDb2xvckJydXNoLCBOTFJFLkNvbW1vbiIsIkNvbG9yIjp7IiRpZCI6IjE2NiIsIkEiOjI1NSwiUiI6MjU1LCJHIjowLCJCIjowfX0sIkxpbmVXZWlnaHQiOjAuMCwiTGluZVR5cGUiOjAsIlBhcmVudFN0eWxlIjpudWxsfSwiUGFyZW50U3R5bGUiOm51bGx9LCJNYXJnaW4iOnsiJGlkIjoiMTY3IiwiVG9wIjowLjAsIkxlZnQiOjAuMCwiUmlnaHQiOjAuMCwiQm90dG9tIjowLjB9LCJQYWRkaW5nIjp7IiRpZCI6IjE2OCIsIlRvcCI6MC4wLCJMZWZ0IjowLjAsIlJpZ2h0IjowLjAsIkJvdHRvbSI6MC4wfSwiQmFja2dyb3VuZCI6bnVsbCwiSXNWaXNpYmxlIjp0cnVlLCJXaWR0aCI6MC4wLCJIZWlnaHQiOjAuMCwiQm9yZGVyU3R5bGUiOm51bGwsIlBhcmVudFN0eWxlIjpudWxsfSwiQmFja2dyb3VuZFN0eWxlIjp7IiRpZCI6IjE2OSIsIk1hcmdpbiI6eyIkaWQiOiIxNzAiLCJUb3AiOjAuMCwiTGVmdCI6MC4wLCJSaWdodCI6MC4wLCJCb3R0b20iOjAuMH0sIlBhZGRpbmciOnsiJGlkIjoiMTcxIiwiVG9wIjowLjAsIkxlZnQiOjAuMCwiUmlnaHQiOjAuMCwiQm90dG9tIjowLjB9LCJCYWNrZ3JvdW5kIjp7IiRpZCI6IjE3MiIsIkNvbG9yIjp7IiRpZCI6IjE3MyIsIkEiOjM4LCJSIjo5MSwiRyI6MTU1LCJCIjoyMTN9fSwiSXNWaXNpYmxlIjp0cnVlLCJXaWR0aCI6MC4wLCJIZWlnaHQiOjAuMCwiQm9yZGVyU3R5bGUiOnsiJGlkIjoiMTc0IiwiTGluZUNvbG9yIjp7IiRpZCI6IjE3NSIsIiR0eXBlIjoiTkxSRS5Db21tb24uRG9tLlNvbGlkQ29sb3JCcnVzaCwgTkxSRS5Db21tb24iLCJDb2xvciI6eyIkaWQiOiIxNzYiLCJBIjoyNTUsIlIiOjI1NSwiRyI6MCwiQiI6MH19LCJMaW5lV2VpZ2h0IjowLjAsIkxpbmVUeXBlIjowLCJQYXJlbnRTdHlsZSI6bnVsbH0sIlBhcmVudFN0eWxlIjpudWxsfSwiSXNBYm92ZVRpbWViYW5kIjpmYWxzZSwiTWFyZ2luIjp7IiRpZCI6IjE3NyIsIlRvcCI6MC4wLCJMZWZ0IjowLjAsIlJpZ2h0IjowLjAsIkJvdHRvbSI6MC4wfSwiUGFkZGluZyI6eyIkaWQiOiIxNzgiLCJUb3AiOjAuMCwiTGVmdCI6MC4wLCJSaWdodCI6MC4wLCJCb3R0b20iOjAuMH0sIklzVmlzaWJsZSI6dHJ1ZSwiV2lkdGgiOjAuMCwiSGVpZ2h0IjowLjAsIkJvcmRlclN0eWxlIjpudWxsLCJQYXJlbnRTdHlsZSI6bnVsbH19LCJTY2FsZSI6eyIkaWQiOiIxNzkiLCJTdGFydERhdGUiOiIyMDE1LTA1LTEwVDIzOjU5OjU5Ljk5OVoiLCJFbmREYXRlIjoiMjAxOS0wMS0zMFQyMzo1OTowMCIsIkZvcm1hdCI6Ik1NTSIsIlR5cGUiOjIsIkF1dG9EYXRlUmFuZ2UiOnRydWUsIldvcmtpbmdEYXlzIjoxMjcsIkZpc2NhbFllYXIiOnsiJGlkIjoiMTgwIiwiU3RhcnRNb250aCI6MSwiVXNlU3RhcnRpbmdZZWFyRm9yTnVtYmVyaW5nIjp0cnVlLCJTaG93RmlzY2FsWWVhckxhYmVsIjp0cnVlfSwiVG9kYXlNYXJrZXJUZXh0IjoiVG9kYXkiLCJBdXRvU2NhbGVUeXBlIjp0cnVlfSwiU2NhbGVWMiI6eyIkaWQiOiIxODEiLCJTdGFydERhdGUiOiIyMDE1LTA1LTEwVDIzOjU5OjU5Ljk5OVoiLCJFbmREYXRlIjoiMjAxOS0wMS0zMFQyMzo1OTowMCIsIkF1dG9EYXRlUmFuZ2UiOnRydWUsIldvcmtpbmdEYXlzIjoxMjcsIkZpc2NhbFllYXIiOnsiJHJlZiI6IjE4MCJ9LCJUb2RheU1hcmtlclRleHQiOiJUb2RheSIsIkF1dG9TY2FsZVR5cGUiOnRydWUsIlRpbWViYW5kU2NhbGVzIjp7IiRpZCI6IjE4MiIsIlRvcFNjYWxlTGF5ZXIiOnsiJGlkIjoiMTgzIiwiRm9ybWF0IjoiTU1NIiwiVHlwZSI6Mn0sIk1pZGRsZVNjYWxlTGF5ZXIiOnsiJGlkIjoiMTg0IiwiRm9ybWF0IjpudWxsLCJUeXBlIjowfSwiQm90dG9tU2NhbGVMYXllciI6eyIkaWQiOiIxODUiLCJGb3JtYXQiOm51bGwsIlR5cGUiOjB9fX0sIk1pbGVzdG9uZXMiOlt7IiRpZCI6IjE4NiIsIkRhdGUiOiIyMDE4LTA1LTEwVDIzOjU5OjAwWiIsIlN0eWxlIjp7IiRpZCI6IjE4NyIsIlNoYXBlIjoyLCJDb25uZWN0b3JNYXJnaW4iOnsiJHJlZiI6IjYxIn0sIkNvbm5lY3RvclN0eWxlIjp7IiRpZCI6IjE4OCIsIkxpbmVDb2xvciI6eyIkaWQiOiIxODkiLCIkdHlwZSI6Ik5MUkUuQ29tbW9uLkRvbS5Tb2xpZENvbG9yQnJ1c2gsIE5MUkUuQ29tbW9uIiwiQ29sb3IiOnsiJGlkIjoiMTkwIiwiQSI6MjU1LCJSIjo2NSwiRyI6MTM4LCJCIjoxNzl9fSwiTGluZVdlaWdodCI6MS4wLCJMaW5lVHlwZSI6MCwiUGFyZW50U3R5bGUiOnsiJHJlZiI6IjYyIn19LCJJc0JlbG93VGltZWJhbmQiOmZhbHNlLCJQb3NpdGlvbk9uVGFzayI6MCwiSGlkZURhdGUiOmZhbHNlLCJTaGFwZVNpemUiOjEsIlNwYWNpbmciOjEuMCwiUGFkZGluZyI6eyIkcmVmIjoiNjUifSwiU2hhcGVTdHlsZSI6eyIkaWQiOiIxOTEiLCJNYXJnaW4iOnsiJHJlZiI6IjY3In0sIlBhZGRpbmciOnsiJHJlZiI6IjY4In0sIkJhY2tncm91bmQiOnsiJHJlZiI6IjY5In0sIklzVmlzaWJsZSI6dHJ1ZSwiV2lkdGgiOjEzLjAsIkhlaWdodCI6MTMuMCwiQm9yZGVyU3R5bGUiOnsiJGlkIjoiMTkyIiwiTGluZUNvbG9yIjp7IiRyZWYiOiI3MiJ9LCJMaW5lV2VpZ2h0IjowLjAsIkxpbmVUeXBlIjowLCJQYXJlbnRTdHlsZSI6eyIkcmVmIjoiNzEifX0sIlBhcmVudFN0eWxlIjp7IiRyZWYiOiI2NiJ9fSwiVGl0bGVTdHlsZSI6eyIkaWQiOiIxOTMiLCJGb250U2V0dGluZ3MiOnsiJGlkIjoiMTk0IiwiRm9udFNpemUiOjEyLCJGb250TmFtZSI6IkNhbGlicmkiLCJJc0JvbGQiOnRydWUsIklzSXRhbGljIjpmYWxzZSwiSXNVbmRlcmxpbmVkIjpmYWxzZSwiUGFyZW50U3R5bGUiOnsiJHJlZiI6Ijc1In19LCJBdXRvU2l6ZSI6MiwiRm9yZWdyb3VuZCI6eyIkcmVmIjoiNzYifSwiTWF4V2lkdGgiOjkyLjg1MTU3Nzc1ODc4OTA2My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xOTUiLCJMaW5lQ29sb3IiOm51bGwsIkxpbmVXZWlnaHQiOjAuMCwiTGluZVR5cGUiOjAsIlBhcmVudFN0eWxlIjpudWxsfSwiUGFyZW50U3R5bGUiOnsiJHJlZiI6Ijc0In19LCJEYXRlU3R5bGUiOnsiJGlkIjoiMTk2IiwiRm9udFNldHRpbmdzIjp7IiRpZCI6IjE5NyIsIkZvbnRTaXplIjoxMCwiRm9udE5hbWUiOiJDYWxpYnJpIiwiSXNCb2xkIjpmYWxzZSwiSXNJdGFsaWMiOmZhbHNlLCJJc1VuZGVybGluZWQiOmZhbHNlLCJQYXJlbnRTdHlsZSI6eyIkcmVmIjoiODIifX0sIkF1dG9TaXplIjoyLCJGb3JlZ3JvdW5kIjp7IiRyZWYiOiI4MyJ9LCJNYXhXaWR0aCI6MzcuNSwiTWF4SGVpZ2h0IjoiSW5maW5pdHkiLCJTbWFydEZvcmVncm91bmRJc0FjdGl2ZSI6ZmFsc2UsIkhvcml6b250YWxBbGlnbm1lbnQiOjAsIlZlcnRpY2FsQWxpZ25tZW50IjowLCJTbWFydEZvcmVncm91bmQiOm51bGwsIkJhY2tncm91bmRGaWxsVHlwZSI6MCwiTWFyZ2luIjp7IiRyZWYiOiI4NSJ9LCJQYWRkaW5nIjp7IiRyZWYiOiI4NiJ9LCJCYWNrZ3JvdW5kIjp7IiRyZWYiOiI4NyJ9LCJJc1Zpc2libGUiOnRydWUsIldpZHRoIjowLjAsIkhlaWdodCI6MC4wLCJCb3JkZXJTdHlsZSI6eyIkaWQiOiIxOTgiLCJMaW5lQ29sb3IiOm51bGwsIkxpbmVXZWlnaHQiOjAuMCwiTGluZVR5cGUiOjAsIlBhcmVudFN0eWxlIjpudWxsfSwiUGFyZW50U3R5bGUiOnsiJHJlZiI6IjgxIn19LCJEYXRlRm9ybWF0Ijp7IiRyZWYiOiI4OCJ9LCJXZWVrTnVtYmVyaW5nIjp7IiRpZCI6IjE5OSIsIkZvcm1hdCI6MCwiSXNWaXNpYmxlIjpmYWxzZSwiTGFzdEtub3duVmlzaWJpbGl0eVN0YXRlIjpmYWxzZX0sIklzVmlzaWJsZSI6dHJ1ZSwiUGFyZW50U3R5bGUiOnsiJHJlZiI6IjYwIn19LCJJbmRleCI6MSwiUGVyY2VudGFnZUNvbXBsZXRlIjpudWxsLCJQb3NpdGlvbiI6eyJSYXRpbyI6MC4xMzA1NjMyNjk3MjExMzcxNiwiSXNDdXN0b20iOmZhbHNlfSwiRGF0ZUZvcm1hdCI6eyIkcmVmIjoiODgifSwiV2Vla051bWJlcmluZyI6eyIkaWQiOiIyMDAiLCJGb3JtYXQiOjAsIklzVmlzaWJsZSI6ZmFsc2UsIkxhc3RLbm93blZpc2liaWxpdHlTdGF0ZSI6ZmFsc2V9LCJSZWxhdGVkVGFza0lkIjoiMDAwMDAwMDAtMDAwMC0wMDAwLTAwMDAtMDAwMDAwMDAwMDAwIiwiSWQiOiJhNThmMjk0OC03YzAzLTQzYzAtOGFiYy1mNDE5MTNlNDBjYWUiLCJJbXBvcnRJZCI6bnVsbCwiVGl0bGUiOiJLaWNrIE9mZiIsIk5vdGUiOm51bGwsIkh5cGVybGluayI6eyIkaWQiOiIyMDEiLCJBZGRyZXNzIjpudWxsLCJTdWJBZGRyZXNzIjpudWxsfSwiSXNDaGFuZ2VkIjpmYWxzZSwiSXNOZXciOnRydWV9LHsiJGlkIjoiMjAyIiwiRGF0ZSI6IjIwMTgtMDYtMDdUMjM6NTk6MDBaIiwiU3R5bGUiOnsiJGlkIjoiMjAzIiwiU2hhcGUiOjEsIkNvbm5lY3Rvck1hcmdpbiI6eyIkcmVmIjoiNjEifSwiQ29ubmVjdG9yU3R5bGUiOnsiJGlkIjoiMjA0IiwiTGluZUNvbG9yIjp7IiRpZCI6IjIwNSIsIiR0eXBlIjoiTkxSRS5Db21tb24uRG9tLlNvbGlkQ29sb3JCcnVzaCwgTkxSRS5Db21tb24iLCJDb2xvciI6eyIkaWQiOiIyMDYiLCJBIjoyNTUsIlIiOjY1LCJHIjoxMzgsIkIiOjE3OX19LCJMaW5lV2VpZ2h0IjoxLjAsIkxpbmVUeXBlIjowLCJQYXJlbnRTdHlsZSI6eyIkcmVmIjoiNjIifX0sIklzQmVsb3dUaW1lYmFuZCI6ZmFsc2UsIlBvc2l0aW9uT25UYXNrIjowLCJIaWRlRGF0ZSI6ZmFsc2UsIlNoYXBlU2l6ZSI6MSwiU3BhY2luZyI6MS4wLCJQYWRkaW5nIjp7IiRyZWYiOiI2NSJ9LCJTaGFwZVN0eWxlIjp7IiRpZCI6IjIwNyIsIk1hcmdpbiI6eyIkcmVmIjoiNjcifSwiUGFkZGluZyI6eyIkcmVmIjoiNjgifSwiQmFja2dyb3VuZCI6eyIkaWQiOiIyMDgiLCJDb2xvciI6eyIkaWQiOiIyMDkiLCJBIjoyNTUsIlIiOjY1LCJHIjoxMzgsIkIiOjE3OX19LCJJc1Zpc2libGUiOnRydWUsIldpZHRoIjoxMy4wLCJIZWlnaHQiOjEzLjAsIkJvcmRlclN0eWxlIjp7IiRpZCI6IjIxMCIsIkxpbmVDb2xvciI6eyIkcmVmIjoiNzIifSwiTGluZVdlaWdodCI6MC4wLCJMaW5lVHlwZSI6MCwiUGFyZW50U3R5bGUiOnsiJHJlZiI6IjcxIn19LCJQYXJlbnRTdHlsZSI6eyIkcmVmIjoiNjYifX0sIlRpdGxlU3R5bGUiOnsiJGlkIjoiMjExIiwiRm9udFNldHRpbmdzIjp7IiRpZCI6IjIxMiIsIkZvbnRTaXplIjoxMiwiRm9udE5hbWUiOiJDYWxpYnJpIiwiSXNCb2xkIjp0cnVlLCJJc0l0YWxpYyI6ZmFsc2UsIklzVW5kZXJsaW5lZCI6ZmFsc2UsIlBhcmVudFN0eWxlIjp7IiRyZWYiOiI3NSJ9fSwiQXV0b1NpemUiOjIsIkZvcmVncm91bmQiOnsiJHJlZiI6Ijc2In0sIk1heFdpZHRoIjoxMTAuNjIxODEwOTEzMDg1OTQ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cmVmIjoiODAifSwiSXNWaXNpYmxlIjp0cnVlLCJXaWR0aCI6MC4wLCJIZWlnaHQiOjAuMCwiQm9yZGVyU3R5bGUiOnsiJGlkIjoiMjEzIiwiTGluZUNvbG9yIjpudWxsLCJMaW5lV2VpZ2h0IjowLjAsIkxpbmVUeXBlIjowLCJQYXJlbnRTdHlsZSI6bnVsbH0sIlBhcmVudFN0eWxlIjp7IiRyZWYiOiI3NCJ9fSwiRGF0ZVN0eWxlIjp7IiRpZCI6IjIxNCIsIkZvbnRTZXR0aW5ncyI6eyIkaWQiOiIyMTUiLCJGb250U2l6ZSI6MTAsIkZvbnROYW1lIjoiQ2FsaWJyaSIsIklzQm9sZCI6ZmFsc2UsIklzSXRhbGljIjpmYWxzZSwiSXNVbmRlcmxpbmVkIjpmYWxzZSwiUGFyZW50U3R5bGUiOnsiJHJlZiI6IjgyIn19LCJBdXRvU2l6ZSI6MiwiRm9yZWdyb3VuZCI6eyIkcmVmIjoiODMifSwiTWF4V2lkdGgiOjU4LjAyMDAwMDQ1Nzc2MzY3MiwiTWF4SGVpZ2h0IjoiSW5maW5pdHkiLCJTbWFydEZvcmVncm91bmRJc0FjdGl2ZSI6ZmFsc2UsIkhvcml6b250YWxBbGlnbm1lbnQiOjAsIlZlcnRpY2FsQWxpZ25tZW50IjowLCJTbWFydEZvcmVncm91bmQiOm51bGwsIkJhY2tncm91bmRGaWxsVHlwZSI6MCwiTWFyZ2luIjp7IiRyZWYiOiI4NSJ9LCJQYWRkaW5nIjp7IiRyZWYiOiI4NiJ9LCJCYWNrZ3JvdW5kIjp7IiRyZWYiOiI4NyJ9LCJJc1Zpc2libGUiOnRydWUsIldpZHRoIjowLjAsIkhlaWdodCI6MC4wLCJCb3JkZXJTdHlsZSI6eyIkaWQiOiIyMTYiLCJMaW5lQ29sb3IiOm51bGwsIkxpbmVXZWlnaHQiOjAuMCwiTGluZVR5cGUiOjAsIlBhcmVudFN0eWxlIjpudWxsfSwiUGFyZW50U3R5bGUiOnsiJHJlZiI6IjgxIn19LCJEYXRlRm9ybWF0Ijp7IiRyZWYiOiI4OCJ9LCJXZWVrTnVtYmVyaW5nIjp7IiRpZCI6IjIxNyIsIkZvcm1hdCI6MCwiSXNWaXNpYmxlIjpmYWxzZSwiTGFzdEtub3duVmlzaWJpbGl0eVN0YXRlIjpmYWxzZX0sIklzVmlzaWJsZSI6dHJ1ZSwiUGFyZW50U3R5bGUiOnsiJHJlZiI6IjYwIn19LCJJbmRleCI6MiwiUGVyY2VudGFnZUNvbXBsZXRlIjpudWxsLCJQb3NpdGlvbiI6eyJSYXRpbyI6MC4wNzQzMzc4NTMzMjU3Mzc4NDksIklzQ3VzdG9tIjpmYWxzZX0sIkRhdGVGb3JtYXQiOnsiJHJlZiI6Ijg4In0sIldlZWtOdW1iZXJpbmciOnsiJGlkIjoiMjE4IiwiRm9ybWF0IjowLCJJc1Zpc2libGUiOmZhbHNlLCJMYXN0S25vd25WaXNpYmlsaXR5U3RhdGUiOmZhbHNlfSwiUmVsYXRlZFRhc2tJZCI6IjAwMDAwMDAwLTAwMDAtMDAwMC0wMDAwLTAwMDAwMDAwMDAwMCIsIklkIjoiNTI3NDNkZTgtYmI2ZC00MDQ0LTg5NmYtNDczODk4ZmU5ZGE3IiwiSW1wb3J0SWQiOm51bGwsIlRpdGxlIjoiTWlsZXN0b25lICMxIiwiTm90ZSI6bnVsbCwiSHlwZXJsaW5rIjp7IiRpZCI6IjIxOSIsIkFkZHJlc3MiOm51bGwsIlN1YkFkZHJlc3MiOm51bGx9LCJJc0NoYW5nZWQiOmZhbHNlLCJJc05ldyI6dHJ1ZX0seyIkaWQiOiIyMjAiLCJEYXRlIjoiMjAxOC0wNy0yMVQyMzo1OTowMFoiLCJTdHlsZSI6eyIkaWQiOiIyMjEiLCJTaGFwZSI6MSwiQ29ubmVjdG9yTWFyZ2luIjp7IiRyZWYiOiI2MSJ9LCJDb25uZWN0b3JTdHlsZSI6eyIkaWQiOiIyMjIiLCJMaW5lQ29sb3IiOnsiJGlkIjoiMjIzIiwiJHR5cGUiOiJOTFJFLkNvbW1vbi5Eb20uU29saWRDb2xvckJydXNoLCBOTFJFLkNvbW1vbiIsIkNvbG9yIjp7IiRpZCI6IjIyNCIsIkEiOjI1NSwiUiI6MjQ2LCJHIjoxNDYsIkIiOjB9fSwiTGluZVdlaWdodCI6MS4wLCJMaW5lVHlwZSI6MCwiUGFyZW50U3R5bGUiOnsiJHJlZiI6IjYyIn19LCJJc0JlbG93VGltZWJhbmQiOmZhbHNlLCJQb3NpdGlvbk9uVGFzayI6MCwiSGlkZURhdGUiOmZhbHNlLCJTaGFwZVNpemUiOjEsIlNwYWNpbmciOjEuMCwiUGFkZGluZyI6eyIkcmVmIjoiNjUifSwiU2hhcGVTdHlsZSI6eyIkaWQiOiIyMjUiLCJNYXJnaW4iOnsiJHJlZiI6IjY3In0sIlBhZGRpbmciOnsiJHJlZiI6IjY4In0sIkJhY2tncm91bmQiOnsiJGlkIjoiMjI2IiwiQ29sb3IiOnsiJGlkIjoiMjI3IiwiQSI6MjU1LCJSIjoyNDYsIkciOjE0NiwiQiI6MH19LCJJc1Zpc2libGUiOnRydWUsIldpZHRoIjoxMy4wLCJIZWlnaHQiOjEzLjAsIkJvcmRlclN0eWxlIjp7IiRpZCI6IjIyOCIsIkxpbmVDb2xvciI6eyIkcmVmIjoiNzIifSwiTGluZVdlaWdodCI6MC4wLCJMaW5lVHlwZSI6MCwiUGFyZW50U3R5bGUiOnsiJHJlZiI6IjcxIn19LCJQYXJlbnRTdHlsZSI6eyIkcmVmIjoiNjYifX0sIlRpdGxlU3R5bGUiOnsiJGlkIjoiMjI5IiwiRm9udFNldHRpbmdzIjp7IiRpZCI6IjIzMCIsIkZvbnRTaXplIjoxMiwiRm9udE5hbWUiOiJDYWxpYnJpIiwiSXNCb2xkIjp0cnVlLCJJc0l0YWxpYyI6ZmFsc2UsIklzVW5kZXJsaW5lZCI6ZmFsc2UsIlBhcmVudFN0eWxlIjp7IiRyZWYiOiI3NSJ9fSwiQXV0b1NpemUiOjIsIkZvcmVncm91bmQiOnsiJHJlZiI6Ijc2In0sIk1heFdpZHRoIjoxMTAuNjIxODEwOTEzMDg1OTQ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cmVmIjoiODAifSwiSXNWaXNpYmxlIjp0cnVlLCJXaWR0aCI6MC4wLCJIZWlnaHQiOjAuMCwiQm9yZGVyU3R5bGUiOnsiJGlkIjoiMjMxIiwiTGluZUNvbG9yIjpudWxsLCJMaW5lV2VpZ2h0IjowLjAsIkxpbmVUeXBlIjowLCJQYXJlbnRTdHlsZSI6bnVsbH0sIlBhcmVudFN0eWxlIjp7IiRyZWYiOiI3NCJ9fSwiRGF0ZVN0eWxlIjp7IiRpZCI6IjIzMiIsIkZvbnRTZXR0aW5ncyI6eyIkaWQiOiIyMzMiLCJGb250U2l6ZSI6MTAsIkZvbnROYW1lIjoiQ2FsaWJyaSIsIklzQm9sZCI6ZmFsc2UsIklzSXRhbGljIjpmYWxzZSwiSXNVbmRlcmxpbmVkIjpmYWxzZSwiUGFyZW50U3R5bGUiOnsiJHJlZiI6IjgyIn19LCJBdXRvU2l6ZSI6MiwiRm9yZWdyb3VuZCI6eyIkcmVmIjoiODMifSwiTWF4V2lkdGgiOjUwLjI4NDAxNTY1NTUxNzU3OCwiTWF4SGVpZ2h0IjoiSW5maW5pdHkiLCJTbWFydEZvcmVncm91bmRJc0FjdGl2ZSI6ZmFsc2UsIkhvcml6b250YWxBbGlnbm1lbnQiOjAsIlZlcnRpY2FsQWxpZ25tZW50IjowLCJTbWFydEZvcmVncm91bmQiOm51bGwsIkJhY2tncm91bmRGaWxsVHlwZSI6MCwiTWFyZ2luIjp7IiRyZWYiOiI4NSJ9LCJQYWRkaW5nIjp7IiRyZWYiOiI4NiJ9LCJCYWNrZ3JvdW5kIjp7IiRyZWYiOiI4NyJ9LCJJc1Zpc2libGUiOnRydWUsIldpZHRoIjowLjAsIkhlaWdodCI6MC4wLCJCb3JkZXJTdHlsZSI6eyIkaWQiOiIyMzQiLCJMaW5lQ29sb3IiOm51bGwsIkxpbmVXZWlnaHQiOjAuMCwiTGluZVR5cGUiOjAsIlBhcmVudFN0eWxlIjpudWxsfSwiUGFyZW50U3R5bGUiOnsiJHJlZiI6IjgxIn19LCJEYXRlRm9ybWF0Ijp7IiRyZWYiOiI4OCJ9LCJXZWVrTnVtYmVyaW5nIjp7IiRpZCI6IjIzNSIsIkZvcm1hdCI6MCwiSXNWaXNpYmxlIjpmYWxzZSwiTGFzdEtub3duVmlzaWJpbGl0eVN0YXRlIjpmYWxzZX0sIklzVmlzaWJsZSI6dHJ1ZSwiUGFyZW50U3R5bGUiOnsiJHJlZiI6IjYwIn19LCJJbmRleCI6MywiUGVyY2VudGFnZUNvbXBsZXRlIjpudWxsLCJQb3NpdGlvbiI6eyJSYXRpbyI6MC4xMzE4MTUxMTIwNzg2MzEzNiwiSXNDdXN0b20iOmZhbHNlfSwiRGF0ZUZvcm1hdCI6eyIkcmVmIjoiODgifSwiV2Vla051bWJlcmluZyI6eyIkaWQiOiIyMzYiLCJGb3JtYXQiOjAsIklzVmlzaWJsZSI6ZmFsc2UsIkxhc3RLbm93blZpc2liaWxpdHlTdGF0ZSI6ZmFsc2V9LCJSZWxhdGVkVGFza0lkIjoiMDAwMDAwMDAtMDAwMC0wMDAwLTAwMDAtMDAwMDAwMDAwMDAwIiwiSWQiOiJhNTRiYzgyNy1iMDUxLTQ2ZDEtOGI1NS05ZjYxODcyM2UyYjQiLCJJbXBvcnRJZCI6bnVsbCwiVGl0bGUiOiJNaWxlc3RvbmUgIzIiLCJOb3RlIjpudWxsLCJIeXBlcmxpbmsiOnsiJGlkIjoiMjM3IiwiQWRkcmVzcyI6bnVsbCwiU3ViQWRkcmVzcyI6bnVsbH0sIklzQ2hhbmdlZCI6ZmFsc2UsIklzTmV3Ijp0cnVlfSx7IiRpZCI6IjIzOCIsIkRhdGUiOiIyMDE4LTA4LTEyVDIzOjU5OjAwWiIsIlN0eWxlIjp7IiRpZCI6IjIzOSIsIlNoYXBlIjoxLCJDb25uZWN0b3JNYXJnaW4iOnsiJHJlZiI6IjYxIn0sIkNvbm5lY3RvclN0eWxlIjp7IiRpZCI6IjI0MCIsIkxpbmVDb2xvciI6eyIkaWQiOiIyNDEiLCIkdHlwZSI6Ik5MUkUuQ29tbW9uLkRvbS5Tb2xpZENvbG9yQnJ1c2gsIE5MUkUuQ29tbW9uIiwiQ29sb3IiOnsiJGlkIjoiMjQyIiwiQSI6MjU1LCJSIjoyNDYsIkciOjE0NiwiQiI6MH19LCJMaW5lV2VpZ2h0IjoxLjAsIkxpbmVUeXBlIjowLCJQYXJlbnRTdHlsZSI6eyIkcmVmIjoiNjIifX0sIklzQmVsb3dUaW1lYmFuZCI6ZmFsc2UsIlBvc2l0aW9uT25UYXNrIjowLCJIaWRlRGF0ZSI6ZmFsc2UsIlNoYXBlU2l6ZSI6MSwiU3BhY2luZyI6MS4wLCJQYWRkaW5nIjp7IiRyZWYiOiI2NSJ9LCJTaGFwZVN0eWxlIjp7IiRpZCI6IjI0MyIsIk1hcmdpbiI6eyIkcmVmIjoiNjcifSwiUGFkZGluZyI6eyIkcmVmIjoiNjgifSwiQmFja2dyb3VuZCI6eyIkaWQiOiIyNDQiLCJDb2xvciI6eyIkaWQiOiIyNDUiLCJBIjoyNTUsIlIiOjEzMSwiRyI6MTMxLCJCIjoxMzF9fSwiSXNWaXNpYmxlIjp0cnVlLCJXaWR0aCI6MTMuMCwiSGVpZ2h0IjoxMy4wLCJCb3JkZXJTdHlsZSI6eyIkaWQiOiIyNDYiLCJMaW5lQ29sb3IiOnsiJHJlZiI6IjcyIn0sIkxpbmVXZWlnaHQiOjAuMCwiTGluZVR5cGUiOjAsIlBhcmVudFN0eWxlIjp7IiRyZWYiOiI3MSJ9fSwiUGFyZW50U3R5bGUiOnsiJHJlZiI6IjY2In19LCJUaXRsZVN0eWxlIjp7IiRpZCI6IjI0NyIsIkZvbnRTZXR0aW5ncyI6eyIkaWQiOiIyNDgiLCJGb250U2l6ZSI6MTIsIkZvbnROYW1lIjoiQ2FsaWJyaSIsIklzQm9sZCI6dHJ1ZSwiSXNJdGFsaWMiOmZhbHNlLCJJc1VuZGVybGluZWQiOmZhbHNlLCJQYXJlbnRTdHlsZSI6eyIkcmVmIjoiNzUifX0sIkF1dG9TaXplIjoyLCJGb3JlZ3JvdW5kIjp7IiRyZWYiOiI3NiJ9LCJNYXhXaWR0aCI6MTEzLjMxOTkyMzQwMDg3ODkxLCJNYXhIZWlnaHQiOiJJbmZpbml0eSIsIlNtYXJ0Rm9yZWdyb3VuZElzQWN0aXZlIjpmYWxzZSwiSG9yaXpvbnRhbEFsaWdubWVudCI6MSwiVmVydGljYWxBbGlnbm1lbnQiOjAsIlNtYXJ0Rm9yZWdyb3VuZCI6bnVsbCwiQmFja2dyb3VuZEZpbGxUeXBlIjowLCJNYXJnaW4iOnsiJHJlZiI6Ijc4In0sIlBhZGRpbmciOnsiJHJlZiI6Ijc5In0sIkJhY2tncm91bmQiOnsiJHJlZiI6IjgwIn0sIklzVmlzaWJsZSI6dHJ1ZSwiV2lkdGgiOjAuMCwiSGVpZ2h0IjowLjAsIkJvcmRlclN0eWxlIjp7IiRpZCI6IjI0OSIsIkxpbmVDb2xvciI6bnVsbCwiTGluZVdlaWdodCI6MC4wLCJMaW5lVHlwZSI6MCwiUGFyZW50U3R5bGUiOm51bGx9LCJQYXJlbnRTdHlsZSI6eyIkcmVmIjoiNzQifX0sIkRhdGVTdHlsZSI6eyIkaWQiOiIyNTAiLCJGb250U2V0dGluZ3MiOnsiJGlkIjoiMjUxIiwiRm9udFNpemUiOjEwLCJGb250TmFtZSI6IkNhbGlicmkiLCJJc0JvbGQiOmZhbHNlLCJJc0l0YWxpYyI6ZmFsc2UsIklzVW5kZXJsaW5lZCI6ZmFsc2UsIlBhcmVudFN0eWxlIjp7IiRyZWYiOiI4MiJ9fSwiQXV0b1NpemUiOjIsIkZvcmVncm91bmQiOnsiJHJlZiI6IjgzIn0sIk1heFdpZHRoIjo3My40OTIwNTAxNzA4OTg0MzgsIk1heEhlaWdodCI6IkluZmluaXR5IiwiU21hcnRGb3JlZ3JvdW5kSXNBY3RpdmUiOmZhbHNlLCJIb3Jpem9udGFsQWxpZ25tZW50IjowLCJWZXJ0aWNhbEFsaWdubWVudCI6MCwiU21hcnRGb3JlZ3JvdW5kIjpudWxsLCJCYWNrZ3JvdW5kRmlsbFR5cGUiOjAsIk1hcmdpbiI6eyIkcmVmIjoiODUifSwiUGFkZGluZyI6eyIkcmVmIjoiODYifSwiQmFja2dyb3VuZCI6eyIkcmVmIjoiODcifSwiSXNWaXNpYmxlIjp0cnVlLCJXaWR0aCI6MC4wLCJIZWlnaHQiOjAuMCwiQm9yZGVyU3R5bGUiOnsiJGlkIjoiMjUyIiwiTGluZUNvbG9yIjpudWxsLCJMaW5lV2VpZ2h0IjowLjAsIkxpbmVUeXBlIjowLCJQYXJlbnRTdHlsZSI6bnVsbH0sIlBhcmVudFN0eWxlIjp7IiRyZWYiOiI4MSJ9fSwiRGF0ZUZvcm1hdCI6eyIkcmVmIjoiODgifSwiV2Vla051bWJlcmluZyI6eyIkaWQiOiIyNTMiLCJGb3JtYXQiOjAsIklzVmlzaWJsZSI6ZmFsc2UsIkxhc3RLbm93blZpc2liaWxpdHlTdGF0ZSI6ZmFsc2V9LCJJc1Zpc2libGUiOnRydWUsIlBhcmVudFN0eWxlIjp7IiRyZWYiOiI2MCJ9fSwiSW5kZXgiOjQsIlBlcmNlbnRhZ2VDb21wbGV0ZSI6bnVsbCwiUG9zaXRpb24iOnsiUmF0aW8iOjAuMTE4NTgzNTY2MTcxMTUxNjIsIklzQ3VzdG9tIjpmYWxzZX0sIkRhdGVGb3JtYXQiOnsiJHJlZiI6Ijg4In0sIldlZWtOdW1iZXJpbmciOnsiJGlkIjoiMjU0IiwiRm9ybWF0IjowLCJJc1Zpc2libGUiOmZhbHNlLCJMYXN0S25vd25WaXNpYmlsaXR5U3RhdGUiOmZhbHNlfSwiUmVsYXRlZFRhc2tJZCI6IjAwMDAwMDAwLTAwMDAtMDAwMC0wMDAwLTAwMDAwMDAwMDAwMCIsIklkIjoiOTNhZmI1NTQtNTUyYS00MjIxLWE1MzgtMGY3OTE5NDA5YWE3IiwiSW1wb3J0SWQiOm51bGwsIlRpdGxlIjoiQ2hlY2twb2ludCBBIiwiTm90ZSI6bnVsbCwiSHlwZXJsaW5rIjp7IiRpZCI6IjI1NSIsIkFkZHJlc3MiOm51bGwsIlN1YkFkZHJlc3MiOm51bGx9LCJJc0NoYW5nZWQiOmZhbHNlLCJJc05ldyI6dHJ1ZX0seyIkaWQiOiIyNTYiLCJEYXRlIjoiMjAxOC0wOS0yMFQyMzo1OTowMFoiLCJTdHlsZSI6eyIkaWQiOiIyNTciLCJTaGFwZSI6MSwiQ29ubmVjdG9yTWFyZ2luIjp7IiRyZWYiOiI2MSJ9LCJDb25uZWN0b3JTdHlsZSI6eyIkaWQiOiIyNTgiLCJMaW5lQ29sb3IiOnsiJGlkIjoiMjU5IiwiJHR5cGUiOiJOTFJFLkNvbW1vbi5Eb20uU29saWRDb2xvckJydXNoLCBOTFJFLkNvbW1vbiIsIkNvbG9yIjp7IiRpZCI6IjI2MCIsIkEiOjI1NSwiUiI6MjU0LCJHIjoxOTUsIkIiOjZ9fSwiTGluZVdlaWdodCI6MS4wLCJMaW5lVHlwZSI6MCwiUGFyZW50U3R5bGUiOnsiJHJlZiI6IjYyIn19LCJJc0JlbG93VGltZWJhbmQiOmZhbHNlLCJQb3NpdGlvbk9uVGFzayI6MCwiSGlkZURhdGUiOmZhbHNlLCJTaGFwZVNpemUiOjEsIlNwYWNpbmciOjEuMCwiUGFkZGluZyI6eyIkcmVmIjoiNjUifSwiU2hhcGVTdHlsZSI6eyIkaWQiOiIyNjEiLCJNYXJnaW4iOnsiJHJlZiI6IjY3In0sIlBhZGRpbmciOnsiJHJlZiI6IjY4In0sIkJhY2tncm91bmQiOnsiJGlkIjoiMjYyIiwiQ29sb3IiOnsiJGlkIjoiMjYzIiwiQSI6MjU1LCJSIjoyNTQsIkciOjE4NiwiQiI6MTB9fSwiSXNWaXNpYmxlIjp0cnVlLCJXaWR0aCI6MTMuMCwiSGVpZ2h0IjoxMy4wLCJCb3JkZXJTdHlsZSI6eyIkaWQiOiIyNjQiLCJMaW5lQ29sb3IiOnsiJHJlZiI6IjcyIn0sIkxpbmVXZWlnaHQiOjAuMCwiTGluZVR5cGUiOjAsIlBhcmVudFN0eWxlIjp7IiRyZWYiOiI3MSJ9fSwiUGFyZW50U3R5bGUiOnsiJHJlZiI6IjY2In19LCJUaXRsZVN0eWxlIjp7IiRpZCI6IjI2NSIsIkZvbnRTZXR0aW5ncyI6eyIkaWQiOiIyNjYiLCJGb250U2l6ZSI6MTIsIkZvbnROYW1lIjoiQ2FsaWJyaSIsIklzQm9sZCI6dHJ1ZSwiSXNJdGFsaWMiOmZhbHNlLCJJc1VuZGVybGluZWQiOmZhbHNlLCJQYXJlbnRTdHlsZSI6eyIkcmVmIjoiNzUifX0sIkF1dG9TaXplIjoyLCJGb3JlZ3JvdW5kIjp7IiRyZWYiOiI3NiJ9LCJNYXhXaWR0aCI6MTEwLjYyMTgxMDkxMzA4NTk0LCJNYXhIZWlnaHQiOiJJbmZpbml0eSIsIlNtYXJ0Rm9yZWdyb3VuZElzQWN0aXZlIjpmYWxzZSwiSG9yaXpvbnRhbEFsaWdubWVudCI6MSwiVmVydGljYWxBbGlnbm1lbnQiOjAsIlNtYXJ0Rm9yZWdyb3VuZCI6bnVsbCwiQmFja2dyb3VuZEZpbGxUeXBlIjowLCJNYXJnaW4iOnsiJHJlZiI6Ijc4In0sIlBhZGRpbmciOnsiJHJlZiI6Ijc5In0sIkJhY2tncm91bmQiOnsiJHJlZiI6IjgwIn0sIklzVmlzaWJsZSI6dHJ1ZSwiV2lkdGgiOjAuMCwiSGVpZ2h0IjowLjAsIkJvcmRlclN0eWxlIjp7IiRpZCI6IjI2NyIsIkxpbmVDb2xvciI6bnVsbCwiTGluZVdlaWdodCI6MC4wLCJMaW5lVHlwZSI6MCwiUGFyZW50U3R5bGUiOm51bGx9LCJQYXJlbnRTdHlsZSI6eyIkcmVmIjoiNzQifX0sIkRhdGVTdHlsZSI6eyIkaWQiOiIyNjgiLCJGb250U2V0dGluZ3MiOnsiJGlkIjoiMjY5IiwiRm9udFNpemUiOjEwLCJGb250TmFtZSI6IkNhbGlicmkiLCJJc0JvbGQiOmZhbHNlLCJJc0l0YWxpYyI6ZmFsc2UsIklzVW5kZXJsaW5lZCI6ZmFsc2UsIlBhcmVudFN0eWxlIjp7IiRyZWYiOiI4MiJ9fSwiQXV0b1NpemUiOjIsIkZvcmVncm91bmQiOnsiJHJlZiI6IjgzIn0sIk1heFdpZHRoIjo2OS42MjQwMTU4MDgxMDU0NjksIk1heEhlaWdodCI6IkluZmluaXR5IiwiU21hcnRGb3JlZ3JvdW5kSXNBY3RpdmUiOmZhbHNlLCJIb3Jpem9udGFsQWxpZ25tZW50IjowLCJWZXJ0aWNhbEFsaWdubWVudCI6MCwiU21hcnRGb3JlZ3JvdW5kIjpudWxsLCJCYWNrZ3JvdW5kRmlsbFR5cGUiOjAsIk1hcmdpbiI6eyIkcmVmIjoiODUifSwiUGFkZGluZyI6eyIkcmVmIjoiODYifSwiQmFja2dyb3VuZCI6eyIkcmVmIjoiODcifSwiSXNWaXNpYmxlIjp0cnVlLCJXaWR0aCI6MC4wLCJIZWlnaHQiOjAuMCwiQm9yZGVyU3R5bGUiOnsiJGlkIjoiMjcwIiwiTGluZUNvbG9yIjpudWxsLCJMaW5lV2VpZ2h0IjowLjAsIkxpbmVUeXBlIjowLCJQYXJlbnRTdHlsZSI6bnVsbH0sIlBhcmVudFN0eWxlIjp7IiRyZWYiOiI4MSJ9fSwiRGF0ZUZvcm1hdCI6eyIkcmVmIjoiODgifSwiV2Vla051bWJlcmluZyI6eyIkaWQiOiIyNzEiLCJGb3JtYXQiOjAsIklzVmlzaWJsZSI6ZmFsc2UsIkxhc3RLbm93blZpc2liaWxpdHlTdGF0ZSI6ZmFsc2V9LCJJc1Zpc2libGUiOnRydWUsIlBhcmVudFN0eWxlIjp7IiRyZWYiOiI2MCJ9fSwiSW5kZXgiOjUsIlBlcmNlbnRhZ2VDb21wbGV0ZSI6bnVsbCwiUG9zaXRpb24iOnsiUmF0aW8iOjAuMTM1MzUxODQ1MDcwMTY3ODEsIklzQ3VzdG9tIjpmYWxzZX0sIkRhdGVGb3JtYXQiOnsiJHJlZiI6Ijg4In0sIldlZWtOdW1iZXJpbmciOnsiJGlkIjoiMjcyIiwiRm9ybWF0IjowLCJJc1Zpc2libGUiOmZhbHNlLCJMYXN0S25vd25WaXNpYmlsaXR5U3RhdGUiOmZhbHNlfSwiUmVsYXRlZFRhc2tJZCI6IjAwMDAwMDAwLTAwMDAtMDAwMC0wMDAwLTAwMDAwMDAwMDAwMCIsIklkIjoiOTVmMzM5YmItNWM4OC00NmViLWFlZjAtMjAxNGJjY2JkNTMxIiwiSW1wb3J0SWQiOm51bGwsIlRpdGxlIjoiTWlsZXN0b25lICMzIiwiTm90ZSI6bnVsbCwiSHlwZXJsaW5rIjp7IiRpZCI6IjI3MyIsIkFkZHJlc3MiOm51bGwsIlN1YkFkZHJlc3MiOm51bGx9LCJJc0NoYW5nZWQiOmZhbHNlLCJJc05ldyI6dHJ1ZX0seyIkaWQiOiIyNzQiLCJEYXRlIjoiMjAxOC0xMC0zMFQyMzo1OTowMFoiLCJTdHlsZSI6eyIkaWQiOiIyNzUiLCJTaGFwZSI6MSwiQ29ubmVjdG9yTWFyZ2luIjp7IiRyZWYiOiI2MSJ9LCJDb25uZWN0b3JTdHlsZSI6eyIkaWQiOiIyNzYiLCJMaW5lQ29sb3IiOnsiJGlkIjoiMjc3IiwiJHR5cGUiOiJOTFJFLkNvbW1vbi5Eb20uU29saWRDb2xvckJydXNoLCBOTFJFLkNvbW1vbiIsIkNvbG9yIjp7IiRpZCI6IjI3OCIsIkEiOjI1NSwiUiI6MCwiRyI6MTE0LCJCIjoxODh9fSwiTGluZVdlaWdodCI6MS4wLCJMaW5lVHlwZSI6MCwiUGFyZW50U3R5bGUiOnsiJHJlZiI6IjYyIn19LCJJc0JlbG93VGltZWJhbmQiOmZhbHNlLCJQb3NpdGlvbk9uVGFzayI6MCwiSGlkZURhdGUiOmZhbHNlLCJTaGFwZVNpemUiOjEsIlNwYWNpbmciOjEuMCwiUGFkZGluZyI6eyIkcmVmIjoiNjUifSwiU2hhcGVTdHlsZSI6eyIkaWQiOiIyNzkiLCJNYXJnaW4iOnsiJHJlZiI6IjY3In0sIlBhZGRpbmciOnsiJHJlZiI6IjY4In0sIkJhY2tncm91bmQiOnsiJHJlZiI6IjY5In0sIklzVmlzaWJsZSI6dHJ1ZSwiV2lkdGgiOjEzLjAsIkhlaWdodCI6MTMuMCwiQm9yZGVyU3R5bGUiOnsiJGlkIjoiMjgwIiwiTGluZUNvbG9yIjp7IiRyZWYiOiI3MiJ9LCJMaW5lV2VpZ2h0IjowLjAsIkxpbmVUeXBlIjowLCJQYXJlbnRTdHlsZSI6eyIkcmVmIjoiNzEifX0sIlBhcmVudFN0eWxlIjp7IiRyZWYiOiI2NiJ9fSwiVGl0bGVTdHlsZSI6eyIkaWQiOiIyODEiLCJGb250U2V0dGluZ3MiOnsiJGlkIjoiMjgyIiwiRm9udFNpemUiOjEyLCJGb250TmFtZSI6IkNhbGlicmkiLCJJc0JvbGQiOnRydWUsIklzSXRhbGljIjpmYWxzZSwiSXNVbmRlcmxpbmVkIjpmYWxzZSwiUGFyZW50U3R5bGUiOnsiJHJlZiI6Ijc1In19LCJBdXRvU2l6ZSI6MiwiRm9yZWdyb3VuZCI6eyIkcmVmIjoiNzYifSwiTWF4V2lkdGgiOjExMC42MjE4MTA5MTMwODU5N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yZWYiOiI4MCJ9LCJJc1Zpc2libGUiOnRydWUsIldpZHRoIjowLjAsIkhlaWdodCI6MC4wLCJCb3JkZXJTdHlsZSI6eyIkaWQiOiIyODMiLCJMaW5lQ29sb3IiOm51bGwsIkxpbmVXZWlnaHQiOjAuMCwiTGluZVR5cGUiOjAsIlBhcmVudFN0eWxlIjpudWxsfSwiUGFyZW50U3R5bGUiOnsiJHJlZiI6Ijc0In19LCJEYXRlU3R5bGUiOnsiJGlkIjoiMjg0IiwiRm9udFNldHRpbmdzIjp7IiRpZCI6IjI4NSIsIkZvbnRTaXplIjoxMCwiRm9udE5hbWUiOiJDYWxpYnJpIiwiSXNCb2xkIjpmYWxzZSwiSXNJdGFsaWMiOmZhbHNlLCJJc1VuZGVybGluZWQiOmZhbHNlLCJQYXJlbnRTdHlsZSI6eyIkcmVmIjoiODIifX0sIkF1dG9TaXplIjoyLCJGb3JlZ3JvdW5kIjp7IiRyZWYiOiI4MyJ9LCJNYXhXaWR0aCI6NjUuNzU1OTgxNDQ1MzEyNSwiTWF4SGVpZ2h0IjoiSW5maW5pdHkiLCJTbWFydEZvcmVncm91bmRJc0FjdGl2ZSI6ZmFsc2UsIkhvcml6b250YWxBbGlnbm1lbnQiOjAsIlZlcnRpY2FsQWxpZ25tZW50IjowLCJTbWFydEZvcmVncm91bmQiOm51bGwsIkJhY2tncm91bmRGaWxsVHlwZSI6MCwiTWFyZ2luIjp7IiRyZWYiOiI4NSJ9LCJQYWRkaW5nIjp7IiRyZWYiOiI4NiJ9LCJCYWNrZ3JvdW5kIjp7IiRyZWYiOiI4NyJ9LCJJc1Zpc2libGUiOnRydWUsIldpZHRoIjowLjAsIkhlaWdodCI6MC4wLCJCb3JkZXJTdHlsZSI6eyIkaWQiOiIyODYiLCJMaW5lQ29sb3IiOm51bGwsIkxpbmVXZWlnaHQiOjAuMCwiTGluZVR5cGUiOjAsIlBhcmVudFN0eWxlIjpudWxsfSwiUGFyZW50U3R5bGUiOnsiJHJlZiI6IjgxIn19LCJEYXRlRm9ybWF0Ijp7IiRyZWYiOiI4OCJ9LCJXZWVrTnVtYmVyaW5nIjp7IiRpZCI6IjI4NyIsIkZvcm1hdCI6MCwiSXNWaXNpYmxlIjpmYWxzZSwiTGFzdEtub3duVmlzaWJpbGl0eVN0YXRlIjpmYWxzZX0sIklzVmlzaWJsZSI6dHJ1ZSwiUGFyZW50U3R5bGUiOnsiJHJlZiI6IjYwIn19LCJJbmRleCI6NiwiUGVyY2VudGFnZUNvbXBsZXRlIjpudWxsLCJQb3NpdGlvbiI6eyJSYXRpbyI6MC4xNjA5OTA4MjA5OTA2Njg0MiwiSXNDdXN0b20iOnRydWV9LCJEYXRlRm9ybWF0Ijp7IiRyZWYiOiI4OCJ9LCJXZWVrTnVtYmVyaW5nIjp7IiRpZCI6IjI4OCIsIkZvcm1hdCI6MCwiSXNWaXNpYmxlIjpmYWxzZSwiTGFzdEtub3duVmlzaWJpbGl0eVN0YXRlIjpmYWxzZX0sIlJlbGF0ZWRUYXNrSWQiOiIwMDAwMDAwMC0wMDAwLTAwMDAtMDAwMC0wMDAwMDAwMDAwMDAiLCJJZCI6IjZhMjgzYjM2LTczNzUtNDE1Yi05MmIwLWU1ZmM0ZTE2YTBjYyIsIkltcG9ydElkIjpudWxsLCJUaXRsZSI6Ik1pbGVzdG9uZSAjNSIsIk5vdGUiOm51bGwsIkh5cGVybGluayI6eyIkaWQiOiIyODkiLCJBZGRyZXNzIjpudWxsLCJTdWJBZGRyZXNzIjpudWxsfSwiSXNDaGFuZ2VkIjpmYWxzZSwiSXNOZXciOnRydWV9LHsiJGlkIjoiMjkwIiwiRGF0ZSI6IjIwMTgtMTItMjBUMjM6NTk6MDBaIiwiU3R5bGUiOnsiJGlkIjoiMjkxIiwiU2hhcGUiOjEsIkNvbm5lY3Rvck1hcmdpbiI6eyIkcmVmIjoiNjEifSwiQ29ubmVjdG9yU3R5bGUiOnsiJGlkIjoiMjkyIiwiTGluZUNvbG9yIjp7IiRpZCI6IjI5MyIsIiR0eXBlIjoiTkxSRS5Db21tb24uRG9tLlNvbGlkQ29sb3JCcnVzaCwgTkxSRS5Db21tb24iLCJDb2xvciI6eyIkaWQiOiIyOTQiLCJBIjoyNTUsIlIiOjIyMywiRyI6ODMsIkIiOjM5fX0sIkxpbmVXZWlnaHQiOjEuMCwiTGluZVR5cGUiOjAsIlBhcmVudFN0eWxlIjp7IiRyZWYiOiI2MiJ9fSwiSXNCZWxvd1RpbWViYW5kIjpmYWxzZSwiUG9zaXRpb25PblRhc2siOjAsIkhpZGVEYXRlIjpmYWxzZSwiU2hhcGVTaXplIjoxLCJTcGFjaW5nIjoxLjAsIlBhZGRpbmciOnsiJHJlZiI6IjY1In0sIlNoYXBlU3R5bGUiOnsiJGlkIjoiMjk1IiwiTWFyZ2luIjp7IiRyZWYiOiI2NyJ9LCJQYWRkaW5nIjp7IiRyZWYiOiI2OCJ9LCJCYWNrZ3JvdW5kIjp7IiRpZCI6IjI5NiIsIkNvbG9yIjp7IiRpZCI6IjI5NyIsIkEiOjI1NSwiUiI6MTY2LCJHIjoxODMsIkIiOjM5fX0sIklzVmlzaWJsZSI6dHJ1ZSwiV2lkdGgiOjEzLjAsIkhlaWdodCI6MTMuMCwiQm9yZGVyU3R5bGUiOnsiJGlkIjoiMjk4IiwiTGluZUNvbG9yIjp7IiRyZWYiOiI3MiJ9LCJMaW5lV2VpZ2h0IjowLjAsIkxpbmVUeXBlIjowLCJQYXJlbnRTdHlsZSI6eyIkcmVmIjoiNzEifX0sIlBhcmVudFN0eWxlIjp7IiRyZWYiOiI2NiJ9fSwiVGl0bGVTdHlsZSI6eyIkaWQiOiIyOTkiLCJGb250U2V0dGluZ3MiOnsiJGlkIjoiMzAwIiwiRm9udFNpemUiOjEyLCJGb250TmFtZSI6IkNhbGlicmkiLCJJc0JvbGQiOnRydWUsIklzSXRhbGljIjpmYWxzZSwiSXNVbmRlcmxpbmVkIjpmYWxzZSwiUGFyZW50U3R5bGUiOnsiJHJlZiI6Ijc1In19LCJBdXRvU2l6ZSI6MiwiRm9yZWdyb3VuZCI6eyIkcmVmIjoiNzYifSwiTWF4V2lkdGgiOjExMy4zMTk5MjM0MDA4Nzg5MS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yZWYiOiI4MCJ9LCJJc1Zpc2libGUiOnRydWUsIldpZHRoIjowLjAsIkhlaWdodCI6MC4wLCJCb3JkZXJTdHlsZSI6eyIkaWQiOiIzMDEiLCJMaW5lQ29sb3IiOm51bGwsIkxpbmVXZWlnaHQiOjAuMCwiTGluZVR5cGUiOjAsIlBhcmVudFN0eWxlIjpudWxsfSwiUGFyZW50U3R5bGUiOnsiJHJlZiI6Ijc0In19LCJEYXRlU3R5bGUiOnsiJGlkIjoiMzAyIiwiRm9udFNldHRpbmdzIjp7IiRpZCI6IjMwMyIsIkZvbnRTaXplIjoxMCwiRm9udE5hbWUiOiJDYWxpYnJpIiwiSXNCb2xkIjpmYWxzZSwiSXNJdGFsaWMiOmZhbHNlLCJJc1VuZGVybGluZWQiOmZhbHNlLCJQYXJlbnRTdHlsZSI6eyIkcmVmIjoiODIifX0sIkF1dG9TaXplIjoyLCJGb3JlZ3JvdW5kIjp7IiRyZWYiOiI4MyJ9LCJNYXhXaWR0aCI6NjkuNjI0MDE1ODA4MTA1NDY5LCJNYXhIZWlnaHQiOiJJbmZpbml0eSIsIlNtYXJ0Rm9yZWdyb3VuZElzQWN0aXZlIjpmYWxzZSwiSG9yaXpvbnRhbEFsaWdubWVudCI6MCwiVmVydGljYWxBbGlnbm1lbnQiOjAsIlNtYXJ0Rm9yZWdyb3VuZCI6bnVsbCwiQmFja2dyb3VuZEZpbGxUeXBlIjowLCJNYXJnaW4iOnsiJHJlZiI6Ijg1In0sIlBhZGRpbmciOnsiJHJlZiI6Ijg2In0sIkJhY2tncm91bmQiOnsiJHJlZiI6Ijg3In0sIklzVmlzaWJsZSI6dHJ1ZSwiV2lkdGgiOjAuMCwiSGVpZ2h0IjowLjAsIkJvcmRlclN0eWxlIjp7IiRpZCI6IjMwNCIsIkxpbmVDb2xvciI6bnVsbCwiTGluZVdlaWdodCI6MC4wLCJMaW5lVHlwZSI6MCwiUGFyZW50U3R5bGUiOm51bGx9LCJQYXJlbnRTdHlsZSI6eyIkcmVmIjoiODEifX0sIkRhdGVGb3JtYXQiOnsiJHJlZiI6Ijg4In0sIldlZWtOdW1iZXJpbmciOnsiJGlkIjoiMzA1IiwiRm9ybWF0IjowLCJJc1Zpc2libGUiOmZhbHNlLCJMYXN0S25vd25WaXNpYmlsaXR5U3RhdGUiOmZhbHNlfSwiSXNWaXNpYmxlIjp0cnVlLCJQYXJlbnRTdHlsZSI6eyIkcmVmIjoiNjAifX0sIkluZGV4Ijo3LCJQZXJjZW50YWdlQ29tcGxldGUiOm51bGwsIlBvc2l0aW9uIjp7IlJhdGlvIjowLjExODY4NTE3ODQwMzUwMTE1LCJJc0N1c3RvbSI6ZmFsc2V9LCJEYXRlRm9ybWF0Ijp7IiRyZWYiOiI4OCJ9LCJXZWVrTnVtYmVyaW5nIjp7IiRpZCI6IjMwNiIsIkZvcm1hdCI6MCwiSXNWaXNpYmxlIjpmYWxzZSwiTGFzdEtub3duVmlzaWJpbGl0eVN0YXRlIjpmYWxzZX0sIlJlbGF0ZWRUYXNrSWQiOiIwMDAwMDAwMC0wMDAwLTAwMDAtMDAwMC0wMDAwMDAwMDAwMDAiLCJJZCI6IjdiMDk5NjQ2LTRmZmQtNGNkMy1hM2IzLTgzYWIxYmEyMjQzOCIsIkltcG9ydElkIjpudWxsLCJUaXRsZSI6IkNoZWNrcG9pbnQgQiIsIk5vdGUiOm51bGwsIkh5cGVybGluayI6eyIkaWQiOiIzMDciLCJBZGRyZXNzIjpudWxsLCJTdWJBZGRyZXNzIjpudWxsfSwiSXNDaGFuZ2VkIjpmYWxzZSwiSXNOZXciOnRydWV9LHsiJGlkIjoiMzA4IiwiRGF0ZSI6IjIwMTktMDEtMzBUMjM6NTk6MDBaIiwiU3R5bGUiOnsiJGlkIjoiMzA5IiwiU2hhcGUiOjIsIkNvbm5lY3Rvck1hcmdpbiI6eyIkcmVmIjoiNjEifSwiQ29ubmVjdG9yU3R5bGUiOnsiJGlkIjoiMzEwIiwiTGluZUNvbG9yIjp7IiRpZCI6IjMxMSIsIiR0eXBlIjoiTkxSRS5Db21tb24uRG9tLlNvbGlkQ29sb3JCcnVzaCwgTkxSRS5Db21tb24iLCJDb2xvciI6eyIkaWQiOiIzMTIiLCJBIjoyNTUsIlIiOjI0NiwiRyI6MTQ2LCJCIjowfX0sIkxpbmVXZWlnaHQiOjEuMCwiTGluZVR5cGUiOjAsIlBhcmVudFN0eWxlIjp7IiRyZWYiOiI2MiJ9fSwiSXNCZWxvd1RpbWViYW5kIjpmYWxzZSwiUG9zaXRpb25PblRhc2siOjAsIkhpZGVEYXRlIjpmYWxzZSwiU2hhcGVTaXplIjoxLCJTcGFjaW5nIjoxLjAsIlBhZGRpbmciOnsiJHJlZiI6IjY1In0sIlNoYXBlU3R5bGUiOnsiJGlkIjoiMzEzIiwiTWFyZ2luIjp7IiRyZWYiOiI2NyJ9LCJQYWRkaW5nIjp7IiRyZWYiOiI2OCJ9LCJCYWNrZ3JvdW5kIjp7IiRpZCI6IjMxNCIsIkNvbG9yIjp7IiRpZCI6IjMxNSIsIkEiOjI1NSwiUiI6MjQ2LCJHIjoxNDYsIkIiOjB9fSwiSXNWaXNpYmxlIjp0cnVlLCJXaWR0aCI6MTMuMCwiSGVpZ2h0IjoxMy4wLCJCb3JkZXJTdHlsZSI6eyIkaWQiOiIzMTYiLCJMaW5lQ29sb3IiOnsiJHJlZiI6IjcyIn0sIkxpbmVXZWlnaHQiOjAuMCwiTGluZVR5cGUiOjAsIlBhcmVudFN0eWxlIjp7IiRyZWYiOiI3MSJ9fSwiUGFyZW50U3R5bGUiOnsiJHJlZiI6IjY2In19LCJUaXRsZVN0eWxlIjp7IiRpZCI6IjMxNyIsIkZvbnRTZXR0aW5ncyI6eyIkaWQiOiIzMTgiLCJGb250U2l6ZSI6MTIsIkZvbnROYW1lIjoiQ2FsaWJyaSIsIklzQm9sZCI6dHJ1ZSwiSXNJdGFsaWMiOmZhbHNlLCJJc1VuZGVybGluZWQiOmZhbHNlLCJQYXJlbnRTdHlsZSI6eyIkcmVmIjoiNzUifX0sIkF1dG9TaXplIjoyLCJGb3JlZ3JvdW5kIjp7IiRyZWYiOiI3NiJ9LCJNYXhXaWR0aCI6NTkuMzU4MDMyMjI2NTYyNS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zMTkiLCJMaW5lQ29sb3IiOm51bGwsIkxpbmVXZWlnaHQiOjAuMCwiTGluZVR5cGUiOjAsIlBhcmVudFN0eWxlIjpudWxsfSwiUGFyZW50U3R5bGUiOnsiJHJlZiI6Ijc0In19LCJEYXRlU3R5bGUiOnsiJGlkIjoiMzIwIiwiRm9udFNldHRpbmdzIjp7IiRpZCI6IjMyMSIsIkZvbnRTaXplIjoxMCwiRm9udE5hbWUiOiJDYWxpYnJpIiwiSXNCb2xkIjpmYWxzZSwiSXNJdGFsaWMiOmZhbHNlLCJJc1VuZGVybGluZWQiOmZhbHNlLCJQYXJlbnRTdHlsZSI6eyIkcmVmIjoiODIifX0sIkF1dG9TaXplIjoyLCJGb3JlZ3JvdW5kIjp7IiRyZWYiOiI4MyJ9LCJNYXhXaWR0aCI6MzQuNSwiTWF4SGVpZ2h0IjoiSW5maW5pdHkiLCJTbWFydEZvcmVncm91bmRJc0FjdGl2ZSI6ZmFsc2UsIkhvcml6b250YWxBbGlnbm1lbnQiOjAsIlZlcnRpY2FsQWxpZ25tZW50IjowLCJTbWFydEZvcmVncm91bmQiOm51bGwsIkJhY2tncm91bmRGaWxsVHlwZSI6MCwiTWFyZ2luIjp7IiRyZWYiOiI4NSJ9LCJQYWRkaW5nIjp7IiRyZWYiOiI4NiJ9LCJCYWNrZ3JvdW5kIjp7IiRyZWYiOiI4NyJ9LCJJc1Zpc2libGUiOnRydWUsIldpZHRoIjowLjAsIkhlaWdodCI6MC4wLCJCb3JkZXJTdHlsZSI6eyIkaWQiOiIzMjIiLCJMaW5lQ29sb3IiOm51bGwsIkxpbmVXZWlnaHQiOjAuMCwiTGluZVR5cGUiOjAsIlBhcmVudFN0eWxlIjpudWxsfSwiUGFyZW50U3R5bGUiOnsiJHJlZiI6IjgxIn19LCJEYXRlRm9ybWF0Ijp7IiRyZWYiOiI4OCJ9LCJXZWVrTnVtYmVyaW5nIjp7IiRpZCI6IjMyMyIsIkZvcm1hdCI6MCwiSXNWaXNpYmxlIjpmYWxzZSwiTGFzdEtub3duVmlzaWJpbGl0eVN0YXRlIjpmYWxzZX0sIklzVmlzaWJsZSI6dHJ1ZSwiUGFyZW50U3R5bGUiOnsiJHJlZiI6IjYwIn19LCJJbmRleCI6OCwiUGVyY2VudGFnZUNvbXBsZXRlIjpudWxsLCJQb3NpdGlvbiI6eyJSYXRpbyI6MC4xNjA5OTA4MjA5OTA2Njg0MiwiSXNDdXN0b20iOnRydWV9LCJEYXRlRm9ybWF0Ijp7IiRyZWYiOiI4OCJ9LCJXZWVrTnVtYmVyaW5nIjp7IiRpZCI6IjMyNCIsIkZvcm1hdCI6MCwiSXNWaXNpYmxlIjpmYWxzZSwiTGFzdEtub3duVmlzaWJpbGl0eVN0YXRlIjpmYWxzZX0sIlJlbGF0ZWRUYXNrSWQiOiIwMDAwMDAwMC0wMDAwLTAwMDAtMDAwMC0wMDAwMDAwMDAwMDAiLCJJZCI6IjdmNTgzZGUwLTg1NGEtNGNhYy1iODk4LTM3ZjNhMzc5YmI0YSIsIkltcG9ydElkIjpudWxsLCJUaXRsZSI6IlNpZ24gT2ZmIiwiTm90ZSI6bnVsbCwiSHlwZXJsaW5rIjp7IiRpZCI6IjMyNSIsIkFkZHJlc3MiOm51bGwsIlN1YkFkZHJlc3MiOm51bGx9LCJJc0NoYW5nZWQiOmZhbHNlLCJJc05ldyI6dHJ1ZX1dLCJUYXNrcyI6W3siJGlkIjoiMzI2IiwiR3JvdXBOYW1lIjpudWxsLCJTdGFydERhdGUiOiIyMDE4LTA3LTI1VDAwOjAwOjAwWiIsIkVuZERhdGUiOiIyMDE4LTA4LTAxVDIzOjU5OjAwWiIsIlBlcmNlbnRhZ2VDb21wbGV0ZSI6MTAwLjAsIlN0eWxlIjp7IiRpZCI6IjMyNyIsIlNoYXBlIjoxLCJTaGFwZVRoaWNrbmVzcyI6MywiRHVyYXRpb25Gb3JtYXQiOjAsIkluY2x1ZGVOb25Xb3JraW5nRGF5c0luRHVyYXRpb24iOnRydWUsIlBlcmNlbnRhZ2VDb21wbGV0ZVN0eWxlIjp7IiRpZCI6IjMyOCIsIkZvbnRTZXR0aW5ncyI6eyIkaWQiOiIzMjkiLCJGb250U2l6ZSI6MTAsIkZvbnROYW1lIjoiQ2FsaWJyaSIsIklzQm9sZCI6ZmFsc2UsIklzSXRhbGljIjpmYWxzZSwiSXNVbmRlcmxpbmVkIjpmYWxzZSwiUGFyZW50U3R5bGUiOnsiJHJlZiI6IjkzIn19LCJBdXRvU2l6ZSI6MCwiRm9yZWdyb3VuZCI6eyIkaWQiOiIzMzAiLCJDb2xvciI6eyIkaWQiOiIzMzE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GlkIjoiMzMyIiwiQ29sb3IiOnsiJGlkIjoiMzMzIiwiQSI6ODksIlIiOjk0LCJHIjo5NCwiQiI6OTR9fSwiSXNWaXNpYmxlIjp0cnVlLCJXaWR0aCI6MC4wLCJIZWlnaHQiOjAuMCwiQm9yZGVyU3R5bGUiOnsiJGlkIjoiMzM0IiwiTGluZUNvbG9yIjpudWxsLCJMaW5lV2VpZ2h0IjowLjAsIkxpbmVUeXBlIjowLCJQYXJlbnRTdHlsZSI6bnVsbH0sIlBhcmVudFN0eWxlIjp7IiRyZWYiOiI5MiJ9fSwiRHVyYXRpb25TdHlsZSI6eyIkaWQiOiIzMzUiLCJGb250U2V0dGluZ3MiOnsiJGlkIjoiMzM2IiwiRm9udFNpemUiOjEwLCJGb250TmFtZSI6IkNhbGlicmkiLCJJc0JvbGQiOmZhbHNlLCJJc0l0YWxpYyI6ZmFsc2UsIklzVW5kZXJsaW5lZCI6ZmFsc2UsIlBhcmVudFN0eWxlIjp7IiRyZWYiOiIxMDAifX0sIkF1dG9TaXplIjowLCJGb3JlZ3JvdW5kIjp7IiRyZWYiOiIxMDEifSwiTWF4V2lkdGgiOjIwMC4wLCJNYXhIZWlnaHQiOiJJbmZpbml0eSIsIlNtYXJ0Rm9yZWdyb3VuZElzQWN0aXZlIjpmYWxzZSwiSG9yaXpvbnRhbEFsaWdubWVudCI6MCwiVmVydGljYWxBbGlnbm1lbnQiOjAsIlNtYXJ0Rm9yZWdyb3VuZCI6bnVsbCwiQmFja2dyb3VuZEZpbGxUeXBlIjowLCJNYXJnaW4iOnsiJHJlZiI6IjEwMyJ9LCJQYWRkaW5nIjp7IiRyZWYiOiIxMDQifSwiQmFja2dyb3VuZCI6eyIkcmVmIjoiMTA1In0sIklzVmlzaWJsZSI6dHJ1ZSwiV2lkdGgiOjAuMCwiSGVpZ2h0IjowLjAsIkJvcmRlclN0eWxlIjp7IiRpZCI6IjMzNyIsIkxpbmVDb2xvciI6bnVsbCwiTGluZVdlaWdodCI6MC4wLCJMaW5lVHlwZSI6MCwiUGFyZW50U3R5bGUiOm51bGx9LCJQYXJlbnRTdHlsZSI6eyIkcmVmIjoiOTkifX0sIkhvcml6b250YWxDb25uZWN0b3JTdHlsZSI6eyIkaWQiOiIzMzgiLCJMaW5lQ29sb3IiOnsiJHJlZiI6IjEwNyJ9LCJMaW5lV2VpZ2h0IjowLjAsIkxpbmVUeXBlIjowLCJQYXJlbnRTdHlsZSI6eyIkcmVmIjoiMTA2In19LCJWZXJ0aWNhbENvbm5lY3RvclN0eWxlIjp7IiRpZCI6IjMzOSIsIkxpbmVDb2xvciI6eyIkcmVmIjoiMTEwIn0sIkxpbmVXZWlnaHQiOjAuMCwiTGluZVR5cGUiOjAsIlBhcmVudFN0eWxlIjp7IiRyZWYiOiIxMDkifX0sIk1hcmdpbiI6bnVsbCwiU3RhcnREYXRlUG9zaXRpb24iOjQsIkVuZERhdGVQb3NpdGlvbiI6NCwiRGF0ZUlzVmlzaWJsZSI6dHJ1ZSwiVGl0bGVQb3NpdGlvbiI6MywiRHVyYXRpb25Qb3NpdGlvbiI6NiwiUGVyY2VudGFnZUNvbXBsZXRlZFBvc2l0aW9uIjoyLCJTcGFjaW5nIjo1LCJJc0JlbG93VGltZWJhbmQiOnRydWUsIlBlcmNlbnRhZ2VDb21wbGV0ZVNoYXBlT3BhY2l0eSI6MzUsIlNoYXBlU3R5bGUiOnsiJGlkIjoiMzQwIiwiTWFyZ2luIjp7IiRyZWYiOiIxMTMifSwiUGFkZGluZyI6eyIkcmVmIjoiMTE0In0sIkJhY2tncm91bmQiOnsiJGlkIjoiMzQxIiwiQ29sb3IiOnsiJGlkIjoiMzQyIiwiQSI6MjU1LCJSIjo5NCwiRyI6OTQsIkIiOjk0fX0sIklzVmlzaWJsZSI6dHJ1ZSwiV2lkdGgiOjAuMCwiSGVpZ2h0IjoxMi4yMDY2OTI2OTU2MTc2NzYsIkJvcmRlclN0eWxlIjp7IiRpZCI6IjM0MyIsIkxpbmVDb2xvciI6eyIkcmVmIjoiMTE4In0sIkxpbmVXZWlnaHQiOjAuMCwiTGluZVR5cGUiOjAsIlBhcmVudFN0eWxlIjpudWxsfSwiUGFyZW50U3R5bGUiOnsiJHJlZiI6IjExMiJ9fSwiVGl0bGVTdHlsZSI6eyIkaWQiOiIzNDQiLCJGb250U2V0dGluZ3MiOnsiJGlkIjoiMzQ1IiwiRm9udFNpemUiOjEwLCJGb250TmFtZSI6IlNlZ29lIFVJIiwiSXNCb2xkIjp0cnVlLCJJc0l0YWxpYyI6ZmFsc2UsIklzVW5kZXJsaW5lZCI6ZmFsc2UsIlBhcmVudFN0eWxlIjp7IiRyZWYiOiIxMjEifX0sIkF1dG9TaXplIjoyLCJGb3JlZ3JvdW5kIjp7IiRpZCI6IjM0NiIsIkNvbG9yIjp7IiRpZCI6IjM0NyIsIkEiOjI1NSwiUiI6MTE1LCJHIjoxMTUsIkIiOjExNX19LCJNYXhXaWR0aCI6MTc0LjU3MDAwNzMyNDIxODc1LCJNYXhIZWlnaHQiOiJJbmZpbml0eSIsIlNtYXJ0Rm9yZWdyb3VuZElzQWN0aXZlIjpmYWxzZSwiSG9yaXpvbnRhbEFsaWdubWVudCI6Mi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M0OCIsIkxpbmVDb2xvciI6bnVsbCwiTGluZVdlaWdodCI6MC4wLCJMaW5lVHlwZSI6MCwiUGFyZW50U3R5bGUiOm51bGx9LCJQYXJlbnRTdHlsZSI6eyIkcmVmIjoiMTIwIn19LCJEYXRlU3R5bGUiOnsiJGlkIjoiMzQ5IiwiRm9udFNldHRpbmdzIjp7IiRpZCI6IjM1MCIsIkZvbnRTaXplIjoxMCwiRm9udE5hbWUiOiJDYWxpYnJpIiwiSXNCb2xkIjpmYWxzZSwiSXNJdGFsaWMiOmZhbHNlLCJJc1VuZGVybGluZWQiOmZhbHNlLCJQYXJlbnRTdHlsZSI6eyIkcmVmIjoiMTI4In19LCJBdXRvU2l6ZSI6MiwiRm9yZWdyb3VuZCI6eyIkaWQiOiIzNTEiLCJDb2xvciI6eyIkaWQiOiIzNTIiLCJBIjoyNTUsIlIiOjExNSwiRyI6MTE1LCJCIjoxMTV9fSwiTWF4V2lkdGgiOjEwNC45ODE0MTQ3OTQ5MjE4OCwiTWF4SGVpZ2h0IjoiSW5maW5pdHkiLCJTbWFydEZvcmVncm91bmRJc0FjdGl2ZSI6ZmFsc2UsIkhvcml6b250YWxBbGlnbm1lbnQiOjAsIlZlcnRpY2FsQWxpZ25tZW50IjowLCJTbWFydEZvcmVncm91bmQiOm51bGwsIkJhY2tncm91bmRGaWxsVHlwZSI6MCwiTWFyZ2luIjp7IiRyZWYiOiIxMzEifSwiUGFkZGluZyI6eyIkcmVmIjoiMTMyIn0sIkJhY2tncm91bmQiOnsiJHJlZiI6IjEzMyJ9LCJJc1Zpc2libGUiOnRydWUsIldpZHRoIjowLjAsIkhlaWdodCI6MC4wLCJCb3JkZXJTdHlsZSI6eyIkaWQiOiIzNTMiLCJMaW5lQ29sb3IiOm51bGwsIkxpbmVXZWlnaHQiOjAuMCwiTGluZVR5cGUiOjAsIlBhcmVudFN0eWxlIjpudWxsfSwiUGFyZW50U3R5bGUiOnsiJHJlZiI6IjEyNyJ9fSwiRGF0ZUZvcm1hdCI6eyIkcmVmIjoiMTM0In0sIldlZWtOdW1iZXJpbmciOnsiJGlkIjoiMzU0IiwiRm9ybWF0IjowLCJJc1Zpc2libGUiOmZhbHNlLCJMYXN0S25vd25WaXNpYmlsaXR5U3RhdGUiOmZhbHNlfSwiSXNWaXNpYmxlIjp0cnVlLCJQYXJlbnRTdHlsZSI6eyIkcmVmIjoiOTEifX0sIkluZGV4Ijo5LCJTbWFydER1cmF0aW9uQWN0aXZhdGVkIjpmYWxzZSwiRGF0ZUZvcm1hdCI6eyIkcmVmIjoiMTM0In0sIldlZWtOdW1iZXJpbmciOnsiJGlkIjoiMzU1IiwiRm9ybWF0IjowLCJJc1Zpc2libGUiOmZhbHNlLCJMYXN0S25vd25WaXNpYmlsaXR5U3RhdGUiOmZhbHNlfSwiSWQiOiI3YzUxOGZiMy03ZjIxLTQyYmItOGUwNC00NTkyMGQwNDAzYjUiLCJJbXBvcnRJZCI6bnVsbCwiVGl0bGUiOiJQcmVwYXJhdG9yeSBQaGFzZSIsIk5vdGUiOm51bGwsIkh5cGVybGluayI6eyIkaWQiOiIzNTYiLCJBZGRyZXNzIjpudWxsLCJTdWJBZGRyZXNzIjpudWxsfSwiSXNDaGFuZ2VkIjpmYWxzZSwiSXNOZXciOnRydWV9LHsiJGlkIjoiMzU3IiwiR3JvdXBOYW1lIjpudWxsLCJTdGFydERhdGUiOiIyMDE4LTA4LTE1VDAwOjAwOjAwWiIsIkVuZERhdGUiOiIyMDE4LTA5LTA3VDIzOjU5OjAwWiIsIlBlcmNlbnRhZ2VDb21wbGV0ZSI6MTAwLjAsIlN0eWxlIjp7IiRpZCI6IjM1OCIsIlNoYXBlIjoxLCJTaGFwZVRoaWNrbmVzcyI6MywiRHVyYXRpb25Gb3JtYXQiOjAsIkluY2x1ZGVOb25Xb3JraW5nRGF5c0luRHVyYXRpb24iOnRydWUsIlBlcmNlbnRhZ2VDb21wbGV0ZVN0eWxlIjp7IiRpZCI6IjM1OSIsIkZvbnRTZXR0aW5ncyI6eyIkaWQiOiIzNjAiLCJGb250U2l6ZSI6MTAsIkZvbnROYW1lIjoiQ2FsaWJyaSIsIklzQm9sZCI6ZmFsc2UsIklzSXRhbGljIjpmYWxzZSwiSXNVbmRlcmxpbmVkIjpmYWxzZSwiUGFyZW50U3R5bGUiOnsiJHJlZiI6IjkzIn19LCJBdXRvU2l6ZSI6MCwiRm9yZWdyb3VuZCI6eyIkaWQiOiIzNjEiLCJDb2xvciI6eyIkaWQiOiIzNjI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GlkIjoiMzYzIiwiQ29sb3IiOnsiJGlkIjoiMzY0IiwiQSI6ODksIlIiOjk0LCJHIjo5NCwiQiI6OTR9fSwiSXNWaXNpYmxlIjp0cnVlLCJXaWR0aCI6MC4wLCJIZWlnaHQiOjAuMCwiQm9yZGVyU3R5bGUiOnsiJGlkIjoiMzY1IiwiTGluZUNvbG9yIjpudWxsLCJMaW5lV2VpZ2h0IjowLjAsIkxpbmVUeXBlIjowLCJQYXJlbnRTdHlsZSI6bnVsbH0sIlBhcmVudFN0eWxlIjp7IiRyZWYiOiI5MiJ9fSwiRHVyYXRpb25TdHlsZSI6eyIkaWQiOiIzNjYiLCJGb250U2V0dGluZ3MiOnsiJGlkIjoiMzY3IiwiRm9udFNpemUiOjEwLCJGb250TmFtZSI6IkNhbGlicmkiLCJJc0JvbGQiOmZhbHNlLCJJc0l0YWxpYyI6ZmFsc2UsIklzVW5kZXJsaW5lZCI6ZmFsc2UsIlBhcmVudFN0eWxlIjp7IiRyZWYiOiIxMDAifX0sIkF1dG9TaXplIjowLCJGb3JlZ3JvdW5kIjp7IiRyZWYiOiIxMDEifSwiTWF4V2lkdGgiOjIwMC4wLCJNYXhIZWlnaHQiOiJJbmZpbml0eSIsIlNtYXJ0Rm9yZWdyb3VuZElzQWN0aXZlIjpmYWxzZSwiSG9yaXpvbnRhbEFsaWdubWVudCI6MCwiVmVydGljYWxBbGlnbm1lbnQiOjAsIlNtYXJ0Rm9yZWdyb3VuZCI6bnVsbCwiQmFja2dyb3VuZEZpbGxUeXBlIjowLCJNYXJnaW4iOnsiJHJlZiI6IjEwMyJ9LCJQYWRkaW5nIjp7IiRyZWYiOiIxMDQifSwiQmFja2dyb3VuZCI6eyIkcmVmIjoiMTA1In0sIklzVmlzaWJsZSI6dHJ1ZSwiV2lkdGgiOjAuMCwiSGVpZ2h0IjowLjAsIkJvcmRlclN0eWxlIjp7IiRpZCI6IjM2OCIsIkxpbmVDb2xvciI6bnVsbCwiTGluZVdlaWdodCI6MC4wLCJMaW5lVHlwZSI6MCwiUGFyZW50U3R5bGUiOm51bGx9LCJQYXJlbnRTdHlsZSI6eyIkcmVmIjoiOTkifX0sIkhvcml6b250YWxDb25uZWN0b3JTdHlsZSI6eyIkaWQiOiIzNjkiLCJMaW5lQ29sb3IiOnsiJHJlZiI6IjEwNyJ9LCJMaW5lV2VpZ2h0IjowLjAsIkxpbmVUeXBlIjowLCJQYXJlbnRTdHlsZSI6eyIkcmVmIjoiMTA2In19LCJWZXJ0aWNhbENvbm5lY3RvclN0eWxlIjp7IiRpZCI6IjM3MCIsIkxpbmVDb2xvciI6eyIkcmVmIjoiMTEwIn0sIkxpbmVXZWlnaHQiOjAuMCwiTGluZVR5cGUiOjAsIlBhcmVudFN0eWxlIjp7IiRyZWYiOiIxMDkifX0sIk1hcmdpbiI6bnVsbCwiU3RhcnREYXRlUG9zaXRpb24iOjQsIkVuZERhdGVQb3NpdGlvbiI6NCwiRGF0ZUlzVmlzaWJsZSI6dHJ1ZSwiVGl0bGVQb3NpdGlvbiI6MywiRHVyYXRpb25Qb3NpdGlvbiI6NiwiUGVyY2VudGFnZUNvbXBsZXRlZFBvc2l0aW9uIjoyLCJTcGFjaW5nIjo1LCJJc0JlbG93VGltZWJhbmQiOnRydWUsIlBlcmNlbnRhZ2VDb21wbGV0ZVNoYXBlT3BhY2l0eSI6MzUsIlNoYXBlU3R5bGUiOnsiJGlkIjoiMzcxIiwiTWFyZ2luIjp7IiRyZWYiOiIxMTMifSwiUGFkZGluZyI6eyIkcmVmIjoiMTE0In0sIkJhY2tncm91bmQiOnsiJGlkIjoiMzcyIiwiQ29sb3IiOnsiJGlkIjoiMzczIiwiQSI6MjU1LCJSIjo2NSwiRyI6MTM4LCJCIjoxNzl9fSwiSXNWaXNpYmxlIjp0cnVlLCJXaWR0aCI6MC4wLCJIZWlnaHQiOjEyLjIwNjY5MjY5NTYxNzY3NiwiQm9yZGVyU3R5bGUiOnsiJGlkIjoiMzc0IiwiTGluZUNvbG9yIjp7IiRyZWYiOiIxMTgifSwiTGluZVdlaWdodCI6MC4wLCJMaW5lVHlwZSI6MCwiUGFyZW50U3R5bGUiOm51bGx9LCJQYXJlbnRTdHlsZSI6eyIkcmVmIjoiMTEyIn19LCJUaXRsZVN0eWxlIjp7IiRpZCI6IjM3NSIsIkZvbnRTZXR0aW5ncyI6eyIkaWQiOiIzNzYiLCJGb250U2l6ZSI6MTAsIkZvbnROYW1lIjoiU2Vnb2UgVUkiLCJJc0JvbGQiOnRydWUsIklzSXRhbGljIjpmYWxzZSwiSXNVbmRlcmxpbmVkIjpmYWxzZSwiUGFyZW50U3R5bGUiOnsiJHJlZiI6IjEyMSJ9fSwiQXV0b1NpemUiOjIsIkZvcmVncm91bmQiOnsiJGlkIjoiMzc3IiwiQ29sb3IiOnsiJGlkIjoiMzc4IiwiQSI6MjU1LCJSIjoxMTUsIkciOjExNSwiQiI6MTE1fX0sIk1heFdpZHRoIjoxOTguMjQwNDc4NTE1NjI1LCJNYXhIZWlnaHQiOiJJbmZpbml0eSIsIlNtYXJ0Rm9yZWdyb3VuZElzQWN0aXZlIjpmYWxzZSwiSG9yaXpvbnRhbEFsaWdubWVudCI6Mi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M3OSIsIkxpbmVDb2xvciI6bnVsbCwiTGluZVdlaWdodCI6MC4wLCJMaW5lVHlwZSI6MCwiUGFyZW50U3R5bGUiOm51bGx9LCJQYXJlbnRTdHlsZSI6eyIkcmVmIjoiMTIwIn19LCJEYXRlU3R5bGUiOnsiJGlkIjoiMzgwIiwiRm9udFNldHRpbmdzIjp7IiRpZCI6IjM4MSIsIkZvbnRTaXplIjoxMCwiRm9udE5hbWUiOiJDYWxpYnJpIiwiSXNCb2xkIjpmYWxzZSwiSXNJdGFsaWMiOmZhbHNlLCJJc1VuZGVybGluZWQiOmZhbHNlLCJQYXJlbnRTdHlsZSI6eyIkcmVmIjoiMTI4In19LCJBdXRvU2l6ZSI6MiwiRm9yZWdyb3VuZCI6eyIkaWQiOiIzODIiLCJDb2xvciI6eyIkaWQiOiIzODMiLCJBIjoyNTUsIlIiOjExNSwiRyI6MTE1LCJCIjoxMTV9fSwiTWF4V2lkdGgiOjEyMS45MTM4NTY1MDYzNDc2NiwiTWF4SGVpZ2h0IjoiSW5maW5pdHkiLCJTbWFydEZvcmVncm91bmRJc0FjdGl2ZSI6ZmFsc2UsIkhvcml6b250YWxBbGlnbm1lbnQiOjAsIlZlcnRpY2FsQWxpZ25tZW50IjowLCJTbWFydEZvcmVncm91bmQiOm51bGwsIkJhY2tncm91bmRGaWxsVHlwZSI6MCwiTWFyZ2luIjp7IiRyZWYiOiIxMzEifSwiUGFkZGluZyI6eyIkcmVmIjoiMTMyIn0sIkJhY2tncm91bmQiOnsiJHJlZiI6IjEzMyJ9LCJJc1Zpc2libGUiOnRydWUsIldpZHRoIjowLjAsIkhlaWdodCI6MC4wLCJCb3JkZXJTdHlsZSI6eyIkaWQiOiIzODQiLCJMaW5lQ29sb3IiOm51bGwsIkxpbmVXZWlnaHQiOjAuMCwiTGluZVR5cGUiOjAsIlBhcmVudFN0eWxlIjpudWxsfSwiUGFyZW50U3R5bGUiOnsiJHJlZiI6IjEyNyJ9fSwiRGF0ZUZvcm1hdCI6eyIkcmVmIjoiMTM0In0sIldlZWtOdW1iZXJpbmciOnsiJGlkIjoiMzg1IiwiRm9ybWF0IjowLCJJc1Zpc2libGUiOmZhbHNlLCJMYXN0S25vd25WaXNpYmlsaXR5U3RhdGUiOmZhbHNlfSwiSXNWaXNpYmxlIjp0cnVlLCJQYXJlbnRTdHlsZSI6eyIkcmVmIjoiOTEifX0sIkluZGV4IjoxMCwiU21hcnREdXJhdGlvbkFjdGl2YXRlZCI6ZmFsc2UsIkRhdGVGb3JtYXQiOnsiJHJlZiI6IjEzNCJ9LCJXZWVrTnVtYmVyaW5nIjp7IiRpZCI6IjM4NiIsIkZvcm1hdCI6MCwiSXNWaXNpYmxlIjpmYWxzZSwiTGFzdEtub3duVmlzaWJpbGl0eVN0YXRlIjpmYWxzZX0sIklkIjoiYmUzYWUzOGYtNjBiMy00MDJkLThhMTMtZjFlOTFlZWM0MWY1IiwiSW1wb3J0SWQiOm51bGwsIlRpdGxlIjoiUGhhc2UgMSBXb3JrIEVmZm9ydCIsIk5vdGUiOm51bGwsIkh5cGVybGluayI6eyIkaWQiOiIzODciLCJBZGRyZXNzIjpudWxsLCJTdWJBZGRyZXNzIjpudWxsfSwiSXNDaGFuZ2VkIjpmYWxzZSwiSXNOZXciOnRydWV9LHsiJGlkIjoiMzg4IiwiR3JvdXBOYW1lIjpudWxsLCJTdGFydERhdGUiOiIyMDE4LTA4LTE1VDAwOjAwOjAwWiIsIkVuZERhdGUiOiIyMDE4LTA5LTE3VDIzOjU5OjAwWiIsIlBlcmNlbnRhZ2VDb21wbGV0ZSI6ODAuMCwiU3R5bGUiOnsiJGlkIjoiMzg5IiwiU2hhcGUiOjEsIlNoYXBlVGhpY2tuZXNzIjozLCJEdXJhdGlvbkZvcm1hdCI6MCwiSW5jbHVkZU5vbldvcmtpbmdEYXlzSW5EdXJhdGlvbiI6dHJ1ZSwiUGVyY2VudGFnZUNvbXBsZXRlU3R5bGUiOnsiJGlkIjoiMzkwIiwiRm9udFNldHRpbmdzIjp7IiRpZCI6IjM5MSIsIkZvbnRTaXplIjoxMCwiRm9udE5hbWUiOiJDYWxpYnJpIiwiSXNCb2xkIjpmYWxzZSwiSXNJdGFsaWMiOmZhbHNlLCJJc1VuZGVybGluZWQiOmZhbHNlLCJQYXJlbnRTdHlsZSI6eyIkcmVmIjoiOTMifX0sIkF1dG9TaXplIjowLCJGb3JlZ3JvdW5kIjp7IiRpZCI6IjM5MiIsIkNvbG9yIjp7IiRpZCI6IjM5My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zk0IiwiTGluZUNvbG9yIjpudWxsLCJMaW5lV2VpZ2h0IjowLjAsIkxpbmVUeXBlIjowLCJQYXJlbnRTdHlsZSI6bnVsbH0sIlBhcmVudFN0eWxlIjp7IiRyZWYiOiI5MiJ9fSwiRHVyYXRpb25TdHlsZSI6eyIkaWQiOiIzOTUiLCJGb250U2V0dGluZ3MiOnsiJGlkIjoiMzk2IiwiRm9udFNpemUiOjEwLCJGb250TmFtZSI6IkNhbGlicmkiLCJJc0JvbGQiOmZhbHNlLCJJc0l0YWxpYyI6ZmFsc2UsIklzVW5kZXJsaW5lZCI6ZmFsc2UsIlBhcmVudFN0eWxlIjp7IiRyZWYiOiIxMDAifX0sIkF1dG9TaXplIjowLCJGb3JlZ3JvdW5kIjp7IiRyZWYiOiIxMDEifSwiTWF4V2lkdGgiOjIwMC4wLCJNYXhIZWlnaHQiOiJJbmZpbml0eSIsIlNtYXJ0Rm9yZWdyb3VuZElzQWN0aXZlIjpmYWxzZSwiSG9yaXpvbnRhbEFsaWdubWVudCI6MCwiVmVydGljYWxBbGlnbm1lbnQiOjAsIlNtYXJ0Rm9yZWdyb3VuZCI6bnVsbCwiQmFja2dyb3VuZEZpbGxUeXBlIjowLCJNYXJnaW4iOnsiJHJlZiI6IjEwMyJ9LCJQYWRkaW5nIjp7IiRyZWYiOiIxMDQifSwiQmFja2dyb3VuZCI6eyIkcmVmIjoiMTA1In0sIklzVmlzaWJsZSI6dHJ1ZSwiV2lkdGgiOjAuMCwiSGVpZ2h0IjowLjAsIkJvcmRlclN0eWxlIjp7IiRpZCI6IjM5NyIsIkxpbmVDb2xvciI6bnVsbCwiTGluZVdlaWdodCI6MC4wLCJMaW5lVHlwZSI6MCwiUGFyZW50U3R5bGUiOm51bGx9LCJQYXJlbnRTdHlsZSI6eyIkcmVmIjoiOTkifX0sIkhvcml6b250YWxDb25uZWN0b3JTdHlsZSI6eyIkaWQiOiIzOTgiLCJMaW5lQ29sb3IiOnsiJHJlZiI6IjEwNyJ9LCJMaW5lV2VpZ2h0IjowLjAsIkxpbmVUeXBlIjowLCJQYXJlbnRTdHlsZSI6eyIkcmVmIjoiMTA2In19LCJWZXJ0aWNhbENvbm5lY3RvclN0eWxlIjp7IiRpZCI6IjM5OSIsIkxpbmVDb2xvciI6eyIkcmVmIjoiMTEwIn0sIkxpbmVXZWlnaHQiOjAuMCwiTGluZVR5cGUiOjAsIlBhcmVudFN0eWxlIjp7IiRyZWYiOiIxMDkifX0sIk1hcmdpbiI6bnVsbCwiU3RhcnREYXRlUG9zaXRpb24iOjQsIkVuZERhdGVQb3NpdGlvbiI6NCwiRGF0ZUlzVmlzaWJsZSI6dHJ1ZSwiVGl0bGVQb3NpdGlvbiI6MywiRHVyYXRpb25Qb3NpdGlvbiI6NiwiUGVyY2VudGFnZUNvbXBsZXRlZFBvc2l0aW9uIjoyLCJTcGFjaW5nIjo1LCJJc0JlbG93VGltZWJhbmQiOnRydWUsIlBlcmNlbnRhZ2VDb21wbGV0ZVNoYXBlT3BhY2l0eSI6MzUsIlNoYXBlU3R5bGUiOnsiJGlkIjoiNDAwIiwiTWFyZ2luIjp7IiRyZWYiOiIxMTMifSwiUGFkZGluZyI6eyIkcmVmIjoiMTE0In0sIkJhY2tncm91bmQiOnsiJGlkIjoiNDAxIiwiQ29sb3IiOnsiJGlkIjoiNDAyIiwiQSI6MjU1LCJSIjoyNDYsIkciOjE0NiwiQiI6MH19LCJJc1Zpc2libGUiOnRydWUsIldpZHRoIjowLjAsIkhlaWdodCI6MTIuMjA2NjkyNjk1NjE3Njc2LCJCb3JkZXJTdHlsZSI6eyIkaWQiOiI0MDMiLCJMaW5lQ29sb3IiOnsiJHJlZiI6IjExOCJ9LCJMaW5lV2VpZ2h0IjowLjAsIkxpbmVUeXBlIjowLCJQYXJlbnRTdHlsZSI6bnVsbH0sIlBhcmVudFN0eWxlIjp7IiRyZWYiOiIxMTIifX0sIlRpdGxlU3R5bGUiOnsiJGlkIjoiNDA0IiwiRm9udFNldHRpbmdzIjp7IiRpZCI6IjQwNSIsIkZvbnRTaXplIjoxMCwiRm9udE5hbWUiOiJTZWdvZSBVSSIsIklzQm9sZCI6dHJ1ZSwiSXNJdGFsaWMiOmZhbHNlLCJJc1VuZGVybGluZWQiOmZhbHNlLCJQYXJlbnRTdHlsZSI6eyIkcmVmIjoiMTIxIn19LCJBdXRvU2l6ZSI6MiwiRm9yZWdyb3VuZCI6eyIkaWQiOiI0MDYiLCJDb2xvciI6eyIkaWQiOiI0MDciLCJBIjoyNTUsIlIiOjExNSwiRyI6MTE1LCJCIjoxMTV9fSwiTWF4V2lkdGgiOjE5OC4yNDA0Nzg1MTU2MjUsIk1heEhlaWdodCI6IkluZmluaXR5IiwiU21hcnRGb3JlZ3JvdW5kSXNBY3RpdmUiOmZhbHNlLCJIb3Jpem9udGFsQWxpZ25tZW50Ijoy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NDA4IiwiTGluZUNvbG9yIjpudWxsLCJMaW5lV2VpZ2h0IjowLjAsIkxpbmVUeXBlIjowLCJQYXJlbnRTdHlsZSI6bnVsbH0sIlBhcmVudFN0eWxlIjp7IiRyZWYiOiIxMjAifX0sIkRhdGVTdHlsZSI6eyIkaWQiOiI0MDkiLCJGb250U2V0dGluZ3MiOnsiJGlkIjoiNDEwIiwiRm9udFNpemUiOjEwLCJGb250TmFtZSI6IkNhbGlicmkiLCJJc0JvbGQiOmZhbHNlLCJJc0l0YWxpYyI6ZmFsc2UsIklzVW5kZXJsaW5lZCI6ZmFsc2UsIlBhcmVudFN0eWxlIjp7IiRyZWYiOiIxMjgifX0sIkF1dG9TaXplIjoyLCJGb3JlZ3JvdW5kIjp7IiRpZCI6IjQxMSIsIkNvbG9yIjp7IiRpZCI6IjQxMiIsIkEiOjI1NSwiUiI6MTE1LCJHIjoxMTUsIkIiOjExNX19LCJNYXhXaWR0aCI6MTIxLjkxMzg1NjUwNjM0NzY2LCJNYXhIZWlnaHQiOiJJbmZpbml0eSIsIlNtYXJ0Rm9yZWdyb3VuZElzQWN0aXZlIjpmYWxzZSwiSG9yaXpvbnRhbEFsaWdubWVudCI6MCwiVmVydGljYWxBbGlnbm1lbnQiOjAsIlNtYXJ0Rm9yZWdyb3VuZCI6bnVsbCwiQmFja2dyb3VuZEZpbGxUeXBlIjowLCJNYXJnaW4iOnsiJHJlZiI6IjEzMSJ9LCJQYWRkaW5nIjp7IiRyZWYiOiIxMzIifSwiQmFja2dyb3VuZCI6eyIkcmVmIjoiMTMzIn0sIklzVmlzaWJsZSI6dHJ1ZSwiV2lkdGgiOjAuMCwiSGVpZ2h0IjowLjAsIkJvcmRlclN0eWxlIjp7IiRpZCI6IjQxMyIsIkxpbmVDb2xvciI6bnVsbCwiTGluZVdlaWdodCI6MC4wLCJMaW5lVHlwZSI6MCwiUGFyZW50U3R5bGUiOm51bGx9LCJQYXJlbnRTdHlsZSI6eyIkcmVmIjoiMTI3In19LCJEYXRlRm9ybWF0Ijp7IiRyZWYiOiIxMzQifSwiV2Vla051bWJlcmluZyI6eyIkaWQiOiI0MTQiLCJGb3JtYXQiOjAsIklzVmlzaWJsZSI6ZmFsc2UsIkxhc3RLbm93blZpc2liaWxpdHlTdGF0ZSI6ZmFsc2V9LCJJc1Zpc2libGUiOnRydWUsIlBhcmVudFN0eWxlIjp7IiRyZWYiOiI5MSJ9fSwiSW5kZXgiOjExLCJTbWFydER1cmF0aW9uQWN0aXZhdGVkIjpmYWxzZSwiRGF0ZUZvcm1hdCI6eyIkcmVmIjoiMTM0In0sIldlZWtOdW1iZXJpbmciOnsiJGlkIjoiNDE1IiwiRm9ybWF0IjowLCJJc1Zpc2libGUiOmZhbHNlLCJMYXN0S25vd25WaXNpYmlsaXR5U3RhdGUiOmZhbHNlfSwiSWQiOiI5YWExODNkNi01ZGYyLTRiMGMtOGZlYy1kMGEwMDI0NzE1ODMiLCJJbXBvcnRJZCI6bnVsbCwiVGl0bGUiOiJQaGFzZSAyIFdvcmsgRWZmb3J0IiwiTm90ZSI6bnVsbCwiSHlwZXJsaW5rIjp7IiRpZCI6IjQxNiIsIkFkZHJlc3MiOm51bGwsIlN1YkFkZHJlc3MiOm51bGx9LCJJc0NoYW5nZWQiOmZhbHNlLCJJc05ldyI6dHJ1ZX0seyIkaWQiOiI0MTciLCJHcm91cE5hbWUiOm51bGwsIlN0YXJ0RGF0ZSI6IjIwMTgtMDktMDhUMDA6MDA6MDBaIiwiRW5kRGF0ZSI6IjIwMTgtMDktMzBUMjM6NTk6MDBaIiwiUGVyY2VudGFnZUNvbXBsZXRlIjo2MC4wLCJTdHlsZSI6eyIkaWQiOiI0MTgiLCJTaGFwZSI6MSwiU2hhcGVUaGlja25lc3MiOjMsIkR1cmF0aW9uRm9ybWF0IjowLCJJbmNsdWRlTm9uV29ya2luZ0RheXNJbkR1cmF0aW9uIjp0cnVlLCJQZXJjZW50YWdlQ29tcGxldGVTdHlsZSI6eyIkaWQiOiI0MTkiLCJGb250U2V0dGluZ3MiOnsiJGlkIjoiNDIwIiwiRm9udFNpemUiOjEwLCJGb250TmFtZSI6IkNhbGlicmkiLCJJc0JvbGQiOmZhbHNlLCJJc0l0YWxpYyI6ZmFsc2UsIklzVW5kZXJsaW5lZCI6ZmFsc2UsIlBhcmVudFN0eWxlIjp7IiRyZWYiOiI5MyJ9fSwiQXV0b1NpemUiOjAsIkZvcmVncm91bmQiOnsiJGlkIjoiNDIxIiwiQ29sb3IiOnsiJGlkIjoiNDIy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0MjMiLCJMaW5lQ29sb3IiOm51bGwsIkxpbmVXZWlnaHQiOjAuMCwiTGluZVR5cGUiOjAsIlBhcmVudFN0eWxlIjpudWxsfSwiUGFyZW50U3R5bGUiOnsiJHJlZiI6IjkyIn19LCJEdXJhdGlvblN0eWxlIjp7IiRpZCI6IjQyNCIsIkZvbnRTZXR0aW5ncyI6eyIkaWQiOiI0MjUiLCJGb250U2l6ZSI6MTAsIkZvbnROYW1lIjoiQ2FsaWJyaSIsIklzQm9sZCI6ZmFsc2UsIklzSXRhbGljIjpmYWxzZSwiSXNVbmRlcmxpbmVkIjpmYWxzZSwiUGFyZW50U3R5bGUiOnsiJHJlZiI6IjEwMCJ9fSwiQXV0b1NpemUiOjAsIkZvcmVncm91bmQiOnsiJHJlZiI6IjEwMSJ9LCJNYXhXaWR0aCI6MjAwLjAsIk1heEhlaWdodCI6IkluZmluaXR5IiwiU21hcnRGb3JlZ3JvdW5kSXNBY3RpdmUiOmZhbHNlLCJIb3Jpem9udGFsQWxpZ25tZW50IjowLCJWZXJ0aWNhbEFsaWdubWVudCI6MCwiU21hcnRGb3JlZ3JvdW5kIjpudWxsLCJCYWNrZ3JvdW5kRmlsbFR5cGUiOjAsIk1hcmdpbiI6eyIkcmVmIjoiMTAzIn0sIlBhZGRpbmciOnsiJHJlZiI6IjEwNCJ9LCJCYWNrZ3JvdW5kIjp7IiRyZWYiOiIxMDUifSwiSXNWaXNpYmxlIjp0cnVlLCJXaWR0aCI6MC4wLCJIZWlnaHQiOjAuMCwiQm9yZGVyU3R5bGUiOnsiJGlkIjoiNDI2IiwiTGluZUNvbG9yIjpudWxsLCJMaW5lV2VpZ2h0IjowLjAsIkxpbmVUeXBlIjowLCJQYXJlbnRTdHlsZSI6bnVsbH0sIlBhcmVudFN0eWxlIjp7IiRyZWYiOiI5OSJ9fSwiSG9yaXpvbnRhbENvbm5lY3RvclN0eWxlIjp7IiRpZCI6IjQyNyIsIkxpbmVDb2xvciI6eyIkcmVmIjoiMTA3In0sIkxpbmVXZWlnaHQiOjAuMCwiTGluZVR5cGUiOjAsIlBhcmVudFN0eWxlIjp7IiRyZWYiOiIxMDYifX0sIlZlcnRpY2FsQ29ubmVjdG9yU3R5bGUiOnsiJGlkIjoiNDI4IiwiTGluZUNvbG9yIjp7IiRyZWYiOiIxMTAifSwiTGluZVdlaWdodCI6MC4wLCJMaW5lVHlwZSI6MCwiUGFyZW50U3R5bGUiOnsiJHJlZiI6IjEwOSJ9fSwiTWFyZ2luIjpudWxsLCJTdGFydERhdGVQb3NpdGlvbiI6NCwiRW5kRGF0ZVBvc2l0aW9uIjo0LCJEYXRlSXNWaXNpYmxlIjp0cnVlLCJUaXRsZVBvc2l0aW9uIjozLCJEdXJhdGlvblBvc2l0aW9uIjo2LCJQZXJjZW50YWdlQ29tcGxldGVkUG9zaXRpb24iOjIsIlNwYWNpbmciOjUsIklzQmVsb3dUaW1lYmFuZCI6dHJ1ZSwiUGVyY2VudGFnZUNvbXBsZXRlU2hhcGVPcGFjaXR5IjozNSwiU2hhcGVTdHlsZSI6eyIkaWQiOiI0MjkiLCJNYXJnaW4iOnsiJHJlZiI6IjExMyJ9LCJQYWRkaW5nIjp7IiRyZWYiOiIxMTQifSwiQmFja2dyb3VuZCI6eyIkaWQiOiI0MzAiLCJDb2xvciI6eyIkaWQiOiI0MzEiLCJBIjoyNTUsIlIiOjEzMSwiRyI6MTMxLCJCIjoxMzF9fSwiSXNWaXNpYmxlIjp0cnVlLCJXaWR0aCI6MC4wLCJIZWlnaHQiOjEyLjIwNjY5MjY5NTYxNzY3NiwiQm9yZGVyU3R5bGUiOnsiJGlkIjoiNDMyIiwiTGluZUNvbG9yIjp7IiRyZWYiOiIxMTgifSwiTGluZVdlaWdodCI6MC4wLCJMaW5lVHlwZSI6MCwiUGFyZW50U3R5bGUiOm51bGx9LCJQYXJlbnRTdHlsZSI6eyIkcmVmIjoiMTEyIn19LCJUaXRsZVN0eWxlIjp7IiRpZCI6IjQzMyIsIkZvbnRTZXR0aW5ncyI6eyIkaWQiOiI0MzQiLCJGb250U2l6ZSI6MTAsIkZvbnROYW1lIjoiU2Vnb2UgVUkiLCJJc0JvbGQiOnRydWUsIklzSXRhbGljIjpmYWxzZSwiSXNVbmRlcmxpbmVkIjpmYWxzZSwiUGFyZW50U3R5bGUiOnsiJHJlZiI6IjEyMSJ9fSwiQXV0b1NpemUiOjIsIkZvcmVncm91bmQiOnsiJGlkIjoiNDM1IiwiQ29sb3IiOnsiJGlkIjoiNDM2IiwiQSI6MjU1LCJSIjoxMTUsIkciOjExNSwiQiI6MTE1fX0sIk1heFdpZHRoIjoxOTguMjQwNDc4NTE1NjI1LCJNYXhIZWlnaHQiOiJJbmZpbml0eSIsIlNtYXJ0Rm9yZWdyb3VuZElzQWN0aXZlIjpmYWxzZSwiSG9yaXpvbnRhbEFsaWdubWVudCI6Mi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QzNyIsIkxpbmVDb2xvciI6bnVsbCwiTGluZVdlaWdodCI6MC4wLCJMaW5lVHlwZSI6MCwiUGFyZW50U3R5bGUiOm51bGx9LCJQYXJlbnRTdHlsZSI6eyIkcmVmIjoiMTIwIn19LCJEYXRlU3R5bGUiOnsiJGlkIjoiNDM4IiwiRm9udFNldHRpbmdzIjp7IiRpZCI6IjQzOSIsIkZvbnRTaXplIjoxMCwiRm9udE5hbWUiOiJDYWxpYnJpIiwiSXNCb2xkIjpmYWxzZSwiSXNJdGFsaWMiOmZhbHNlLCJJc1VuZGVybGluZWQiOmZhbHNlLCJQYXJlbnRTdHlsZSI6eyIkcmVmIjoiMTI4In19LCJBdXRvU2l6ZSI6MiwiRm9yZWdyb3VuZCI6eyIkaWQiOiI0NDAiLCJDb2xvciI6eyIkaWQiOiI0NDEiLCJBIjoyNTUsIlIiOjExNSwiRyI6MTE1LCJCIjoxMTV9fSwiTWF4V2lkdGgiOjEwMS41OTQ4NzkxNTAzOTA2MywiTWF4SGVpZ2h0IjoiSW5maW5pdHkiLCJTbWFydEZvcmVncm91bmRJc0FjdGl2ZSI6ZmFsc2UsIkhvcml6b250YWxBbGlnbm1lbnQiOjAsIlZlcnRpY2FsQWxpZ25tZW50IjowLCJTbWFydEZvcmVncm91bmQiOm51bGwsIkJhY2tncm91bmRGaWxsVHlwZSI6MCwiTWFyZ2luIjp7IiRyZWYiOiIxMzEifSwiUGFkZGluZyI6eyIkcmVmIjoiMTMyIn0sIkJhY2tncm91bmQiOnsiJHJlZiI6IjEzMyJ9LCJJc1Zpc2libGUiOnRydWUsIldpZHRoIjowLjAsIkhlaWdodCI6MC4wLCJCb3JkZXJTdHlsZSI6eyIkaWQiOiI0NDIiLCJMaW5lQ29sb3IiOm51bGwsIkxpbmVXZWlnaHQiOjAuMCwiTGluZVR5cGUiOjAsIlBhcmVudFN0eWxlIjpudWxsfSwiUGFyZW50U3R5bGUiOnsiJHJlZiI6IjEyNyJ9fSwiRGF0ZUZvcm1hdCI6eyIkcmVmIjoiMTM0In0sIldlZWtOdW1iZXJpbmciOnsiJGlkIjoiNDQzIiwiRm9ybWF0IjowLCJJc1Zpc2libGUiOmZhbHNlLCJMYXN0S25vd25WaXNpYmlsaXR5U3RhdGUiOmZhbHNlfSwiSXNWaXNpYmxlIjp0cnVlLCJQYXJlbnRTdHlsZSI6eyIkcmVmIjoiOTEifX0sIkluZGV4IjoxMiwiU21hcnREdXJhdGlvbkFjdGl2YXRlZCI6ZmFsc2UsIkRhdGVGb3JtYXQiOnsiJHJlZiI6IjEzNCJ9LCJXZWVrTnVtYmVyaW5nIjp7IiRpZCI6IjQ0NCIsIkZvcm1hdCI6MCwiSXNWaXNpYmxlIjpmYWxzZSwiTGFzdEtub3duVmlzaWJpbGl0eVN0YXRlIjpmYWxzZX0sIklkIjoiMDZhNmEyMDAtMjFlYS00YWNkLWFjMjAtYjQxZjdiMzdiMGRkIiwiSW1wb3J0SWQiOm51bGwsIlRpdGxlIjoiUGhhc2UgMyBXb3JrIEVmZm9ydCIsIk5vdGUiOm51bGwsIkh5cGVybGluayI6eyIkaWQiOiI0NDUiLCJBZGRyZXNzIjpudWxsLCJTdWJBZGRyZXNzIjpudWxsfSwiSXNDaGFuZ2VkIjpmYWxzZSwiSXNOZXciOnRydWV9LHsiJGlkIjoiNDQ2IiwiR3JvdXBOYW1lIjpudWxsLCJTdGFydERhdGUiOiIyMDE4LTEwLTA0VDAwOjAwOjAwWiIsIkVuZERhdGUiOiIyMDE4LTExLTA3VDIzOjU5OjAwWiIsIlBlcmNlbnRhZ2VDb21wbGV0ZSI6bnVsbCwiU3R5bGUiOnsiJGlkIjoiNDQ3IiwiU2hhcGUiOjEsIlNoYXBlVGhpY2tuZXNzIjozLCJEdXJhdGlvbkZvcm1hdCI6MCwiSW5jbHVkZU5vbldvcmtpbmdEYXlzSW5EdXJhdGlvbiI6dHJ1ZSwiUGVyY2VudGFnZUNvbXBsZXRlU3R5bGUiOnsiJGlkIjoiNDQ4IiwiRm9udFNldHRpbmdzIjp7IiRpZCI6IjQ0OSIsIkZvbnRTaXplIjoxMCwiRm9udE5hbWUiOiJDYWxpYnJpIiwiSXNCb2xkIjpmYWxzZSwiSXNJdGFsaWMiOmZhbHNlLCJJc1VuZGVybGluZWQiOmZhbHNlLCJQYXJlbnRTdHlsZSI6eyIkcmVmIjoiOTMifX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DUwIiwiTGluZUNvbG9yIjpudWxsLCJMaW5lV2VpZ2h0IjowLjAsIkxpbmVUeXBlIjowLCJQYXJlbnRTdHlsZSI6bnVsbH0sIlBhcmVudFN0eWxlIjp7IiRyZWYiOiI5MiJ9fSwiRHVyYXRpb25TdHlsZSI6eyIkaWQiOiI0NTEiLCJGb250U2V0dGluZ3MiOnsiJGlkIjoiNDUyIiwiRm9udFNpemUiOjEwLCJGb250TmFtZSI6IkNhbGlicmkiLCJJc0JvbGQiOmZhbHNlLCJJc0l0YWxpYyI6ZmFsc2UsIklzVW5kZXJsaW5lZCI6ZmFsc2UsIlBhcmVudFN0eWxlIjp7IiRyZWYiOiIxMDAifX0sIkF1dG9TaXplIjowLCJGb3JlZ3JvdW5kIjp7IiRyZWYiOiIxMDEifSwiTWF4V2lkdGgiOjIwMC4wLCJNYXhIZWlnaHQiOiJJbmZpbml0eSIsIlNtYXJ0Rm9yZWdyb3VuZElzQWN0aXZlIjpmYWxzZSwiSG9yaXpvbnRhbEFsaWdubWVudCI6MCwiVmVydGljYWxBbGlnbm1lbnQiOjAsIlNtYXJ0Rm9yZWdyb3VuZCI6bnVsbCwiQmFja2dyb3VuZEZpbGxUeXBlIjowLCJNYXJnaW4iOnsiJHJlZiI6IjEwMyJ9LCJQYWRkaW5nIjp7IiRyZWYiOiIxMDQifSwiQmFja2dyb3VuZCI6eyIkcmVmIjoiMTA1In0sIklzVmlzaWJsZSI6dHJ1ZSwiV2lkdGgiOjAuMCwiSGVpZ2h0IjowLjAsIkJvcmRlclN0eWxlIjp7IiRpZCI6IjQ1MyIsIkxpbmVDb2xvciI6bnVsbCwiTGluZVdlaWdodCI6MC4wLCJMaW5lVHlwZSI6MCwiUGFyZW50U3R5bGUiOm51bGx9LCJQYXJlbnRTdHlsZSI6eyIkcmVmIjoiOTkifX0sIkhvcml6b250YWxDb25uZWN0b3JTdHlsZSI6eyIkaWQiOiI0NTQiLCJMaW5lQ29sb3IiOnsiJHJlZiI6IjEwNyJ9LCJMaW5lV2VpZ2h0IjowLjAsIkxpbmVUeXBlIjowLCJQYXJlbnRTdHlsZSI6eyIkcmVmIjoiMTA2In19LCJWZXJ0aWNhbENvbm5lY3RvclN0eWxlIjp7IiRpZCI6IjQ1NSIsIkxpbmVDb2xvciI6eyIkcmVmIjoiMTEwIn0sIkxpbmVXZWlnaHQiOjAuMCwiTGluZVR5cGUiOjAsIlBhcmVudFN0eWxlIjp7IiRyZWYiOiIxMDkifX0sIk1hcmdpbiI6bnVsbCwiU3RhcnREYXRlUG9zaXRpb24iOjQsIkVuZERhdGVQb3NpdGlvbiI6NCwiRGF0ZUlzVmlzaWJsZSI6dHJ1ZSwiVGl0bGVQb3NpdGlvbiI6MywiRHVyYXRpb25Qb3NpdGlvbiI6NiwiUGVyY2VudGFnZUNvbXBsZXRlZFBvc2l0aW9uIjoyLCJTcGFjaW5nIjo1LCJJc0JlbG93VGltZWJhbmQiOnRydWUsIlBlcmNlbnRhZ2VDb21wbGV0ZVNoYXBlT3BhY2l0eSI6MzUsIlNoYXBlU3R5bGUiOnsiJGlkIjoiNDU2IiwiTWFyZ2luIjp7IiRyZWYiOiIxMTMifSwiUGFkZGluZyI6eyIkcmVmIjoiMTE0In0sIkJhY2tncm91bmQiOnsiJGlkIjoiNDU3IiwiQ29sb3IiOnsiJGlkIjoiNDU4IiwiQSI6MjU1LCJSIjoyNTQsIkciOjE4NiwiQiI6MTB9fSwiSXNWaXNpYmxlIjp0cnVlLCJXaWR0aCI6MC4wLCJIZWlnaHQiOjEyLjAsIkJvcmRlclN0eWxlIjp7IiRpZCI6IjQ1OSIsIkxpbmVDb2xvciI6eyIkcmVmIjoiMTE4In0sIkxpbmVXZWlnaHQiOjAuMCwiTGluZVR5cGUiOjAsIlBhcmVudFN0eWxlIjpudWxsfSwiUGFyZW50U3R5bGUiOnsiJHJlZiI6IjExMiJ9fSwiVGl0bGVTdHlsZSI6eyIkaWQiOiI0NjAiLCJGb250U2V0dGluZ3MiOnsiJGlkIjoiNDYxIiwiRm9udFNpemUiOjEwLCJGb250TmFtZSI6IlNlZ29lIFVJIiwiSXNCb2xkIjp0cnVlLCJJc0l0YWxpYyI6ZmFsc2UsIklzVW5kZXJsaW5lZCI6ZmFsc2UsIlBhcmVudFN0eWxlIjp7IiRyZWYiOiIxMjEifX0sIkF1dG9TaXplIjoyLCJGb3JlZ3JvdW5kIjp7IiRpZCI6IjQ2MiIsIkNvbG9yIjp7IiRpZCI6IjQ2MyIsIkEiOjI1NSwiUiI6MTE1LCJHIjoxMTUsIkIiOjExNX19LCJNYXhXaWR0aCI6MTA5LjQ3NjA2NjU4OTM1NTQ3LCJNYXhIZWlnaHQiOiJJbmZpbml0eSIsIlNtYXJ0Rm9yZWdyb3VuZElzQWN0aXZlIjpmYWxzZSwiSG9yaXpvbnRhbEFsaWdubWVudCI6Mi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Q2NCIsIkxpbmVDb2xvciI6bnVsbCwiTGluZVdlaWdodCI6MC4wLCJMaW5lVHlwZSI6MCwiUGFyZW50U3R5bGUiOm51bGx9LCJQYXJlbnRTdHlsZSI6eyIkcmVmIjoiMTIwIn19LCJEYXRlU3R5bGUiOnsiJGlkIjoiNDY1IiwiRm9udFNldHRpbmdzIjp7IiRpZCI6IjQ2NiIsIkZvbnRTaXplIjoxMCwiRm9udE5hbWUiOiJDYWxpYnJpIiwiSXNCb2xkIjpmYWxzZSwiSXNJdGFsaWMiOmZhbHNlLCJJc1VuZGVybGluZWQiOmZhbHNlLCJQYXJlbnRTdHlsZSI6eyIkcmVmIjoiMTI4In19LCJBdXRvU2l6ZSI6MiwiRm9yZWdyb3VuZCI6eyIkaWQiOiI0NjciLCJDb2xvciI6eyIkaWQiOiI0NjgiLCJBIjoyNTUsIlIiOjExNSwiRyI6MTE1LCJCIjoxMTV9fSwiTWF4V2lkdGgiOjEwMS41OTQ4NzkxNTAzOTA2MywiTWF4SGVpZ2h0IjoiSW5maW5pdHkiLCJTbWFydEZvcmVncm91bmRJc0FjdGl2ZSI6ZmFsc2UsIkhvcml6b250YWxBbGlnbm1lbnQiOjAsIlZlcnRpY2FsQWxpZ25tZW50IjowLCJTbWFydEZvcmVncm91bmQiOm51bGwsIkJhY2tncm91bmRGaWxsVHlwZSI6MCwiTWFyZ2luIjp7IiRyZWYiOiIxMzEifSwiUGFkZGluZyI6eyIkcmVmIjoiMTMyIn0sIkJhY2tncm91bmQiOnsiJHJlZiI6IjEzMyJ9LCJJc1Zpc2libGUiOnRydWUsIldpZHRoIjowLjAsIkhlaWdodCI6MC4wLCJCb3JkZXJTdHlsZSI6eyIkaWQiOiI0NjkiLCJMaW5lQ29sb3IiOm51bGwsIkxpbmVXZWlnaHQiOjAuMCwiTGluZVR5cGUiOjAsIlBhcmVudFN0eWxlIjpudWxsfSwiUGFyZW50U3R5bGUiOnsiJHJlZiI6IjEyNyJ9fSwiRGF0ZUZvcm1hdCI6eyIkcmVmIjoiMTM0In0sIldlZWtOdW1iZXJpbmciOnsiJGlkIjoiNDcwIiwiRm9ybWF0IjowLCJJc1Zpc2libGUiOmZhbHNlLCJMYXN0S25vd25WaXNpYmlsaXR5U3RhdGUiOmZhbHNlfSwiSXNWaXNpYmxlIjp0cnVlLCJQYXJlbnRTdHlsZSI6eyIkcmVmIjoiOTEifX0sIkluZGV4IjoxMywiU21hcnREdXJhdGlvbkFjdGl2YXRlZCI6ZmFsc2UsIkRhdGVGb3JtYXQiOnsiJHJlZiI6IjEzNCJ9LCJXZWVrTnVtYmVyaW5nIjp7IiRpZCI6IjQ3MSIsIkZvcm1hdCI6MCwiSXNWaXNpYmxlIjpmYWxzZSwiTGFzdEtub3duVmlzaWJpbGl0eVN0YXRlIjpmYWxzZX0sIklkIjoiZTZmNWM5MTgtYmRkNi00OWExLWFjOTEtOWNmMjI0NjhhMjNiIiwiSW1wb3J0SWQiOm51bGwsIlRpdGxlIjoiVGVzdGluZyBQaGFzZSIsIk5vdGUiOm51bGwsIkh5cGVybGluayI6eyIkaWQiOiI0NzIiLCJBZGRyZXNzIjpudWxsLCJTdWJBZGRyZXNzIjpudWxsfSwiSXNDaGFuZ2VkIjpmYWxzZSwiSXNOZXciOnRydWV9LHsiJGlkIjoiNDczIiwiR3JvdXBOYW1lIjpudWxsLCJTdGFydERhdGUiOiIyMDE4LTExLTExVDAwOjAwOjAwWiIsIkVuZERhdGUiOiIyMDE4LTEyLTExVDIzOjU5OjAwWiIsIlBlcmNlbnRhZ2VDb21wbGV0ZSI6bnVsbCwiU3R5bGUiOnsiJGlkIjoiNDc0IiwiU2hhcGUiOjEsIlNoYXBlVGhpY2tuZXNzIjozLCJEdXJhdGlvbkZvcm1hdCI6MCwiSW5jbHVkZU5vbldvcmtpbmdEYXlzSW5EdXJhdGlvbiI6dHJ1ZSwiUGVyY2VudGFnZUNvbXBsZXRlU3R5bGUiOnsiJGlkIjoiNDc1IiwiRm9udFNldHRpbmdzIjp7IiRpZCI6IjQ3NiIsIkZvbnRTaXplIjoxMCwiRm9udE5hbWUiOiJDYWxpYnJpIiwiSXNCb2xkIjpmYWxzZSwiSXNJdGFsaWMiOmZhbHNlLCJJc1VuZGVybGluZWQiOmZhbHNlLCJQYXJlbnRTdHlsZSI6eyIkcmVmIjoiOTMifX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Dc3IiwiTGluZUNvbG9yIjpudWxsLCJMaW5lV2VpZ2h0IjowLjAsIkxpbmVUeXBlIjowLCJQYXJlbnRTdHlsZSI6bnVsbH0sIlBhcmVudFN0eWxlIjp7IiRyZWYiOiI5MiJ9fSwiRHVyYXRpb25TdHlsZSI6eyIkaWQiOiI0NzgiLCJGb250U2V0dGluZ3MiOnsiJGlkIjoiNDc5IiwiRm9udFNpemUiOjEwLCJGb250TmFtZSI6IkNhbGlicmkiLCJJc0JvbGQiOmZhbHNlLCJJc0l0YWxpYyI6ZmFsc2UsIklzVW5kZXJsaW5lZCI6ZmFsc2UsIlBhcmVudFN0eWxlIjp7IiRyZWYiOiIxMDAifX0sIkF1dG9TaXplIjowLCJGb3JlZ3JvdW5kIjp7IiRyZWYiOiIxMDEifSwiTWF4V2lkdGgiOjIwMC4wLCJNYXhIZWlnaHQiOiJJbmZpbml0eSIsIlNtYXJ0Rm9yZWdyb3VuZElzQWN0aXZlIjpmYWxzZSwiSG9yaXpvbnRhbEFsaWdubWVudCI6MCwiVmVydGljYWxBbGlnbm1lbnQiOjAsIlNtYXJ0Rm9yZWdyb3VuZCI6bnVsbCwiQmFja2dyb3VuZEZpbGxUeXBlIjowLCJNYXJnaW4iOnsiJHJlZiI6IjEwMyJ9LCJQYWRkaW5nIjp7IiRyZWYiOiIxMDQifSwiQmFja2dyb3VuZCI6eyIkcmVmIjoiMTA1In0sIklzVmlzaWJsZSI6dHJ1ZSwiV2lkdGgiOjAuMCwiSGVpZ2h0IjowLjAsIkJvcmRlclN0eWxlIjp7IiRpZCI6IjQ4MCIsIkxpbmVDb2xvciI6bnVsbCwiTGluZVdlaWdodCI6MC4wLCJMaW5lVHlwZSI6MCwiUGFyZW50U3R5bGUiOm51bGx9LCJQYXJlbnRTdHlsZSI6eyIkcmVmIjoiOTkifX0sIkhvcml6b250YWxDb25uZWN0b3JTdHlsZSI6eyIkaWQiOiI0ODEiLCJMaW5lQ29sb3IiOnsiJHJlZiI6IjEwNyJ9LCJMaW5lV2VpZ2h0IjowLjAsIkxpbmVUeXBlIjowLCJQYXJlbnRTdHlsZSI6eyIkcmVmIjoiMTA2In19LCJWZXJ0aWNhbENvbm5lY3RvclN0eWxlIjp7IiRpZCI6IjQ4MiIsIkxpbmVDb2xvciI6eyIkcmVmIjoiMTEwIn0sIkxpbmVXZWlnaHQiOjAuMCwiTGluZVR5cGUiOjAsIlBhcmVudFN0eWxlIjp7IiRyZWYiOiIxMDkifX0sIk1hcmdpbiI6bnVsbCwiU3RhcnREYXRlUG9zaXRpb24iOjQsIkVuZERhdGVQb3NpdGlvbiI6NCwiRGF0ZUlzVmlzaWJsZSI6dHJ1ZSwiVGl0bGVQb3NpdGlvbiI6MywiRHVyYXRpb25Qb3NpdGlvbiI6NiwiUGVyY2VudGFnZUNvbXBsZXRlZFBvc2l0aW9uIjoyLCJTcGFjaW5nIjo1LCJJc0JlbG93VGltZWJhbmQiOnRydWUsIlBlcmNlbnRhZ2VDb21wbGV0ZVNoYXBlT3BhY2l0eSI6MzUsIlNoYXBlU3R5bGUiOnsiJGlkIjoiNDgzIiwiTWFyZ2luIjp7IiRyZWYiOiIxMTMifSwiUGFkZGluZyI6eyIkcmVmIjoiMTE0In0sIkJhY2tncm91bmQiOnsiJHJlZiI6IjExNSJ9LCJJc1Zpc2libGUiOnRydWUsIldpZHRoIjowLjAsIkhlaWdodCI6MTIuMCwiQm9yZGVyU3R5bGUiOnsiJGlkIjoiNDg0IiwiTGluZUNvbG9yIjp7IiRyZWYiOiIxMTgifSwiTGluZVdlaWdodCI6MC4wLCJMaW5lVHlwZSI6MCwiUGFyZW50U3R5bGUiOm51bGx9LCJQYXJlbnRTdHlsZSI6eyIkcmVmIjoiMTEyIn19LCJUaXRsZVN0eWxlIjp7IiRpZCI6IjQ4NSIsIkZvbnRTZXR0aW5ncyI6eyIkaWQiOiI0ODYiLCJGb250U2l6ZSI6MTAsIkZvbnROYW1lIjoiU2Vnb2UgVUkiLCJJc0JvbGQiOnRydWUsIklzSXRhbGljIjpmYWxzZSwiSXNVbmRlcmxpbmVkIjpmYWxzZSwiUGFyZW50U3R5bGUiOnsiJHJlZiI6IjEyMSJ9fSwiQXV0b1NpemUiOjIsIkZvcmVncm91bmQiOnsiJGlkIjoiNDg3IiwiQ29sb3IiOnsiJGlkIjoiNDg4IiwiQSI6MjU1LCJSIjoxMTUsIkciOjExNSwiQiI6MTE1fX0sIk1heFdpZHRoIjoxMjQuMjcwMTU2ODYwMzUxNTYsIk1heEhlaWdodCI6IkluZmluaXR5IiwiU21hcnRGb3JlZ3JvdW5kSXNBY3RpdmUiOmZhbHNlLCJIb3Jpem9udGFsQWxpZ25tZW50Ijoy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NDg5IiwiTGluZUNvbG9yIjpudWxsLCJMaW5lV2VpZ2h0IjowLjAsIkxpbmVUeXBlIjowLCJQYXJlbnRTdHlsZSI6bnVsbH0sIlBhcmVudFN0eWxlIjp7IiRyZWYiOiIxMjAifX0sIkRhdGVTdHlsZSI6eyIkaWQiOiI0OTAiLCJGb250U2V0dGluZ3MiOnsiJGlkIjoiNDkxIiwiRm9udFNpemUiOjEwLCJGb250TmFtZSI6IkNhbGlicmkiLCJJc0JvbGQiOmZhbHNlLCJJc0l0YWxpYyI6ZmFsc2UsIklzVW5kZXJsaW5lZCI6ZmFsc2UsIlBhcmVudFN0eWxlIjp7IiRyZWYiOiIxMjgifX0sIkF1dG9TaXplIjoyLCJGb3JlZ3JvdW5kIjp7IiRpZCI6IjQ5MiIsIkNvbG9yIjp7IiRpZCI6IjQ5MyIsIkEiOjI1NSwiUiI6MTE1LCJHIjoxMTUsIkIiOjExNX19LCJNYXhXaWR0aCI6MTI1LjMwMDM5MjE1MDg3ODkxLCJNYXhIZWlnaHQiOiJJbmZpbml0eSIsIlNtYXJ0Rm9yZWdyb3VuZElzQWN0aXZlIjpmYWxzZSwiSG9yaXpvbnRhbEFsaWdubWVudCI6MCwiVmVydGljYWxBbGlnbm1lbnQiOjAsIlNtYXJ0Rm9yZWdyb3VuZCI6bnVsbCwiQmFja2dyb3VuZEZpbGxUeXBlIjowLCJNYXJnaW4iOnsiJHJlZiI6IjEzMSJ9LCJQYWRkaW5nIjp7IiRyZWYiOiIxMzIifSwiQmFja2dyb3VuZCI6eyIkcmVmIjoiMTMzIn0sIklzVmlzaWJsZSI6dHJ1ZSwiV2lkdGgiOjAuMCwiSGVpZ2h0IjowLjAsIkJvcmRlclN0eWxlIjp7IiRpZCI6IjQ5NCIsIkxpbmVDb2xvciI6bnVsbCwiTGluZVdlaWdodCI6MC4wLCJMaW5lVHlwZSI6MCwiUGFyZW50U3R5bGUiOm51bGx9LCJQYXJlbnRTdHlsZSI6eyIkcmVmIjoiMTI3In19LCJEYXRlRm9ybWF0Ijp7IiRyZWYiOiIxMzQifSwiV2Vla051bWJlcmluZyI6eyIkaWQiOiI0OTUiLCJGb3JtYXQiOjAsIklzVmlzaWJsZSI6ZmFsc2UsIkxhc3RLbm93blZpc2liaWxpdHlTdGF0ZSI6ZmFsc2V9LCJJc1Zpc2libGUiOnRydWUsIlBhcmVudFN0eWxlIjp7IiRyZWYiOiI5MSJ9fSwiSW5kZXgiOjE0LCJTbWFydER1cmF0aW9uQWN0aXZhdGVkIjpmYWxzZSwiRGF0ZUZvcm1hdCI6eyIkcmVmIjoiMTM0In0sIldlZWtOdW1iZXJpbmciOnsiJGlkIjoiNDk2IiwiRm9ybWF0IjowLCJJc1Zpc2libGUiOmZhbHNlLCJMYXN0S25vd25WaXNpYmlsaXR5U3RhdGUiOmZhbHNlfSwiSWQiOiJjMTA5YmU5ZC05MWY4LTRmM2UtOTllNC05MjljZTU2NWRkMGMiLCJJbXBvcnRJZCI6bnVsbCwiVGl0bGUiOiJEZWxpdmVyeSBQaGFzZSIsIk5vdGUiOm51bGwsIkh5cGVybGluayI6eyIkaWQiOiI0OTciLCJBZGRyZXNzIjpudWxsLCJTdWJBZGRyZXNzIjpudWxsfSwiSXNDaGFuZ2VkIjpmYWxzZSwiSXNOZXciOnRydWV9XSwiU3dpbWxhbmVzIjpbXSwiTXNQcm9qZWN0SXRlbXNUcmVlIjpudWxsLCJNZXRhZGF0YSI6eyIkaWQiOiI0OTgiLCJSZWNlbnRDb2xvcnNDb2xsZWN0aW9uIjoiW10iLCJNc3BMYXRlc3RJbXBvcnRJdGVtcyI6IntcIiRpZFwiOlwiMVwiLFwiUm9vdFwiOntcIkltcG9ydElkXCI6bnVsbCxcIklzSW1wb3J0ZWRcIjpmYWxzZSxcIkNoaWxkcmVuXCI6W119fSIsIk1zcFN5bmNCeVVpZCI6IkZhbHNlIiwiTXNwQ29sdW1uc01hcHBpbmciOiJbe1wiJGlkXCI6XCIxXCIsXCJTZWxlY3RlZE1hcHBpbmdcIjoxLFwiQ29sdW1uSGVhZGVyXCI6XCJTd2ltbGFuZVwifSx7XCIkaWRcIjpcIjJcIixcIlNlbGVjdGVkTWFwcGluZ1wiOjIsXCJDb2x1bW5IZWFkZXJcIjpcIk5hbWVcIn0se1wiJGlkXCI6XCIzXCIsXCJTZWxlY3RlZE1hcHBpbmdcIjozLFwiQ29sdW1uSGVhZGVyXCI6XCJTdGFydFwifSx7XCIkaWRcIjpcIjRcIixcIlNlbGVjdGVkTWFwcGluZ1wiOjQsXCJDb2x1bW5IZWFkZXJcIjpcIkZpbmlzaFwifSx7XCIkaWRcIjpcIjVcIixcIlNlbGVjdGVkTWFwcGluZ1wiOjUsXCJDb2x1bW5IZWFkZXJcIjpcIlBlcmNlbnRDb21wbGV0ZVwifV0ifSwiU2V0dGluZ3MiOnsiJGlkIjoiNDk5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dHJ1ZSwiSW1wb3J0VHlwZSI6MCwiRmlsZVBhdGgiOm51bGwsIlRpbWVDb25maWd1cmF0aW9uIjp7IiRpZCI6IjUwMCIsIlVzZVRpbWUiOmZhbHNlLCJXb3JrRGF5U3RhcnQiOiIwMDowMDowMCIsIldvcmtEYXlFbmQiOiIyMzo1OTowMCJ9LCJMYXN0VXNlZFRlbXBsYXRlSWQiOiI3MzU1YjYzMy1hYzY2LTQ1MjgtOGI0ZC0yOTlmYWVkYzllZTkiLCJGaXJzdFdlZWtPZlllYXIiOjAsIlBsYWNlTWlsZXN0b25lQXRUaGVCZWdpbm5pbmdPZlRoZURheSI6ZmFsc2V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Kick Off"/>
  <p:tag name="OTLDATE" val="2018-05-10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#1"/>
  <p:tag name="OTLDATE" val="2018-06-07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#3"/>
  <p:tag name="OTLDATE" val="2018-09-20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Gel"/>
  <p:tag name="OTLTIMEBANDAUTODATERANGE" val="True"/>
  <p:tag name="OTLTIMEBANDSTARTDATE" val="2015-05-10T23:59:59.9990000Z"/>
  <p:tag name="OTLTIMEBANDENDDATE" val="2019-01-30T23:59:00.0000000"/>
  <p:tag name="OTLTIMEBANDWORKINGDAYS" val="All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SCALEFORMAT" val="MMM"/>
  <p:tag name="OTLTIMEBANDSCALETYPE" val="Months"/>
  <p:tag name="OTLTIMEBANDSHAPETYPE" val="RectangleTimeband"/>
  <p:tag name="OTLTIMEBANDSHAPEHEIGHT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Kick Off"/>
  <p:tag name="OTLDATE" val="2018-05-10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Hid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#1"/>
  <p:tag name="OTLDATE" val="2018-06-07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#1"/>
  <p:tag name="OTLDATE" val="2018-06-07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#1"/>
  <p:tag name="OTLDATE" val="2018-06-07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Hid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1_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Custom</PresentationFormat>
  <Paragraphs>88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1_Office Theme</vt:lpstr>
      <vt:lpstr>2_Office Theme</vt:lpstr>
      <vt:lpstr>Goals for Thesis</vt:lpstr>
      <vt:lpstr>Progress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2018-09-05T06:26:27Z</dcterms:created>
  <dcterms:modified xsi:type="dcterms:W3CDTF">2022-05-30T16:03:50Z</dcterms:modified>
</cp:coreProperties>
</file>